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4" r:id="rId6"/>
    <p:sldId id="274" r:id="rId7"/>
    <p:sldId id="275" r:id="rId8"/>
    <p:sldId id="276" r:id="rId9"/>
    <p:sldId id="277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F68E9F-FBBA-43BA-A311-BB0EB2A72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B2B0B5-BDF5-448A-905F-A9ED3F2AC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4ABEE7-B068-4E4C-A53E-21F939A0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C04987-A4CD-47B2-994F-517F6193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28E8F6-5BC2-4406-9F0F-252E2CF2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8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DA3FD9-11FE-4C1A-8472-B32CD6A7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D053BA9-EB4E-41A9-8093-99CAE33F8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4F661C-0506-4380-8FD7-43CBEDF7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8B8BE3-CD77-4F18-B81A-AFFC3409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7D237D-8831-4B56-BEC9-07F805EA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1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131A954-6932-4763-B1AF-C269F5B77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217FC22-54A5-47C6-9B85-76CB3AE9C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0AA07D-BE0B-4755-B488-53AA8EC7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FE5C1C-ECE8-40E5-AB29-94532DF0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B09906-FBAB-438B-928A-73E7C4E6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0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77340-BB3F-4657-AF19-228779D6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A357FB-4A70-4041-8DD9-AF759F1F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D4BEEE-A536-4A0B-AD0F-D1AF281E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89E99A-07C7-432D-985B-6B6E5713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F90E79-412D-46E7-9A52-8B1FD3B3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9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469D02-7B83-4CAC-BBD0-0636B7EA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DB66CA-9595-4545-B5D7-3BD75523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52845A-C7A8-4D54-9547-FF2502F2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8F092D-ADAB-496B-8937-EC2EEBC8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7DAB81-CC56-4435-9E9D-A7D88C88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4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47CC11-3335-445E-8B7A-513D9A81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204E98-6D8E-4E8C-B67A-D20D202DB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1CDAA00-F279-4120-B820-356C7C767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7E6912E-60AC-4C7E-BFE5-3B6B938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B54CE09-9D1A-4878-8EDE-92A3A1E2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C42E36-7382-4ED9-825F-3B75ADCB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2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DC3E4-6F17-4F14-AC26-D64847DA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12E5384-C16A-40D1-9055-6C2329D5C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D37628-AA25-4CA8-944A-1838881CE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0184F9B-AA97-48E2-8571-F26912251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FA6BF3-C1EC-4FA0-8319-6D6A9E946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6CF745A-D60C-4C66-B8C9-7ECC34B2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C8C3E52-9D26-4752-B5AB-ADD11164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24A173C-B546-4C94-A526-7A219BA6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2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F0FF92-272A-4ECB-906E-3C8CD03F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59ABB89-3755-4A9A-9E68-E71CFF0A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F9A9BB6-FF14-45A3-B797-398CD906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46003F-2857-435B-B161-3812E821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5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B220100-8E71-49E9-A308-C5D25CF4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2F1764A-5D1C-49CD-B9A8-0C4BAD27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6383C73-8D9C-45D0-8866-D808FB19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9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BE1CA9-63E4-434B-8AE2-34B4A8FC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5E56F5-7E48-45D0-9859-5312582F5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1F516E5-05EB-4811-9185-0E8D24EA5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CFC2971-32DB-426D-8A3A-00CF0161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19B564-3278-44FC-AEBF-14A9299E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EE11B1-C584-46D0-9EE3-17F982AC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2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79D017-F19C-4B78-AB78-C9AC3F58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94E223E-E511-44A2-8353-8CC77768C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E4DB46C-855F-42EF-8944-04F82C1E5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FAB41A-9CD4-403D-B2C7-05A625F4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C2646A-6C26-442B-86CE-12D77CF8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8279288-C475-47B6-B7D5-6D95AAE3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8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6853D0-0D9B-4846-8144-F21DB5D3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259E3B5-38CB-4C71-BAF0-D9840A6A7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89464A-C293-466C-ABBC-AAA198C10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C305-5C0C-4936-A8F4-CBE6D2E0A291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192D6A-9E3D-4B06-A08F-33D6998F6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9527B1-1CF9-4529-A680-F20D6FD98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0E18-0292-4617-92B2-8337911F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9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ABAA6D-DB26-40BC-8E08-F71EC6301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8348"/>
            <a:ext cx="9144000" cy="13849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тему: «Чат-бот для работы с родителями в детском саду»</a:t>
            </a:r>
            <a:endParaRPr lang="ru-RU" sz="66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4F07FB-508B-4621-BAAB-F3C92E21DD9D}"/>
              </a:ext>
            </a:extLst>
          </p:cNvPr>
          <p:cNvSpPr txBox="1"/>
          <p:nvPr/>
        </p:nvSpPr>
        <p:spPr>
          <a:xfrm>
            <a:off x="2743200" y="625378"/>
            <a:ext cx="78078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Муниципальное бюджетное дошкольное образовательное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учреждение детский сад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комбинированного вида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№115 «Ладушки» </a:t>
            </a:r>
            <a:endParaRPr lang="ru-RU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города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Брянска</a:t>
            </a:r>
            <a:endParaRPr lang="ru-RU" sz="18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A19203-6C0C-4959-87F0-E5B744651A5A}"/>
              </a:ext>
            </a:extLst>
          </p:cNvPr>
          <p:cNvSpPr txBox="1"/>
          <p:nvPr/>
        </p:nvSpPr>
        <p:spPr>
          <a:xfrm>
            <a:off x="7515220" y="4630429"/>
            <a:ext cx="3833794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16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компенсирующей направленности </a:t>
            </a:r>
            <a:endParaRPr lang="ru-RU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Васюкова Татьяна Николаевна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5B4F34-CBDA-4C6B-9993-BA00DC4422B1}"/>
              </a:ext>
            </a:extLst>
          </p:cNvPr>
          <p:cNvSpPr txBox="1"/>
          <p:nvPr/>
        </p:nvSpPr>
        <p:spPr>
          <a:xfrm>
            <a:off x="5401708" y="6295721"/>
            <a:ext cx="1388584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Брянск 2026г.</a:t>
            </a:r>
            <a:endParaRPr lang="ru-RU" sz="1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2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05363EC-D854-443D-AB2E-6EE0A799F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640144"/>
            <a:ext cx="10515599" cy="11461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6993FA-9E2F-4606-BBED-140715C5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Пользуйтесь нашим чат-ботом в сообществе </a:t>
            </a:r>
            <a:r>
              <a:rPr lang="ru-RU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DFB34C9-6AEF-4A29-93D2-178CBB49F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2504" y="1825625"/>
            <a:ext cx="44869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A6DC5D-F64C-44E9-BC45-5C5083BA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5028028" cy="7803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A7FF6E-FDB0-4C8F-8565-57F561E3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3277" cy="1325563"/>
          </a:xfrm>
        </p:spPr>
        <p:txBody>
          <a:bodyPr/>
          <a:lstStyle/>
          <a:p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чат-бот?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43C11E-7D67-4E73-A069-24011A1B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27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Чат-бот — это виртуальный помощник, работающий 24/7 который отвечает на вопросы; помогает оформить заказ или выполняет простые действия по заданным алгоритмам заменяя живого сотрудника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504722-37F9-4C2B-A140-3EFBC9D6A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774" y="1253331"/>
            <a:ext cx="48106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2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B8FE74F-F450-4C96-8AE2-9A02C8386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88" y="519557"/>
            <a:ext cx="9389476" cy="7465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6762C4-D615-4E41-8E34-CA4626A6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30" y="885050"/>
            <a:ext cx="10123695" cy="736562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чего нужен чат-бот в детском саду?</a:t>
            </a:r>
            <a:r>
              <a:rPr lang="ru-RU" sz="4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21048B-9A99-4B6E-B6C9-A8394001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86103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2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b="0" i="0" dirty="0">
                <a:solidFill>
                  <a:srgbClr val="000000"/>
                </a:solidFill>
                <a:effectLst/>
              </a:rPr>
              <a:t>В детском саду чат-бот — это цифровой «администратор», который берет на себя рутину, освобождая воспитателей для работы с детьми.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Вот основные задачи, которые он решает: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1. Информирование родителей (Расписание занятий, рекомендации воспитателей, логопедов, психологов) </a:t>
            </a:r>
            <a:br>
              <a:rPr lang="ru-RU" sz="2400" b="0" i="0" dirty="0">
                <a:solidFill>
                  <a:srgbClr val="000000"/>
                </a:solidFill>
                <a:effectLst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2. Сбор данных и отчетность (Отзывы о качестве питания, работы воспитателей, запись на кружки. Ответы на часто задаваемые вопросы)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3. Автоматизация оплат (Оплата квитанций)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4. Безопасность и логистика (Фотоотчеты, примеры заявлений для родителей и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тд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.)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5. Документация (Заявления на зачисление, запись кружков и </a:t>
            </a:r>
            <a:r>
              <a:rPr lang="ru-RU" sz="2400" dirty="0" err="1"/>
              <a:t>тд</a:t>
            </a:r>
            <a:r>
              <a:rPr lang="ru-RU" sz="2400" dirty="0"/>
              <a:t>.)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6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D392701-77F6-4A02-ADE0-9A7461582F7F}"/>
              </a:ext>
            </a:extLst>
          </p:cNvPr>
          <p:cNvSpPr/>
          <p:nvPr/>
        </p:nvSpPr>
        <p:spPr>
          <a:xfrm>
            <a:off x="785721" y="681037"/>
            <a:ext cx="9750982" cy="7247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33C3-5716-488A-BC75-F169BB92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93923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Чат-бот помощник детского сада №115 «Ладушки»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583BF6-5CA4-48B7-9590-35AD5290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/>
              <a:t>Наш чат-бот создан в целях помощи для родителей, чьи дети направлены на ПМПК. </a:t>
            </a:r>
          </a:p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dirty="0"/>
              <a:t>Чат-бот представлен в нашем </a:t>
            </a:r>
            <a:br>
              <a:rPr lang="ru-RU" dirty="0"/>
            </a:br>
            <a:r>
              <a:rPr lang="ru-RU" dirty="0"/>
              <a:t>сообществе </a:t>
            </a:r>
            <a:r>
              <a:rPr lang="ru-RU" dirty="0" err="1"/>
              <a:t>Вконтакте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EA14B2-9219-4108-A639-E6B7D9CA0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683" y="2574388"/>
            <a:ext cx="3401717" cy="32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2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5F2EFC9-40A2-4606-87EF-3CD0BF618EF3}"/>
              </a:ext>
            </a:extLst>
          </p:cNvPr>
          <p:cNvSpPr/>
          <p:nvPr/>
        </p:nvSpPr>
        <p:spPr>
          <a:xfrm>
            <a:off x="760622" y="611315"/>
            <a:ext cx="10670755" cy="8331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CB2F7-3776-402D-86B9-07392071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 пользоваться чат-ботом?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2C11E9-07F7-46BD-81AE-DEC8DCFDD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47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Шаг 1</a:t>
            </a:r>
            <a:r>
              <a:rPr lang="ru-RU" dirty="0"/>
              <a:t>. Чтобы начать общаться с ботом</a:t>
            </a:r>
            <a:br>
              <a:rPr lang="ru-RU" dirty="0"/>
            </a:br>
            <a:r>
              <a:rPr lang="ru-RU" dirty="0"/>
              <a:t>нужно зайти на наше сообщество </a:t>
            </a:r>
            <a:br>
              <a:rPr lang="ru-RU" dirty="0"/>
            </a:br>
            <a:r>
              <a:rPr lang="ru-RU" dirty="0" err="1"/>
              <a:t>Вконтакте</a:t>
            </a:r>
            <a:r>
              <a:rPr lang="ru-RU" dirty="0"/>
              <a:t> и на главном экране перейти</a:t>
            </a:r>
            <a:br>
              <a:rPr lang="ru-RU" dirty="0"/>
            </a:br>
            <a:r>
              <a:rPr lang="ru-RU" dirty="0"/>
              <a:t>в «Сообщения»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990F7A8-6DBB-4930-9E03-0342E33B5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45" t="12573" r="645" b="2425"/>
          <a:stretch/>
        </p:blipFill>
        <p:spPr>
          <a:xfrm>
            <a:off x="7378519" y="1690687"/>
            <a:ext cx="2476717" cy="45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2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5F2EFC9-40A2-4606-87EF-3CD0BF618EF3}"/>
              </a:ext>
            </a:extLst>
          </p:cNvPr>
          <p:cNvSpPr/>
          <p:nvPr/>
        </p:nvSpPr>
        <p:spPr>
          <a:xfrm>
            <a:off x="760622" y="611315"/>
            <a:ext cx="10670755" cy="8331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CB2F7-3776-402D-86B9-07392071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 пользоваться чат-ботом?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2C11E9-07F7-46BD-81AE-DEC8DCFDD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47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Шаг 2</a:t>
            </a:r>
            <a:r>
              <a:rPr lang="ru-RU" dirty="0"/>
              <a:t>. После того, как вы перешли в </a:t>
            </a:r>
            <a:br>
              <a:rPr lang="ru-RU" dirty="0"/>
            </a:br>
            <a:r>
              <a:rPr lang="ru-RU" dirty="0"/>
              <a:t>«Сообщения», необходимо нажать кнопку</a:t>
            </a:r>
            <a:br>
              <a:rPr lang="ru-RU" dirty="0"/>
            </a:br>
            <a:r>
              <a:rPr lang="ru-RU" dirty="0"/>
              <a:t>«Начать». 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sz="2000" dirty="0"/>
              <a:t>Если же кнопка не отображается, можно просто написать </a:t>
            </a:r>
            <a:br>
              <a:rPr lang="ru-RU" sz="2000" dirty="0"/>
            </a:br>
            <a:r>
              <a:rPr lang="ru-RU" sz="2000" dirty="0"/>
              <a:t>слово «Начать» и отправить.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3E0369-F6C7-4A75-AA09-68AD5945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309" y="1444497"/>
            <a:ext cx="2712985" cy="54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4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5F2EFC9-40A2-4606-87EF-3CD0BF618EF3}"/>
              </a:ext>
            </a:extLst>
          </p:cNvPr>
          <p:cNvSpPr/>
          <p:nvPr/>
        </p:nvSpPr>
        <p:spPr>
          <a:xfrm>
            <a:off x="760622" y="611315"/>
            <a:ext cx="10670755" cy="8331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CB2F7-3776-402D-86B9-07392071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 пользоваться чат-ботом?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2C11E9-07F7-46BD-81AE-DEC8DCFDD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47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Шаг 3</a:t>
            </a:r>
            <a:r>
              <a:rPr lang="ru-RU" dirty="0"/>
              <a:t>. После этого в чате появляется</a:t>
            </a:r>
            <a:br>
              <a:rPr lang="ru-RU" dirty="0"/>
            </a:br>
            <a:r>
              <a:rPr lang="ru-RU" dirty="0"/>
              <a:t>приветствие Чат-бота, а также список</a:t>
            </a:r>
            <a:br>
              <a:rPr lang="ru-RU" dirty="0"/>
            </a:br>
            <a:r>
              <a:rPr lang="ru-RU" dirty="0"/>
              <a:t>информации, которую предоставляет</a:t>
            </a:r>
            <a:br>
              <a:rPr lang="ru-RU" dirty="0"/>
            </a:br>
            <a:r>
              <a:rPr lang="ru-RU" dirty="0"/>
              <a:t>Чат-бот.</a:t>
            </a:r>
            <a:br>
              <a:rPr lang="ru-RU" dirty="0"/>
            </a:br>
            <a:r>
              <a:rPr lang="ru-RU" dirty="0"/>
              <a:t>Следуя указаниям в сообщении, нажмите</a:t>
            </a:r>
            <a:br>
              <a:rPr lang="ru-RU" dirty="0"/>
            </a:br>
            <a:r>
              <a:rPr lang="ru-RU" dirty="0"/>
              <a:t>кнопку «Далее»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CC1E392-D08B-42EC-B685-9225933E8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733" y="1444497"/>
            <a:ext cx="2764955" cy="52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2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5F2EFC9-40A2-4606-87EF-3CD0BF618EF3}"/>
              </a:ext>
            </a:extLst>
          </p:cNvPr>
          <p:cNvSpPr/>
          <p:nvPr/>
        </p:nvSpPr>
        <p:spPr>
          <a:xfrm>
            <a:off x="760622" y="611315"/>
            <a:ext cx="10670755" cy="8331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CB2F7-3776-402D-86B9-07392071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 пользоваться чат-ботом?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2C11E9-07F7-46BD-81AE-DEC8DCFDD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47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Шаг 4</a:t>
            </a:r>
            <a:r>
              <a:rPr lang="ru-RU" dirty="0"/>
              <a:t>. После того, как вы нажали кнопку </a:t>
            </a:r>
            <a:br>
              <a:rPr lang="ru-RU" dirty="0"/>
            </a:br>
            <a:r>
              <a:rPr lang="ru-RU" dirty="0"/>
              <a:t>«Далее», следуем указаниям, указанным в сообщении. Выбираем нужный пункт из</a:t>
            </a:r>
            <a:br>
              <a:rPr lang="ru-RU" dirty="0"/>
            </a:br>
            <a:r>
              <a:rPr lang="ru-RU" dirty="0"/>
              <a:t>списка, нажимая на кнопку.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98D2DF8-6B72-416F-9867-75AED9690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804" y="1444497"/>
            <a:ext cx="2602523" cy="52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6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5F2EFC9-40A2-4606-87EF-3CD0BF618EF3}"/>
              </a:ext>
            </a:extLst>
          </p:cNvPr>
          <p:cNvSpPr/>
          <p:nvPr/>
        </p:nvSpPr>
        <p:spPr>
          <a:xfrm>
            <a:off x="760622" y="611315"/>
            <a:ext cx="10670755" cy="8331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CB2F7-3776-402D-86B9-07392071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 пользоваться чат-ботом?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2C11E9-07F7-46BD-81AE-DEC8DCFDD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47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Шаг 5</a:t>
            </a:r>
            <a:r>
              <a:rPr lang="ru-RU" dirty="0"/>
              <a:t>. Получаем нужную нам информацию,</a:t>
            </a:r>
            <a:br>
              <a:rPr lang="ru-RU" dirty="0"/>
            </a:br>
            <a:r>
              <a:rPr lang="ru-RU" dirty="0"/>
              <a:t>а также документы.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Примечание: чтобы вернуться на список</a:t>
            </a:r>
            <a:br>
              <a:rPr lang="ru-RU" dirty="0"/>
            </a:br>
            <a:r>
              <a:rPr lang="ru-RU" dirty="0"/>
              <a:t>предлагаемой информации, нужно нажать</a:t>
            </a:r>
            <a:br>
              <a:rPr lang="ru-RU" dirty="0"/>
            </a:br>
            <a:r>
              <a:rPr lang="ru-RU" dirty="0"/>
              <a:t>кнопку «Ещё»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33B126-687F-4589-AEC0-F70EBCD5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173" y="1444497"/>
            <a:ext cx="2727053" cy="54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77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188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Microsoft Sans Serif</vt:lpstr>
      <vt:lpstr>Times New Roman</vt:lpstr>
      <vt:lpstr>Тема Office</vt:lpstr>
      <vt:lpstr>Презентация  на тему: «Чат-бот для работы с родителями в детском саду»</vt:lpstr>
      <vt:lpstr>Что такое чат-бот?</vt:lpstr>
      <vt:lpstr>Для чего нужен чат-бот в детском саду? </vt:lpstr>
      <vt:lpstr>Чат-бот помощник детского сада №115 «Ладушки»</vt:lpstr>
      <vt:lpstr>Как пользоваться чат-ботом?</vt:lpstr>
      <vt:lpstr>Как пользоваться чат-ботом?</vt:lpstr>
      <vt:lpstr>Как пользоваться чат-ботом?</vt:lpstr>
      <vt:lpstr>Как пользоваться чат-ботом?</vt:lpstr>
      <vt:lpstr>Как пользоваться чат-ботом?</vt:lpstr>
      <vt:lpstr>Пользуйтесь нашим чат-ботом в сообществе Вконтакте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Maktraher</dc:creator>
  <cp:lastModifiedBy>Noname</cp:lastModifiedBy>
  <cp:revision>23</cp:revision>
  <dcterms:created xsi:type="dcterms:W3CDTF">2026-02-16T15:01:54Z</dcterms:created>
  <dcterms:modified xsi:type="dcterms:W3CDTF">2026-04-03T11:38:07Z</dcterms:modified>
</cp:coreProperties>
</file>