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2" r:id="rId9"/>
    <p:sldId id="264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F7F465-17FA-4C64-8680-9C04CB95529E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23EE32A-5511-4B65-91AF-E6D42CF9917F}">
      <dgm:prSet phldrT="[Текст]"/>
      <dgm:spPr/>
      <dgm:t>
        <a:bodyPr/>
        <a:lstStyle/>
        <a:p>
          <a:r>
            <a:rPr lang="ru-RU" dirty="0" smtClean="0"/>
            <a:t>Биологические</a:t>
          </a:r>
          <a:endParaRPr lang="ru-RU" dirty="0"/>
        </a:p>
      </dgm:t>
    </dgm:pt>
    <dgm:pt modelId="{1096603B-6810-4A0F-9B04-9D14D3DC30C8}" type="parTrans" cxnId="{CBFE83A9-9EAB-4E82-8551-C3498A57C436}">
      <dgm:prSet/>
      <dgm:spPr/>
      <dgm:t>
        <a:bodyPr/>
        <a:lstStyle/>
        <a:p>
          <a:endParaRPr lang="ru-RU"/>
        </a:p>
      </dgm:t>
    </dgm:pt>
    <dgm:pt modelId="{C7804A45-72BA-4EB5-9793-FFEB3DB0B37B}" type="sibTrans" cxnId="{CBFE83A9-9EAB-4E82-8551-C3498A57C436}">
      <dgm:prSet/>
      <dgm:spPr/>
      <dgm:t>
        <a:bodyPr/>
        <a:lstStyle/>
        <a:p>
          <a:endParaRPr lang="ru-RU"/>
        </a:p>
      </dgm:t>
    </dgm:pt>
    <dgm:pt modelId="{14B24DE5-4F64-43A2-B8D9-6E15E2D0880D}">
      <dgm:prSet phldrT="[Текст]" custT="1"/>
      <dgm:spPr/>
      <dgm:t>
        <a:bodyPr/>
        <a:lstStyle/>
        <a:p>
          <a:r>
            <a:rPr lang="ru-RU" sz="1200" b="0" i="0" dirty="0" smtClean="0">
              <a:latin typeface="Calibri Light" pitchFamily="34" charset="0"/>
              <a:cs typeface="Calibri Light" pitchFamily="34" charset="0"/>
            </a:rPr>
            <a:t>воспаления, травмы головного мозга;</a:t>
          </a:r>
          <a:endParaRPr lang="ru-RU" sz="1200" dirty="0">
            <a:latin typeface="Calibri Light" pitchFamily="34" charset="0"/>
            <a:cs typeface="Calibri Light" pitchFamily="34" charset="0"/>
          </a:endParaRPr>
        </a:p>
      </dgm:t>
    </dgm:pt>
    <dgm:pt modelId="{B83AE42A-360D-418F-84DB-C72D39E1E26F}" type="parTrans" cxnId="{555381F6-821D-45AC-B4DD-078D9FF968E0}">
      <dgm:prSet/>
      <dgm:spPr/>
      <dgm:t>
        <a:bodyPr/>
        <a:lstStyle/>
        <a:p>
          <a:endParaRPr lang="ru-RU"/>
        </a:p>
      </dgm:t>
    </dgm:pt>
    <dgm:pt modelId="{728750F1-E9C0-4FCD-B8DA-0804540C7BFA}" type="sibTrans" cxnId="{555381F6-821D-45AC-B4DD-078D9FF968E0}">
      <dgm:prSet/>
      <dgm:spPr/>
      <dgm:t>
        <a:bodyPr/>
        <a:lstStyle/>
        <a:p>
          <a:endParaRPr lang="ru-RU"/>
        </a:p>
      </dgm:t>
    </dgm:pt>
    <dgm:pt modelId="{28C6AE91-BC8B-4CA6-964D-6D8493ABA0B5}">
      <dgm:prSet phldrT="[Текст]"/>
      <dgm:spPr/>
      <dgm:t>
        <a:bodyPr/>
        <a:lstStyle/>
        <a:p>
          <a:r>
            <a:rPr lang="ru-RU" dirty="0" smtClean="0"/>
            <a:t>Воспитательные</a:t>
          </a:r>
          <a:endParaRPr lang="ru-RU" dirty="0"/>
        </a:p>
      </dgm:t>
    </dgm:pt>
    <dgm:pt modelId="{94D8BB1E-BE06-413C-AFFE-926B729BE08A}" type="parTrans" cxnId="{FCE8D6CD-9C81-47DD-8062-C9EF93295353}">
      <dgm:prSet/>
      <dgm:spPr/>
      <dgm:t>
        <a:bodyPr/>
        <a:lstStyle/>
        <a:p>
          <a:endParaRPr lang="ru-RU"/>
        </a:p>
      </dgm:t>
    </dgm:pt>
    <dgm:pt modelId="{F7E70FF1-A9DB-45D9-BD4B-E8912433FC09}" type="sibTrans" cxnId="{FCE8D6CD-9C81-47DD-8062-C9EF93295353}">
      <dgm:prSet/>
      <dgm:spPr/>
      <dgm:t>
        <a:bodyPr/>
        <a:lstStyle/>
        <a:p>
          <a:endParaRPr lang="ru-RU"/>
        </a:p>
      </dgm:t>
    </dgm:pt>
    <dgm:pt modelId="{B07B0760-49B6-4928-9E47-171BAE37BE02}">
      <dgm:prSet phldrT="[Текст]" custT="1"/>
      <dgm:spPr/>
      <dgm:t>
        <a:bodyPr/>
        <a:lstStyle/>
        <a:p>
          <a:r>
            <a:rPr lang="ru-RU" sz="1100" b="0" i="0" dirty="0" smtClean="0">
              <a:latin typeface="Calibri Light" pitchFamily="34" charset="0"/>
              <a:cs typeface="Calibri Light" pitchFamily="34" charset="0"/>
            </a:rPr>
            <a:t>негативный пример, подаваемый членами семьи;</a:t>
          </a:r>
          <a:endParaRPr lang="ru-RU" sz="1100" dirty="0">
            <a:latin typeface="Calibri Light" pitchFamily="34" charset="0"/>
            <a:cs typeface="Calibri Light" pitchFamily="34" charset="0"/>
          </a:endParaRPr>
        </a:p>
      </dgm:t>
    </dgm:pt>
    <dgm:pt modelId="{2FB70724-0D00-4455-86F7-5CF6F0FA6242}" type="parTrans" cxnId="{58217A38-0324-41DA-8838-5D49262AF3D6}">
      <dgm:prSet/>
      <dgm:spPr/>
      <dgm:t>
        <a:bodyPr/>
        <a:lstStyle/>
        <a:p>
          <a:endParaRPr lang="ru-RU"/>
        </a:p>
      </dgm:t>
    </dgm:pt>
    <dgm:pt modelId="{3B66CAC1-EA7E-4AE0-9128-00C4AEE4F087}" type="sibTrans" cxnId="{58217A38-0324-41DA-8838-5D49262AF3D6}">
      <dgm:prSet/>
      <dgm:spPr/>
      <dgm:t>
        <a:bodyPr/>
        <a:lstStyle/>
        <a:p>
          <a:endParaRPr lang="ru-RU"/>
        </a:p>
      </dgm:t>
    </dgm:pt>
    <dgm:pt modelId="{F71E2AA6-56DA-4B2D-BA95-B78CA9249E6C}">
      <dgm:prSet phldrT="[Текст]"/>
      <dgm:spPr/>
      <dgm:t>
        <a:bodyPr/>
        <a:lstStyle/>
        <a:p>
          <a:r>
            <a:rPr lang="ru-RU" dirty="0" smtClean="0"/>
            <a:t>Социальные</a:t>
          </a:r>
          <a:endParaRPr lang="ru-RU" dirty="0"/>
        </a:p>
      </dgm:t>
    </dgm:pt>
    <dgm:pt modelId="{325E5D18-0CB9-4669-A92D-A35A47E405AE}" type="parTrans" cxnId="{1413E45C-4B1C-49EE-A249-FE7F76876CAD}">
      <dgm:prSet/>
      <dgm:spPr/>
      <dgm:t>
        <a:bodyPr/>
        <a:lstStyle/>
        <a:p>
          <a:endParaRPr lang="ru-RU"/>
        </a:p>
      </dgm:t>
    </dgm:pt>
    <dgm:pt modelId="{84CC6D83-D5B3-4198-9961-63A65B7EDF85}" type="sibTrans" cxnId="{1413E45C-4B1C-49EE-A249-FE7F76876CAD}">
      <dgm:prSet/>
      <dgm:spPr/>
      <dgm:t>
        <a:bodyPr/>
        <a:lstStyle/>
        <a:p>
          <a:endParaRPr lang="ru-RU"/>
        </a:p>
      </dgm:t>
    </dgm:pt>
    <dgm:pt modelId="{F3D0A60C-3476-40A6-8AD5-ACD450FD4CB0}">
      <dgm:prSet phldrT="[Текст]" custT="1"/>
      <dgm:spPr/>
      <dgm:t>
        <a:bodyPr/>
        <a:lstStyle/>
        <a:p>
          <a:r>
            <a:rPr lang="ru-RU" sz="1100" b="0" i="0" dirty="0" smtClean="0">
              <a:latin typeface="Calibri Light" pitchFamily="34" charset="0"/>
              <a:cs typeface="Calibri Light" pitchFamily="34" charset="0"/>
            </a:rPr>
            <a:t>трудности в общении с ровесниками;</a:t>
          </a:r>
          <a:endParaRPr lang="ru-RU" sz="1100" dirty="0">
            <a:latin typeface="Calibri Light" pitchFamily="34" charset="0"/>
            <a:cs typeface="Calibri Light" pitchFamily="34" charset="0"/>
          </a:endParaRPr>
        </a:p>
      </dgm:t>
    </dgm:pt>
    <dgm:pt modelId="{3181BB48-0BD2-4B23-BA4A-4DC6A90FFBB6}" type="parTrans" cxnId="{60F78FB8-B9F4-4927-B59F-C76481E8415E}">
      <dgm:prSet/>
      <dgm:spPr/>
      <dgm:t>
        <a:bodyPr/>
        <a:lstStyle/>
        <a:p>
          <a:endParaRPr lang="ru-RU"/>
        </a:p>
      </dgm:t>
    </dgm:pt>
    <dgm:pt modelId="{2B3C546A-379F-4FA0-9293-3948CF2B6ACF}" type="sibTrans" cxnId="{60F78FB8-B9F4-4927-B59F-C76481E8415E}">
      <dgm:prSet/>
      <dgm:spPr/>
      <dgm:t>
        <a:bodyPr/>
        <a:lstStyle/>
        <a:p>
          <a:endParaRPr lang="ru-RU"/>
        </a:p>
      </dgm:t>
    </dgm:pt>
    <dgm:pt modelId="{3C626975-A0D5-4EDD-A787-B5AE60617D04}">
      <dgm:prSet custT="1"/>
      <dgm:spPr/>
      <dgm:t>
        <a:bodyPr/>
        <a:lstStyle/>
        <a:p>
          <a:r>
            <a:rPr lang="ru-RU" sz="1200" b="0" i="0" dirty="0" smtClean="0">
              <a:latin typeface="Calibri Light" pitchFamily="34" charset="0"/>
              <a:cs typeface="Calibri Light" pitchFamily="34" charset="0"/>
            </a:rPr>
            <a:t>психосоматические патологии;</a:t>
          </a:r>
          <a:endParaRPr lang="ru-RU" sz="1200" b="0" i="0" dirty="0">
            <a:latin typeface="Calibri Light" pitchFamily="34" charset="0"/>
            <a:cs typeface="Calibri Light" pitchFamily="34" charset="0"/>
          </a:endParaRPr>
        </a:p>
      </dgm:t>
    </dgm:pt>
    <dgm:pt modelId="{65134F94-F9F9-4808-8D75-65B8C58F7E30}" type="parTrans" cxnId="{D789A2E1-5210-458B-B786-1B8F11E4AA57}">
      <dgm:prSet/>
      <dgm:spPr/>
      <dgm:t>
        <a:bodyPr/>
        <a:lstStyle/>
        <a:p>
          <a:endParaRPr lang="ru-RU"/>
        </a:p>
      </dgm:t>
    </dgm:pt>
    <dgm:pt modelId="{3B82A7E5-3FB1-47A2-BCD1-D6814D667275}" type="sibTrans" cxnId="{D789A2E1-5210-458B-B786-1B8F11E4AA57}">
      <dgm:prSet/>
      <dgm:spPr/>
      <dgm:t>
        <a:bodyPr/>
        <a:lstStyle/>
        <a:p>
          <a:endParaRPr lang="ru-RU"/>
        </a:p>
      </dgm:t>
    </dgm:pt>
    <dgm:pt modelId="{C062E42E-C5AA-4A5E-A93D-E96E6F174D01}">
      <dgm:prSet custT="1"/>
      <dgm:spPr/>
      <dgm:t>
        <a:bodyPr/>
        <a:lstStyle/>
        <a:p>
          <a:r>
            <a:rPr lang="ru-RU" sz="1200" b="0" i="0" dirty="0" smtClean="0">
              <a:latin typeface="Calibri Light" pitchFamily="34" charset="0"/>
              <a:cs typeface="Calibri Light" pitchFamily="34" charset="0"/>
            </a:rPr>
            <a:t>депрессивные состояния;</a:t>
          </a:r>
          <a:endParaRPr lang="ru-RU" sz="1200" b="0" i="0" dirty="0">
            <a:latin typeface="Calibri Light" pitchFamily="34" charset="0"/>
            <a:cs typeface="Calibri Light" pitchFamily="34" charset="0"/>
          </a:endParaRPr>
        </a:p>
      </dgm:t>
    </dgm:pt>
    <dgm:pt modelId="{E60E12BD-0A58-45F2-9B46-31BBFB44FB49}" type="parTrans" cxnId="{10CAD891-3CDF-4019-B0BE-A69BFA0FAAD4}">
      <dgm:prSet/>
      <dgm:spPr/>
      <dgm:t>
        <a:bodyPr/>
        <a:lstStyle/>
        <a:p>
          <a:endParaRPr lang="ru-RU"/>
        </a:p>
      </dgm:t>
    </dgm:pt>
    <dgm:pt modelId="{E823A35E-CA87-4DB2-B222-9C8C1565DD1B}" type="sibTrans" cxnId="{10CAD891-3CDF-4019-B0BE-A69BFA0FAAD4}">
      <dgm:prSet/>
      <dgm:spPr/>
      <dgm:t>
        <a:bodyPr/>
        <a:lstStyle/>
        <a:p>
          <a:endParaRPr lang="ru-RU"/>
        </a:p>
      </dgm:t>
    </dgm:pt>
    <dgm:pt modelId="{F4F42B12-025B-4B3F-9884-0AE2510C2502}">
      <dgm:prSet custT="1"/>
      <dgm:spPr/>
      <dgm:t>
        <a:bodyPr/>
        <a:lstStyle/>
        <a:p>
          <a:r>
            <a:rPr lang="ru-RU" sz="1200" b="0" i="0" dirty="0" smtClean="0">
              <a:latin typeface="Calibri Light" pitchFamily="34" charset="0"/>
              <a:cs typeface="Calibri Light" pitchFamily="34" charset="0"/>
            </a:rPr>
            <a:t>психозы различной этиологии;</a:t>
          </a:r>
          <a:endParaRPr lang="ru-RU" sz="1200" b="0" i="0" dirty="0">
            <a:latin typeface="Calibri Light" pitchFamily="34" charset="0"/>
            <a:cs typeface="Calibri Light" pitchFamily="34" charset="0"/>
          </a:endParaRPr>
        </a:p>
      </dgm:t>
    </dgm:pt>
    <dgm:pt modelId="{F8FD3BCA-5F7F-4FA6-9D71-0999D4E02563}" type="parTrans" cxnId="{CDAF0887-96D3-49D9-BF84-A787DE766BBF}">
      <dgm:prSet/>
      <dgm:spPr/>
      <dgm:t>
        <a:bodyPr/>
        <a:lstStyle/>
        <a:p>
          <a:endParaRPr lang="ru-RU"/>
        </a:p>
      </dgm:t>
    </dgm:pt>
    <dgm:pt modelId="{9E7D18C3-1655-41D3-A02F-48AA3E3EFE6E}" type="sibTrans" cxnId="{CDAF0887-96D3-49D9-BF84-A787DE766BBF}">
      <dgm:prSet/>
      <dgm:spPr/>
      <dgm:t>
        <a:bodyPr/>
        <a:lstStyle/>
        <a:p>
          <a:endParaRPr lang="ru-RU"/>
        </a:p>
      </dgm:t>
    </dgm:pt>
    <dgm:pt modelId="{8369316F-B883-4C1D-8665-8ADF43F6E8F5}">
      <dgm:prSet custT="1"/>
      <dgm:spPr/>
      <dgm:t>
        <a:bodyPr/>
        <a:lstStyle/>
        <a:p>
          <a:r>
            <a:rPr lang="ru-RU" sz="1200" b="0" i="0" dirty="0" err="1" smtClean="0">
              <a:latin typeface="Calibri Light" pitchFamily="34" charset="0"/>
              <a:cs typeface="Calibri Light" pitchFamily="34" charset="0"/>
            </a:rPr>
            <a:t>шизотипическое</a:t>
          </a:r>
          <a:r>
            <a:rPr lang="ru-RU" sz="1200" b="0" i="0" dirty="0" smtClean="0">
              <a:latin typeface="Calibri Light" pitchFamily="34" charset="0"/>
              <a:cs typeface="Calibri Light" pitchFamily="34" charset="0"/>
            </a:rPr>
            <a:t> расстройство;</a:t>
          </a:r>
          <a:endParaRPr lang="ru-RU" sz="1200" b="0" i="0" dirty="0">
            <a:latin typeface="Calibri Light" pitchFamily="34" charset="0"/>
            <a:cs typeface="Calibri Light" pitchFamily="34" charset="0"/>
          </a:endParaRPr>
        </a:p>
      </dgm:t>
    </dgm:pt>
    <dgm:pt modelId="{8AF6D9BC-63E0-4C01-8B54-076063EC4D65}" type="parTrans" cxnId="{AAAC3E13-D54B-4843-AF17-08CBD514CE4E}">
      <dgm:prSet/>
      <dgm:spPr/>
      <dgm:t>
        <a:bodyPr/>
        <a:lstStyle/>
        <a:p>
          <a:endParaRPr lang="ru-RU"/>
        </a:p>
      </dgm:t>
    </dgm:pt>
    <dgm:pt modelId="{F699FD80-26FC-4D42-9118-C0C329012557}" type="sibTrans" cxnId="{AAAC3E13-D54B-4843-AF17-08CBD514CE4E}">
      <dgm:prSet/>
      <dgm:spPr/>
      <dgm:t>
        <a:bodyPr/>
        <a:lstStyle/>
        <a:p>
          <a:endParaRPr lang="ru-RU"/>
        </a:p>
      </dgm:t>
    </dgm:pt>
    <dgm:pt modelId="{923E2D4B-817C-4E1B-BF9B-DEC45E07A5D6}">
      <dgm:prSet custT="1"/>
      <dgm:spPr/>
      <dgm:t>
        <a:bodyPr/>
        <a:lstStyle/>
        <a:p>
          <a:r>
            <a:rPr lang="ru-RU" sz="1200" b="0" i="0" dirty="0" smtClean="0">
              <a:latin typeface="Calibri Light" pitchFamily="34" charset="0"/>
              <a:cs typeface="Calibri Light" pitchFamily="34" charset="0"/>
            </a:rPr>
            <a:t>инфантильность, СДВГ;</a:t>
          </a:r>
          <a:endParaRPr lang="ru-RU" sz="1200" b="0" i="0" dirty="0">
            <a:latin typeface="Calibri Light" pitchFamily="34" charset="0"/>
            <a:cs typeface="Calibri Light" pitchFamily="34" charset="0"/>
          </a:endParaRPr>
        </a:p>
      </dgm:t>
    </dgm:pt>
    <dgm:pt modelId="{9120C093-CF4A-4DD8-B5A2-420AB26D1A2E}" type="parTrans" cxnId="{F3F2A60D-3673-4FD3-A8EB-5B53E466A15F}">
      <dgm:prSet/>
      <dgm:spPr/>
      <dgm:t>
        <a:bodyPr/>
        <a:lstStyle/>
        <a:p>
          <a:endParaRPr lang="ru-RU"/>
        </a:p>
      </dgm:t>
    </dgm:pt>
    <dgm:pt modelId="{3D92AB78-B82C-45F7-A7F3-FEF5B1EE3C14}" type="sibTrans" cxnId="{F3F2A60D-3673-4FD3-A8EB-5B53E466A15F}">
      <dgm:prSet/>
      <dgm:spPr/>
      <dgm:t>
        <a:bodyPr/>
        <a:lstStyle/>
        <a:p>
          <a:endParaRPr lang="ru-RU"/>
        </a:p>
      </dgm:t>
    </dgm:pt>
    <dgm:pt modelId="{9334AEFB-0645-43E0-821C-FF99B22218D5}">
      <dgm:prSet custT="1"/>
      <dgm:spPr/>
      <dgm:t>
        <a:bodyPr/>
        <a:lstStyle/>
        <a:p>
          <a:r>
            <a:rPr lang="ru-RU" sz="1200" b="0" i="0" dirty="0" smtClean="0">
              <a:latin typeface="Calibri Light" pitchFamily="34" charset="0"/>
              <a:cs typeface="Calibri Light" pitchFamily="34" charset="0"/>
            </a:rPr>
            <a:t>шизофрения.</a:t>
          </a:r>
          <a:endParaRPr lang="ru-RU" sz="1200" b="0" i="0" dirty="0">
            <a:latin typeface="Calibri Light" pitchFamily="34" charset="0"/>
            <a:cs typeface="Calibri Light" pitchFamily="34" charset="0"/>
          </a:endParaRPr>
        </a:p>
      </dgm:t>
    </dgm:pt>
    <dgm:pt modelId="{F5EFAEDE-5AA2-4C55-830A-F0E164190B57}" type="parTrans" cxnId="{1E200ED7-1061-487C-BE6A-E36C654A9376}">
      <dgm:prSet/>
      <dgm:spPr/>
      <dgm:t>
        <a:bodyPr/>
        <a:lstStyle/>
        <a:p>
          <a:endParaRPr lang="ru-RU"/>
        </a:p>
      </dgm:t>
    </dgm:pt>
    <dgm:pt modelId="{4B5BEC42-6713-472A-926A-B301C17F9B5B}" type="sibTrans" cxnId="{1E200ED7-1061-487C-BE6A-E36C654A9376}">
      <dgm:prSet/>
      <dgm:spPr/>
      <dgm:t>
        <a:bodyPr/>
        <a:lstStyle/>
        <a:p>
          <a:endParaRPr lang="ru-RU"/>
        </a:p>
      </dgm:t>
    </dgm:pt>
    <dgm:pt modelId="{7A115D9D-1439-4406-B03A-88E844A4C203}">
      <dgm:prSet custT="1"/>
      <dgm:spPr/>
      <dgm:t>
        <a:bodyPr/>
        <a:lstStyle/>
        <a:p>
          <a:r>
            <a:rPr lang="ru-RU" sz="1100" b="0" i="0" dirty="0" smtClean="0">
              <a:latin typeface="Calibri Light" pitchFamily="34" charset="0"/>
              <a:cs typeface="Calibri Light" pitchFamily="34" charset="0"/>
            </a:rPr>
            <a:t>отсутствие уважения между членами семьи;</a:t>
          </a:r>
          <a:endParaRPr lang="ru-RU" sz="1100" b="0" i="0" dirty="0">
            <a:latin typeface="Calibri Light" pitchFamily="34" charset="0"/>
            <a:cs typeface="Calibri Light" pitchFamily="34" charset="0"/>
          </a:endParaRPr>
        </a:p>
      </dgm:t>
    </dgm:pt>
    <dgm:pt modelId="{9008D194-6F78-4996-A6DF-E17C49A39272}" type="parTrans" cxnId="{C1D225B4-22C2-4778-A362-AA8D4B477920}">
      <dgm:prSet/>
      <dgm:spPr/>
      <dgm:t>
        <a:bodyPr/>
        <a:lstStyle/>
        <a:p>
          <a:endParaRPr lang="ru-RU"/>
        </a:p>
      </dgm:t>
    </dgm:pt>
    <dgm:pt modelId="{1C94C6A6-6A39-4372-B755-5C5D46490176}" type="sibTrans" cxnId="{C1D225B4-22C2-4778-A362-AA8D4B477920}">
      <dgm:prSet/>
      <dgm:spPr/>
      <dgm:t>
        <a:bodyPr/>
        <a:lstStyle/>
        <a:p>
          <a:endParaRPr lang="ru-RU"/>
        </a:p>
      </dgm:t>
    </dgm:pt>
    <dgm:pt modelId="{68590766-0F11-444A-BE88-E2E654F73796}">
      <dgm:prSet custT="1"/>
      <dgm:spPr/>
      <dgm:t>
        <a:bodyPr/>
        <a:lstStyle/>
        <a:p>
          <a:r>
            <a:rPr lang="ru-RU" sz="1100" b="0" i="0" dirty="0" smtClean="0">
              <a:latin typeface="Calibri Light" pitchFamily="34" charset="0"/>
              <a:cs typeface="Calibri Light" pitchFamily="34" charset="0"/>
            </a:rPr>
            <a:t>излишняя строгость, несправедливые наказания;</a:t>
          </a:r>
          <a:endParaRPr lang="ru-RU" sz="1100" b="0" i="0" dirty="0">
            <a:latin typeface="Calibri Light" pitchFamily="34" charset="0"/>
            <a:cs typeface="Calibri Light" pitchFamily="34" charset="0"/>
          </a:endParaRPr>
        </a:p>
      </dgm:t>
    </dgm:pt>
    <dgm:pt modelId="{7E3A481A-126E-488D-A350-C31624BD99B4}" type="parTrans" cxnId="{4B6824E6-8834-4BEA-B5C1-B887B1AA6F0B}">
      <dgm:prSet/>
      <dgm:spPr/>
      <dgm:t>
        <a:bodyPr/>
        <a:lstStyle/>
        <a:p>
          <a:endParaRPr lang="ru-RU"/>
        </a:p>
      </dgm:t>
    </dgm:pt>
    <dgm:pt modelId="{ABCFDE39-7B89-4D1B-A877-267864AE50E4}" type="sibTrans" cxnId="{4B6824E6-8834-4BEA-B5C1-B887B1AA6F0B}">
      <dgm:prSet/>
      <dgm:spPr/>
      <dgm:t>
        <a:bodyPr/>
        <a:lstStyle/>
        <a:p>
          <a:endParaRPr lang="ru-RU"/>
        </a:p>
      </dgm:t>
    </dgm:pt>
    <dgm:pt modelId="{F319758C-59A4-4DC0-90D9-01556ECAED87}">
      <dgm:prSet custT="1"/>
      <dgm:spPr/>
      <dgm:t>
        <a:bodyPr/>
        <a:lstStyle/>
        <a:p>
          <a:r>
            <a:rPr lang="ru-RU" sz="1100" b="0" i="0" dirty="0" smtClean="0">
              <a:latin typeface="Calibri Light" pitchFamily="34" charset="0"/>
              <a:cs typeface="Calibri Light" pitchFamily="34" charset="0"/>
            </a:rPr>
            <a:t>потакание всем прихотям и желаниям ребёнка;</a:t>
          </a:r>
          <a:endParaRPr lang="ru-RU" sz="1100" b="0" i="0" dirty="0">
            <a:latin typeface="Calibri Light" pitchFamily="34" charset="0"/>
            <a:cs typeface="Calibri Light" pitchFamily="34" charset="0"/>
          </a:endParaRPr>
        </a:p>
      </dgm:t>
    </dgm:pt>
    <dgm:pt modelId="{077B78FE-D772-4271-903B-33E3D424E142}" type="parTrans" cxnId="{C7FDE0B6-0136-4D88-9565-F3CE62F6F2F8}">
      <dgm:prSet/>
      <dgm:spPr/>
      <dgm:t>
        <a:bodyPr/>
        <a:lstStyle/>
        <a:p>
          <a:endParaRPr lang="ru-RU"/>
        </a:p>
      </dgm:t>
    </dgm:pt>
    <dgm:pt modelId="{8D6CACC0-F5B2-447A-9A2D-BF326910B5A6}" type="sibTrans" cxnId="{C7FDE0B6-0136-4D88-9565-F3CE62F6F2F8}">
      <dgm:prSet/>
      <dgm:spPr/>
      <dgm:t>
        <a:bodyPr/>
        <a:lstStyle/>
        <a:p>
          <a:endParaRPr lang="ru-RU"/>
        </a:p>
      </dgm:t>
    </dgm:pt>
    <dgm:pt modelId="{EEDB1CE6-5C77-46C2-B928-655669F6CBA1}">
      <dgm:prSet custT="1"/>
      <dgm:spPr/>
      <dgm:t>
        <a:bodyPr/>
        <a:lstStyle/>
        <a:p>
          <a:r>
            <a:rPr lang="ru-RU" sz="1100" b="0" i="0" dirty="0" smtClean="0">
              <a:latin typeface="Calibri Light" pitchFamily="34" charset="0"/>
              <a:cs typeface="Calibri Light" pitchFamily="34" charset="0"/>
            </a:rPr>
            <a:t>излишняя опека либо отсутствие опеки;</a:t>
          </a:r>
          <a:endParaRPr lang="ru-RU" sz="1100" b="0" i="0" dirty="0">
            <a:latin typeface="Calibri Light" pitchFamily="34" charset="0"/>
            <a:cs typeface="Calibri Light" pitchFamily="34" charset="0"/>
          </a:endParaRPr>
        </a:p>
      </dgm:t>
    </dgm:pt>
    <dgm:pt modelId="{54D64664-4CD8-46FA-A164-95FF3B666C5B}" type="parTrans" cxnId="{DD799949-5906-4A3D-9D3C-B3A56F62DDF7}">
      <dgm:prSet/>
      <dgm:spPr/>
      <dgm:t>
        <a:bodyPr/>
        <a:lstStyle/>
        <a:p>
          <a:endParaRPr lang="ru-RU"/>
        </a:p>
      </dgm:t>
    </dgm:pt>
    <dgm:pt modelId="{452D46DC-2128-4830-BE33-FCD623105D23}" type="sibTrans" cxnId="{DD799949-5906-4A3D-9D3C-B3A56F62DDF7}">
      <dgm:prSet/>
      <dgm:spPr/>
      <dgm:t>
        <a:bodyPr/>
        <a:lstStyle/>
        <a:p>
          <a:endParaRPr lang="ru-RU"/>
        </a:p>
      </dgm:t>
    </dgm:pt>
    <dgm:pt modelId="{97D0C21B-E7EC-432E-82C7-89BF90877BB4}">
      <dgm:prSet custT="1"/>
      <dgm:spPr/>
      <dgm:t>
        <a:bodyPr/>
        <a:lstStyle/>
        <a:p>
          <a:r>
            <a:rPr lang="ru-RU" sz="1100" b="0" i="0" dirty="0" smtClean="0">
              <a:latin typeface="Calibri Light" pitchFamily="34" charset="0"/>
              <a:cs typeface="Calibri Light" pitchFamily="34" charset="0"/>
            </a:rPr>
            <a:t>лишение ребёнка личного пространства;</a:t>
          </a:r>
          <a:endParaRPr lang="ru-RU" sz="1100" b="0" i="0" dirty="0">
            <a:latin typeface="Calibri Light" pitchFamily="34" charset="0"/>
            <a:cs typeface="Calibri Light" pitchFamily="34" charset="0"/>
          </a:endParaRPr>
        </a:p>
      </dgm:t>
    </dgm:pt>
    <dgm:pt modelId="{281151AB-93AD-471A-8AAD-6C02DF0C0E79}" type="parTrans" cxnId="{46A4B647-40F7-4BFA-8C39-275A57D0F4FD}">
      <dgm:prSet/>
      <dgm:spPr/>
      <dgm:t>
        <a:bodyPr/>
        <a:lstStyle/>
        <a:p>
          <a:endParaRPr lang="ru-RU"/>
        </a:p>
      </dgm:t>
    </dgm:pt>
    <dgm:pt modelId="{F893C002-4ACD-401F-8667-2A71CF0FB9FE}" type="sibTrans" cxnId="{46A4B647-40F7-4BFA-8C39-275A57D0F4FD}">
      <dgm:prSet/>
      <dgm:spPr/>
      <dgm:t>
        <a:bodyPr/>
        <a:lstStyle/>
        <a:p>
          <a:endParaRPr lang="ru-RU"/>
        </a:p>
      </dgm:t>
    </dgm:pt>
    <dgm:pt modelId="{2E145CB7-29DE-4407-AA5B-6A8370B966F2}">
      <dgm:prSet custT="1"/>
      <dgm:spPr/>
      <dgm:t>
        <a:bodyPr/>
        <a:lstStyle/>
        <a:p>
          <a:r>
            <a:rPr lang="ru-RU" sz="1100" b="0" i="0" dirty="0" smtClean="0">
              <a:latin typeface="Calibri Light" pitchFamily="34" charset="0"/>
              <a:cs typeface="Calibri Light" pitchFamily="34" charset="0"/>
            </a:rPr>
            <a:t>игнорирование моральных, физических потребностей.</a:t>
          </a:r>
          <a:endParaRPr lang="ru-RU" sz="1100" b="0" i="0" dirty="0">
            <a:latin typeface="Calibri Light" pitchFamily="34" charset="0"/>
            <a:cs typeface="Calibri Light" pitchFamily="34" charset="0"/>
          </a:endParaRPr>
        </a:p>
      </dgm:t>
    </dgm:pt>
    <dgm:pt modelId="{DC6481B5-42DF-477A-9C32-9F6F21498F8D}" type="parTrans" cxnId="{04D1DCED-E857-489F-B891-C424E48A5587}">
      <dgm:prSet/>
      <dgm:spPr/>
      <dgm:t>
        <a:bodyPr/>
        <a:lstStyle/>
        <a:p>
          <a:endParaRPr lang="ru-RU"/>
        </a:p>
      </dgm:t>
    </dgm:pt>
    <dgm:pt modelId="{4B2278C1-26DC-4BDD-8DB4-46ED85C92B78}" type="sibTrans" cxnId="{04D1DCED-E857-489F-B891-C424E48A5587}">
      <dgm:prSet/>
      <dgm:spPr/>
      <dgm:t>
        <a:bodyPr/>
        <a:lstStyle/>
        <a:p>
          <a:endParaRPr lang="ru-RU"/>
        </a:p>
      </dgm:t>
    </dgm:pt>
    <dgm:pt modelId="{89BF962F-A927-4F96-83A3-5E0F2F3D7703}">
      <dgm:prSet custT="1"/>
      <dgm:spPr/>
      <dgm:t>
        <a:bodyPr/>
        <a:lstStyle/>
        <a:p>
          <a:r>
            <a:rPr lang="ru-RU" sz="1100" b="0" i="0" dirty="0" smtClean="0">
              <a:latin typeface="Calibri Light" pitchFamily="34" charset="0"/>
              <a:cs typeface="Calibri Light" pitchFamily="34" charset="0"/>
            </a:rPr>
            <a:t>материальное, социальное неравенство с окружающими;</a:t>
          </a:r>
          <a:endParaRPr lang="ru-RU" sz="1100" b="0" i="0" dirty="0">
            <a:latin typeface="Calibri Light" pitchFamily="34" charset="0"/>
            <a:cs typeface="Calibri Light" pitchFamily="34" charset="0"/>
          </a:endParaRPr>
        </a:p>
      </dgm:t>
    </dgm:pt>
    <dgm:pt modelId="{5082F745-C17D-4181-847B-F3AFF2C16A6C}" type="parTrans" cxnId="{4A30FACD-E26F-43E9-9D00-32ABCE9D783E}">
      <dgm:prSet/>
      <dgm:spPr/>
      <dgm:t>
        <a:bodyPr/>
        <a:lstStyle/>
        <a:p>
          <a:endParaRPr lang="ru-RU"/>
        </a:p>
      </dgm:t>
    </dgm:pt>
    <dgm:pt modelId="{DD558D94-C46C-4BFA-9974-6F9300542FD8}" type="sibTrans" cxnId="{4A30FACD-E26F-43E9-9D00-32ABCE9D783E}">
      <dgm:prSet/>
      <dgm:spPr/>
      <dgm:t>
        <a:bodyPr/>
        <a:lstStyle/>
        <a:p>
          <a:endParaRPr lang="ru-RU"/>
        </a:p>
      </dgm:t>
    </dgm:pt>
    <dgm:pt modelId="{ED8D784D-6EA7-4159-8BDA-46EE20285EF0}">
      <dgm:prSet custT="1"/>
      <dgm:spPr/>
      <dgm:t>
        <a:bodyPr/>
        <a:lstStyle/>
        <a:p>
          <a:r>
            <a:rPr lang="ru-RU" sz="1100" b="0" i="0" dirty="0" smtClean="0">
              <a:latin typeface="Calibri Light" pitchFamily="34" charset="0"/>
              <a:cs typeface="Calibri Light" pitchFamily="34" charset="0"/>
            </a:rPr>
            <a:t>неблагополучное окружение: алкоголики, наркоманы;</a:t>
          </a:r>
          <a:endParaRPr lang="ru-RU" sz="1100" b="0" i="0" dirty="0">
            <a:latin typeface="Calibri Light" pitchFamily="34" charset="0"/>
            <a:cs typeface="Calibri Light" pitchFamily="34" charset="0"/>
          </a:endParaRPr>
        </a:p>
      </dgm:t>
    </dgm:pt>
    <dgm:pt modelId="{7EE17C86-D13A-4EBC-8287-EFD6692E8980}" type="parTrans" cxnId="{EF4D6498-C554-4C29-BE68-2F190EDBE8A8}">
      <dgm:prSet/>
      <dgm:spPr/>
      <dgm:t>
        <a:bodyPr/>
        <a:lstStyle/>
        <a:p>
          <a:endParaRPr lang="ru-RU"/>
        </a:p>
      </dgm:t>
    </dgm:pt>
    <dgm:pt modelId="{9924CE8F-80CA-4A75-9D00-BBF751B43785}" type="sibTrans" cxnId="{EF4D6498-C554-4C29-BE68-2F190EDBE8A8}">
      <dgm:prSet/>
      <dgm:spPr/>
      <dgm:t>
        <a:bodyPr/>
        <a:lstStyle/>
        <a:p>
          <a:endParaRPr lang="ru-RU"/>
        </a:p>
      </dgm:t>
    </dgm:pt>
    <dgm:pt modelId="{DAE68CD9-1D83-4422-9470-B47EA24272C5}">
      <dgm:prSet custT="1"/>
      <dgm:spPr/>
      <dgm:t>
        <a:bodyPr/>
        <a:lstStyle/>
        <a:p>
          <a:r>
            <a:rPr lang="ru-RU" sz="1100" b="0" i="0" dirty="0" smtClean="0">
              <a:latin typeface="Calibri Light" pitchFamily="34" charset="0"/>
              <a:cs typeface="Calibri Light" pitchFamily="34" charset="0"/>
            </a:rPr>
            <a:t>пагубное влияние религиозных сект;</a:t>
          </a:r>
          <a:endParaRPr lang="ru-RU" sz="1100" b="0" i="0" dirty="0">
            <a:latin typeface="Calibri Light" pitchFamily="34" charset="0"/>
            <a:cs typeface="Calibri Light" pitchFamily="34" charset="0"/>
          </a:endParaRPr>
        </a:p>
      </dgm:t>
    </dgm:pt>
    <dgm:pt modelId="{5BBB2BA9-A976-4733-B912-7909CB176A14}" type="parTrans" cxnId="{C687B145-38FF-4FBE-B3B7-80CC045F9B29}">
      <dgm:prSet/>
      <dgm:spPr/>
      <dgm:t>
        <a:bodyPr/>
        <a:lstStyle/>
        <a:p>
          <a:endParaRPr lang="ru-RU"/>
        </a:p>
      </dgm:t>
    </dgm:pt>
    <dgm:pt modelId="{C602E97A-7BBD-427B-92F2-EE9FF0ACE9D7}" type="sibTrans" cxnId="{C687B145-38FF-4FBE-B3B7-80CC045F9B29}">
      <dgm:prSet/>
      <dgm:spPr/>
      <dgm:t>
        <a:bodyPr/>
        <a:lstStyle/>
        <a:p>
          <a:endParaRPr lang="ru-RU"/>
        </a:p>
      </dgm:t>
    </dgm:pt>
    <dgm:pt modelId="{6EA29C5C-3B5E-4D1A-8BD2-2A75904CBF97}">
      <dgm:prSet custT="1"/>
      <dgm:spPr/>
      <dgm:t>
        <a:bodyPr/>
        <a:lstStyle/>
        <a:p>
          <a:r>
            <a:rPr lang="ru-RU" sz="1100" b="0" i="0" dirty="0" smtClean="0">
              <a:latin typeface="Calibri Light" pitchFamily="34" charset="0"/>
              <a:cs typeface="Calibri Light" pitchFamily="34" charset="0"/>
            </a:rPr>
            <a:t>насмешки, издевательства, травля;</a:t>
          </a:r>
          <a:endParaRPr lang="ru-RU" sz="1100" b="0" i="0" dirty="0">
            <a:latin typeface="Calibri Light" pitchFamily="34" charset="0"/>
            <a:cs typeface="Calibri Light" pitchFamily="34" charset="0"/>
          </a:endParaRPr>
        </a:p>
      </dgm:t>
    </dgm:pt>
    <dgm:pt modelId="{5EA8012E-4156-4732-947A-14A6CEDE3A36}" type="parTrans" cxnId="{26B1900F-25A5-40CB-B816-5393BA97D774}">
      <dgm:prSet/>
      <dgm:spPr/>
      <dgm:t>
        <a:bodyPr/>
        <a:lstStyle/>
        <a:p>
          <a:endParaRPr lang="ru-RU"/>
        </a:p>
      </dgm:t>
    </dgm:pt>
    <dgm:pt modelId="{A455CDE2-F4A8-44B4-AB2B-828659A71AE5}" type="sibTrans" cxnId="{26B1900F-25A5-40CB-B816-5393BA97D774}">
      <dgm:prSet/>
      <dgm:spPr/>
      <dgm:t>
        <a:bodyPr/>
        <a:lstStyle/>
        <a:p>
          <a:endParaRPr lang="ru-RU"/>
        </a:p>
      </dgm:t>
    </dgm:pt>
    <dgm:pt modelId="{A87AC914-5EBA-4889-AA4F-00BE8DA7C24B}">
      <dgm:prSet custT="1"/>
      <dgm:spPr/>
      <dgm:t>
        <a:bodyPr/>
        <a:lstStyle/>
        <a:p>
          <a:r>
            <a:rPr lang="ru-RU" sz="1100" b="0" i="0" dirty="0" smtClean="0">
              <a:latin typeface="Calibri Light" pitchFamily="34" charset="0"/>
              <a:cs typeface="Calibri Light" pitchFamily="34" charset="0"/>
            </a:rPr>
            <a:t>насилие: физическое и сексуальное.</a:t>
          </a:r>
          <a:endParaRPr lang="ru-RU" sz="1000" b="0" i="0" dirty="0">
            <a:latin typeface="Calibri Light" pitchFamily="34" charset="0"/>
            <a:cs typeface="Calibri Light" pitchFamily="34" charset="0"/>
          </a:endParaRPr>
        </a:p>
      </dgm:t>
    </dgm:pt>
    <dgm:pt modelId="{8FA9ABCE-1CF0-4610-B3CA-EBB5FF2A5BF1}" type="parTrans" cxnId="{2141CEF0-8C1C-41E0-9F64-D3DE64C9A6FA}">
      <dgm:prSet/>
      <dgm:spPr/>
      <dgm:t>
        <a:bodyPr/>
        <a:lstStyle/>
        <a:p>
          <a:endParaRPr lang="ru-RU"/>
        </a:p>
      </dgm:t>
    </dgm:pt>
    <dgm:pt modelId="{F1BED984-123E-4D74-97CC-21189191546D}" type="sibTrans" cxnId="{2141CEF0-8C1C-41E0-9F64-D3DE64C9A6FA}">
      <dgm:prSet/>
      <dgm:spPr/>
      <dgm:t>
        <a:bodyPr/>
        <a:lstStyle/>
        <a:p>
          <a:endParaRPr lang="ru-RU"/>
        </a:p>
      </dgm:t>
    </dgm:pt>
    <dgm:pt modelId="{D2C5BD8D-C3B1-452C-BDEA-26D1A18BEE0D}">
      <dgm:prSet custT="1"/>
      <dgm:spPr/>
      <dgm:t>
        <a:bodyPr/>
        <a:lstStyle/>
        <a:p>
          <a:r>
            <a:rPr lang="ru-RU" sz="1000" b="0" i="0" dirty="0" smtClean="0">
              <a:latin typeface="Calibri Light" pitchFamily="34" charset="0"/>
              <a:cs typeface="Calibri Light" pitchFamily="34" charset="0"/>
            </a:rPr>
            <a:t>ЗАВИСИМОСТИ!!!</a:t>
          </a:r>
          <a:endParaRPr lang="ru-RU" sz="1000" b="0" i="0" dirty="0">
            <a:latin typeface="Calibri Light" pitchFamily="34" charset="0"/>
            <a:cs typeface="Calibri Light" pitchFamily="34" charset="0"/>
          </a:endParaRPr>
        </a:p>
      </dgm:t>
    </dgm:pt>
    <dgm:pt modelId="{0FC02612-450E-4CD8-94B7-77925F1F11CC}" type="parTrans" cxnId="{14D3B924-6E4C-4485-A537-60A32B77F9BA}">
      <dgm:prSet/>
      <dgm:spPr/>
    </dgm:pt>
    <dgm:pt modelId="{A91FF01E-151D-466A-9F66-D8E22F4BF901}" type="sibTrans" cxnId="{14D3B924-6E4C-4485-A537-60A32B77F9BA}">
      <dgm:prSet/>
      <dgm:spPr/>
    </dgm:pt>
    <dgm:pt modelId="{3E762F61-A2E8-4571-9E83-756CC71D7064}" type="pres">
      <dgm:prSet presAssocID="{D6F7F465-17FA-4C64-8680-9C04CB95529E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0C053DD-830E-48FA-B1DC-207AA3C3BFE4}" type="pres">
      <dgm:prSet presAssocID="{323EE32A-5511-4B65-91AF-E6D42CF9917F}" presName="circle1" presStyleLbl="node1" presStyleIdx="0" presStyleCnt="3"/>
      <dgm:spPr>
        <a:solidFill>
          <a:schemeClr val="accent2"/>
        </a:solidFill>
      </dgm:spPr>
    </dgm:pt>
    <dgm:pt modelId="{60DA8961-5961-4585-A603-218141CE3D9E}" type="pres">
      <dgm:prSet presAssocID="{323EE32A-5511-4B65-91AF-E6D42CF9917F}" presName="space" presStyleCnt="0"/>
      <dgm:spPr/>
    </dgm:pt>
    <dgm:pt modelId="{32BE65CB-D48B-4EDD-8E65-F561D105C007}" type="pres">
      <dgm:prSet presAssocID="{323EE32A-5511-4B65-91AF-E6D42CF9917F}" presName="rect1" presStyleLbl="alignAcc1" presStyleIdx="0" presStyleCnt="3" custScaleX="104762"/>
      <dgm:spPr/>
      <dgm:t>
        <a:bodyPr/>
        <a:lstStyle/>
        <a:p>
          <a:endParaRPr lang="ru-RU"/>
        </a:p>
      </dgm:t>
    </dgm:pt>
    <dgm:pt modelId="{266630B2-3201-4CEB-8C12-32FF79EE820A}" type="pres">
      <dgm:prSet presAssocID="{28C6AE91-BC8B-4CA6-964D-6D8493ABA0B5}" presName="vertSpace2" presStyleLbl="node1" presStyleIdx="0" presStyleCnt="3"/>
      <dgm:spPr/>
    </dgm:pt>
    <dgm:pt modelId="{38E9237A-3DDA-4CE8-808E-7CC7E63EDC93}" type="pres">
      <dgm:prSet presAssocID="{28C6AE91-BC8B-4CA6-964D-6D8493ABA0B5}" presName="circle2" presStyleLbl="node1" presStyleIdx="1" presStyleCnt="3"/>
      <dgm:spPr/>
    </dgm:pt>
    <dgm:pt modelId="{E518B396-6015-458B-905A-F52506ABF375}" type="pres">
      <dgm:prSet presAssocID="{28C6AE91-BC8B-4CA6-964D-6D8493ABA0B5}" presName="rect2" presStyleLbl="alignAcc1" presStyleIdx="1" presStyleCnt="3" custScaleX="105292" custScaleY="94057" custLinFactNeighborX="-264" custLinFactNeighborY="1316"/>
      <dgm:spPr/>
      <dgm:t>
        <a:bodyPr/>
        <a:lstStyle/>
        <a:p>
          <a:endParaRPr lang="ru-RU"/>
        </a:p>
      </dgm:t>
    </dgm:pt>
    <dgm:pt modelId="{3391E05A-AA98-4863-B146-5059D8E5B850}" type="pres">
      <dgm:prSet presAssocID="{F71E2AA6-56DA-4B2D-BA95-B78CA9249E6C}" presName="vertSpace3" presStyleLbl="node1" presStyleIdx="1" presStyleCnt="3"/>
      <dgm:spPr/>
    </dgm:pt>
    <dgm:pt modelId="{26309829-50FB-4648-83F4-D4A41F8212FA}" type="pres">
      <dgm:prSet presAssocID="{F71E2AA6-56DA-4B2D-BA95-B78CA9249E6C}" presName="circle3" presStyleLbl="node1" presStyleIdx="2" presStyleCnt="3"/>
      <dgm:spPr/>
    </dgm:pt>
    <dgm:pt modelId="{88F46823-049B-4D05-B395-B03AE838128A}" type="pres">
      <dgm:prSet presAssocID="{F71E2AA6-56DA-4B2D-BA95-B78CA9249E6C}" presName="rect3" presStyleLbl="alignAcc1" presStyleIdx="2" presStyleCnt="3" custScaleX="104762" custScaleY="86066"/>
      <dgm:spPr/>
      <dgm:t>
        <a:bodyPr/>
        <a:lstStyle/>
        <a:p>
          <a:endParaRPr lang="ru-RU"/>
        </a:p>
      </dgm:t>
    </dgm:pt>
    <dgm:pt modelId="{D04B096F-EF0E-4807-B762-598F40EF2D52}" type="pres">
      <dgm:prSet presAssocID="{323EE32A-5511-4B65-91AF-E6D42CF9917F}" presName="rect1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3C67EA-62A4-43F3-88E2-88D88CE78F4F}" type="pres">
      <dgm:prSet presAssocID="{323EE32A-5511-4B65-91AF-E6D42CF9917F}" presName="rect1ChTx" presStyleLbl="alignAcc1" presStyleIdx="2" presStyleCnt="3" custScaleX="1148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9A03AF-9F63-4C5C-A63D-C18E4D586FC0}" type="pres">
      <dgm:prSet presAssocID="{28C6AE91-BC8B-4CA6-964D-6D8493ABA0B5}" presName="rect2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B27CAA-8347-44FC-9A9A-2AF90C0BB513}" type="pres">
      <dgm:prSet presAssocID="{28C6AE91-BC8B-4CA6-964D-6D8493ABA0B5}" presName="rect2ChTx" presStyleLbl="alignAcc1" presStyleIdx="2" presStyleCnt="3" custScaleX="129630" custLinFactNeighborX="-530" custLinFactNeighborY="92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3A948D-C694-4632-BE95-E4F311BA2E9A}" type="pres">
      <dgm:prSet presAssocID="{F71E2AA6-56DA-4B2D-BA95-B78CA9249E6C}" presName="rect3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977B42-BC3F-46B2-B2C1-896BD41DFE8C}" type="pres">
      <dgm:prSet presAssocID="{F71E2AA6-56DA-4B2D-BA95-B78CA9249E6C}" presName="rect3ChTx" presStyleLbl="alignAcc1" presStyleIdx="2" presStyleCnt="3" custScaleX="131747" custLinFactNeighborX="-1588" custLinFactNeighborY="76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E200ED7-1061-487C-BE6A-E36C654A9376}" srcId="{323EE32A-5511-4B65-91AF-E6D42CF9917F}" destId="{9334AEFB-0645-43E0-821C-FF99B22218D5}" srcOrd="6" destOrd="0" parTransId="{F5EFAEDE-5AA2-4C55-830A-F0E164190B57}" sibTransId="{4B5BEC42-6713-472A-926A-B301C17F9B5B}"/>
    <dgm:cxn modelId="{AAAC3E13-D54B-4843-AF17-08CBD514CE4E}" srcId="{323EE32A-5511-4B65-91AF-E6D42CF9917F}" destId="{8369316F-B883-4C1D-8665-8ADF43F6E8F5}" srcOrd="4" destOrd="0" parTransId="{8AF6D9BC-63E0-4C01-8B54-076063EC4D65}" sibTransId="{F699FD80-26FC-4D42-9118-C0C329012557}"/>
    <dgm:cxn modelId="{10CAD891-3CDF-4019-B0BE-A69BFA0FAAD4}" srcId="{323EE32A-5511-4B65-91AF-E6D42CF9917F}" destId="{C062E42E-C5AA-4A5E-A93D-E96E6F174D01}" srcOrd="2" destOrd="0" parTransId="{E60E12BD-0A58-45F2-9B46-31BBFB44FB49}" sibTransId="{E823A35E-CA87-4DB2-B222-9C8C1565DD1B}"/>
    <dgm:cxn modelId="{C7FDE0B6-0136-4D88-9565-F3CE62F6F2F8}" srcId="{28C6AE91-BC8B-4CA6-964D-6D8493ABA0B5}" destId="{F319758C-59A4-4DC0-90D9-01556ECAED87}" srcOrd="3" destOrd="0" parTransId="{077B78FE-D772-4271-903B-33E3D424E142}" sibTransId="{8D6CACC0-F5B2-447A-9A2D-BF326910B5A6}"/>
    <dgm:cxn modelId="{B6666BC2-45D8-4F6D-8C26-0FAAB1246107}" type="presOf" srcId="{6EA29C5C-3B5E-4D1A-8BD2-2A75904CBF97}" destId="{B7977B42-BC3F-46B2-B2C1-896BD41DFE8C}" srcOrd="0" destOrd="4" presId="urn:microsoft.com/office/officeart/2005/8/layout/target3"/>
    <dgm:cxn modelId="{D0B7B7D5-DAA1-4B6C-ABFE-7931652EFD7D}" type="presOf" srcId="{8369316F-B883-4C1D-8665-8ADF43F6E8F5}" destId="{F83C67EA-62A4-43F3-88E2-88D88CE78F4F}" srcOrd="0" destOrd="4" presId="urn:microsoft.com/office/officeart/2005/8/layout/target3"/>
    <dgm:cxn modelId="{EC4E633D-15C3-4942-9DA7-1E0FBFB1CAE5}" type="presOf" srcId="{3C626975-A0D5-4EDD-A787-B5AE60617D04}" destId="{F83C67EA-62A4-43F3-88E2-88D88CE78F4F}" srcOrd="0" destOrd="1" presId="urn:microsoft.com/office/officeart/2005/8/layout/target3"/>
    <dgm:cxn modelId="{4361E139-FBB5-4CF3-AA33-C20EB59516F9}" type="presOf" srcId="{EEDB1CE6-5C77-46C2-B928-655669F6CBA1}" destId="{04B27CAA-8347-44FC-9A9A-2AF90C0BB513}" srcOrd="0" destOrd="4" presId="urn:microsoft.com/office/officeart/2005/8/layout/target3"/>
    <dgm:cxn modelId="{B622C188-5C53-4CE9-A288-C0A7C5F9DECF}" type="presOf" srcId="{89BF962F-A927-4F96-83A3-5E0F2F3D7703}" destId="{B7977B42-BC3F-46B2-B2C1-896BD41DFE8C}" srcOrd="0" destOrd="1" presId="urn:microsoft.com/office/officeart/2005/8/layout/target3"/>
    <dgm:cxn modelId="{04D1DCED-E857-489F-B891-C424E48A5587}" srcId="{28C6AE91-BC8B-4CA6-964D-6D8493ABA0B5}" destId="{2E145CB7-29DE-4407-AA5B-6A8370B966F2}" srcOrd="6" destOrd="0" parTransId="{DC6481B5-42DF-477A-9C32-9F6F21498F8D}" sibTransId="{4B2278C1-26DC-4BDD-8DB4-46ED85C92B78}"/>
    <dgm:cxn modelId="{C687B145-38FF-4FBE-B3B7-80CC045F9B29}" srcId="{F71E2AA6-56DA-4B2D-BA95-B78CA9249E6C}" destId="{DAE68CD9-1D83-4422-9470-B47EA24272C5}" srcOrd="3" destOrd="0" parTransId="{5BBB2BA9-A976-4733-B912-7909CB176A14}" sibTransId="{C602E97A-7BBD-427B-92F2-EE9FF0ACE9D7}"/>
    <dgm:cxn modelId="{58217A38-0324-41DA-8838-5D49262AF3D6}" srcId="{28C6AE91-BC8B-4CA6-964D-6D8493ABA0B5}" destId="{B07B0760-49B6-4928-9E47-171BAE37BE02}" srcOrd="0" destOrd="0" parTransId="{2FB70724-0D00-4455-86F7-5CF6F0FA6242}" sibTransId="{3B66CAC1-EA7E-4AE0-9128-00C4AEE4F087}"/>
    <dgm:cxn modelId="{D23EB21C-81D8-48C1-AC58-2E7ED1ADF8EF}" type="presOf" srcId="{ED8D784D-6EA7-4159-8BDA-46EE20285EF0}" destId="{B7977B42-BC3F-46B2-B2C1-896BD41DFE8C}" srcOrd="0" destOrd="2" presId="urn:microsoft.com/office/officeart/2005/8/layout/target3"/>
    <dgm:cxn modelId="{1413E45C-4B1C-49EE-A249-FE7F76876CAD}" srcId="{D6F7F465-17FA-4C64-8680-9C04CB95529E}" destId="{F71E2AA6-56DA-4B2D-BA95-B78CA9249E6C}" srcOrd="2" destOrd="0" parTransId="{325E5D18-0CB9-4669-A92D-A35A47E405AE}" sibTransId="{84CC6D83-D5B3-4198-9961-63A65B7EDF85}"/>
    <dgm:cxn modelId="{E8BBEE84-622E-4196-9438-0F9323BDAEB7}" type="presOf" srcId="{68590766-0F11-444A-BE88-E2E654F73796}" destId="{04B27CAA-8347-44FC-9A9A-2AF90C0BB513}" srcOrd="0" destOrd="2" presId="urn:microsoft.com/office/officeart/2005/8/layout/target3"/>
    <dgm:cxn modelId="{555381F6-821D-45AC-B4DD-078D9FF968E0}" srcId="{323EE32A-5511-4B65-91AF-E6D42CF9917F}" destId="{14B24DE5-4F64-43A2-B8D9-6E15E2D0880D}" srcOrd="0" destOrd="0" parTransId="{B83AE42A-360D-418F-84DB-C72D39E1E26F}" sibTransId="{728750F1-E9C0-4FCD-B8DA-0804540C7BFA}"/>
    <dgm:cxn modelId="{CBFE83A9-9EAB-4E82-8551-C3498A57C436}" srcId="{D6F7F465-17FA-4C64-8680-9C04CB95529E}" destId="{323EE32A-5511-4B65-91AF-E6D42CF9917F}" srcOrd="0" destOrd="0" parTransId="{1096603B-6810-4A0F-9B04-9D14D3DC30C8}" sibTransId="{C7804A45-72BA-4EB5-9793-FFEB3DB0B37B}"/>
    <dgm:cxn modelId="{6394C6EE-76F1-49B7-9FC3-DCC24D38B1BE}" type="presOf" srcId="{7A115D9D-1439-4406-B03A-88E844A4C203}" destId="{04B27CAA-8347-44FC-9A9A-2AF90C0BB513}" srcOrd="0" destOrd="1" presId="urn:microsoft.com/office/officeart/2005/8/layout/target3"/>
    <dgm:cxn modelId="{60F78FB8-B9F4-4927-B59F-C76481E8415E}" srcId="{F71E2AA6-56DA-4B2D-BA95-B78CA9249E6C}" destId="{F3D0A60C-3476-40A6-8AD5-ACD450FD4CB0}" srcOrd="0" destOrd="0" parTransId="{3181BB48-0BD2-4B23-BA4A-4DC6A90FFBB6}" sibTransId="{2B3C546A-379F-4FA0-9293-3948CF2B6ACF}"/>
    <dgm:cxn modelId="{02B390FC-6B33-4578-9D03-36CE0E9C64DE}" type="presOf" srcId="{D2C5BD8D-C3B1-452C-BDEA-26D1A18BEE0D}" destId="{B7977B42-BC3F-46B2-B2C1-896BD41DFE8C}" srcOrd="0" destOrd="6" presId="urn:microsoft.com/office/officeart/2005/8/layout/target3"/>
    <dgm:cxn modelId="{EF4D6498-C554-4C29-BE68-2F190EDBE8A8}" srcId="{F71E2AA6-56DA-4B2D-BA95-B78CA9249E6C}" destId="{ED8D784D-6EA7-4159-8BDA-46EE20285EF0}" srcOrd="2" destOrd="0" parTransId="{7EE17C86-D13A-4EBC-8287-EFD6692E8980}" sibTransId="{9924CE8F-80CA-4A75-9D00-BBF751B43785}"/>
    <dgm:cxn modelId="{DD799949-5906-4A3D-9D3C-B3A56F62DDF7}" srcId="{28C6AE91-BC8B-4CA6-964D-6D8493ABA0B5}" destId="{EEDB1CE6-5C77-46C2-B928-655669F6CBA1}" srcOrd="4" destOrd="0" parTransId="{54D64664-4CD8-46FA-A164-95FF3B666C5B}" sibTransId="{452D46DC-2128-4830-BE33-FCD623105D23}"/>
    <dgm:cxn modelId="{F9ED7FF3-D17D-4606-B5C9-229BF07AEEBB}" type="presOf" srcId="{D6F7F465-17FA-4C64-8680-9C04CB95529E}" destId="{3E762F61-A2E8-4571-9E83-756CC71D7064}" srcOrd="0" destOrd="0" presId="urn:microsoft.com/office/officeart/2005/8/layout/target3"/>
    <dgm:cxn modelId="{4B6824E6-8834-4BEA-B5C1-B887B1AA6F0B}" srcId="{28C6AE91-BC8B-4CA6-964D-6D8493ABA0B5}" destId="{68590766-0F11-444A-BE88-E2E654F73796}" srcOrd="2" destOrd="0" parTransId="{7E3A481A-126E-488D-A350-C31624BD99B4}" sibTransId="{ABCFDE39-7B89-4D1B-A877-267864AE50E4}"/>
    <dgm:cxn modelId="{28BAFECC-5D7B-409A-B332-464D946CF09F}" type="presOf" srcId="{2E145CB7-29DE-4407-AA5B-6A8370B966F2}" destId="{04B27CAA-8347-44FC-9A9A-2AF90C0BB513}" srcOrd="0" destOrd="6" presId="urn:microsoft.com/office/officeart/2005/8/layout/target3"/>
    <dgm:cxn modelId="{11A36A10-737B-4803-91D2-C8A1B8472DD3}" type="presOf" srcId="{B07B0760-49B6-4928-9E47-171BAE37BE02}" destId="{04B27CAA-8347-44FC-9A9A-2AF90C0BB513}" srcOrd="0" destOrd="0" presId="urn:microsoft.com/office/officeart/2005/8/layout/target3"/>
    <dgm:cxn modelId="{FCE8D6CD-9C81-47DD-8062-C9EF93295353}" srcId="{D6F7F465-17FA-4C64-8680-9C04CB95529E}" destId="{28C6AE91-BC8B-4CA6-964D-6D8493ABA0B5}" srcOrd="1" destOrd="0" parTransId="{94D8BB1E-BE06-413C-AFFE-926B729BE08A}" sibTransId="{F7E70FF1-A9DB-45D9-BD4B-E8912433FC09}"/>
    <dgm:cxn modelId="{D9C9E6B0-D7BA-4328-8A7B-D759EDE53E4E}" type="presOf" srcId="{F71E2AA6-56DA-4B2D-BA95-B78CA9249E6C}" destId="{503A948D-C694-4632-BE95-E4F311BA2E9A}" srcOrd="1" destOrd="0" presId="urn:microsoft.com/office/officeart/2005/8/layout/target3"/>
    <dgm:cxn modelId="{C1D225B4-22C2-4778-A362-AA8D4B477920}" srcId="{28C6AE91-BC8B-4CA6-964D-6D8493ABA0B5}" destId="{7A115D9D-1439-4406-B03A-88E844A4C203}" srcOrd="1" destOrd="0" parTransId="{9008D194-6F78-4996-A6DF-E17C49A39272}" sibTransId="{1C94C6A6-6A39-4372-B755-5C5D46490176}"/>
    <dgm:cxn modelId="{14D3B924-6E4C-4485-A537-60A32B77F9BA}" srcId="{F71E2AA6-56DA-4B2D-BA95-B78CA9249E6C}" destId="{D2C5BD8D-C3B1-452C-BDEA-26D1A18BEE0D}" srcOrd="6" destOrd="0" parTransId="{0FC02612-450E-4CD8-94B7-77925F1F11CC}" sibTransId="{A91FF01E-151D-466A-9F66-D8E22F4BF901}"/>
    <dgm:cxn modelId="{352BCE4B-9CA3-4D48-830F-7A739125DBCE}" type="presOf" srcId="{DAE68CD9-1D83-4422-9470-B47EA24272C5}" destId="{B7977B42-BC3F-46B2-B2C1-896BD41DFE8C}" srcOrd="0" destOrd="3" presId="urn:microsoft.com/office/officeart/2005/8/layout/target3"/>
    <dgm:cxn modelId="{F2F6BB1F-0392-474D-8597-F7131D4C7788}" type="presOf" srcId="{323EE32A-5511-4B65-91AF-E6D42CF9917F}" destId="{32BE65CB-D48B-4EDD-8E65-F561D105C007}" srcOrd="0" destOrd="0" presId="urn:microsoft.com/office/officeart/2005/8/layout/target3"/>
    <dgm:cxn modelId="{8850B21B-87E7-4B96-86C5-C2E575B5D672}" type="presOf" srcId="{923E2D4B-817C-4E1B-BF9B-DEC45E07A5D6}" destId="{F83C67EA-62A4-43F3-88E2-88D88CE78F4F}" srcOrd="0" destOrd="5" presId="urn:microsoft.com/office/officeart/2005/8/layout/target3"/>
    <dgm:cxn modelId="{56F466BC-CAD6-44C8-A71C-91FEE146F0D4}" type="presOf" srcId="{F4F42B12-025B-4B3F-9884-0AE2510C2502}" destId="{F83C67EA-62A4-43F3-88E2-88D88CE78F4F}" srcOrd="0" destOrd="3" presId="urn:microsoft.com/office/officeart/2005/8/layout/target3"/>
    <dgm:cxn modelId="{EA34C46C-B5E8-4871-8D36-4D663E4839EF}" type="presOf" srcId="{14B24DE5-4F64-43A2-B8D9-6E15E2D0880D}" destId="{F83C67EA-62A4-43F3-88E2-88D88CE78F4F}" srcOrd="0" destOrd="0" presId="urn:microsoft.com/office/officeart/2005/8/layout/target3"/>
    <dgm:cxn modelId="{954E2C04-6DED-412E-A566-365573A04294}" type="presOf" srcId="{C062E42E-C5AA-4A5E-A93D-E96E6F174D01}" destId="{F83C67EA-62A4-43F3-88E2-88D88CE78F4F}" srcOrd="0" destOrd="2" presId="urn:microsoft.com/office/officeart/2005/8/layout/target3"/>
    <dgm:cxn modelId="{46A4B647-40F7-4BFA-8C39-275A57D0F4FD}" srcId="{28C6AE91-BC8B-4CA6-964D-6D8493ABA0B5}" destId="{97D0C21B-E7EC-432E-82C7-89BF90877BB4}" srcOrd="5" destOrd="0" parTransId="{281151AB-93AD-471A-8AAD-6C02DF0C0E79}" sibTransId="{F893C002-4ACD-401F-8667-2A71CF0FB9FE}"/>
    <dgm:cxn modelId="{D789A2E1-5210-458B-B786-1B8F11E4AA57}" srcId="{323EE32A-5511-4B65-91AF-E6D42CF9917F}" destId="{3C626975-A0D5-4EDD-A787-B5AE60617D04}" srcOrd="1" destOrd="0" parTransId="{65134F94-F9F9-4808-8D75-65B8C58F7E30}" sibTransId="{3B82A7E5-3FB1-47A2-BCD1-D6814D667275}"/>
    <dgm:cxn modelId="{657D8660-E497-4E38-B49A-047DC0C08F2E}" type="presOf" srcId="{F319758C-59A4-4DC0-90D9-01556ECAED87}" destId="{04B27CAA-8347-44FC-9A9A-2AF90C0BB513}" srcOrd="0" destOrd="3" presId="urn:microsoft.com/office/officeart/2005/8/layout/target3"/>
    <dgm:cxn modelId="{2141CEF0-8C1C-41E0-9F64-D3DE64C9A6FA}" srcId="{F71E2AA6-56DA-4B2D-BA95-B78CA9249E6C}" destId="{A87AC914-5EBA-4889-AA4F-00BE8DA7C24B}" srcOrd="5" destOrd="0" parTransId="{8FA9ABCE-1CF0-4610-B3CA-EBB5FF2A5BF1}" sibTransId="{F1BED984-123E-4D74-97CC-21189191546D}"/>
    <dgm:cxn modelId="{4E0074D4-FE83-412A-AE57-3C0BB8B9C131}" type="presOf" srcId="{323EE32A-5511-4B65-91AF-E6D42CF9917F}" destId="{D04B096F-EF0E-4807-B762-598F40EF2D52}" srcOrd="1" destOrd="0" presId="urn:microsoft.com/office/officeart/2005/8/layout/target3"/>
    <dgm:cxn modelId="{E9A67C86-1A66-42C1-AE05-C1F516B52236}" type="presOf" srcId="{97D0C21B-E7EC-432E-82C7-89BF90877BB4}" destId="{04B27CAA-8347-44FC-9A9A-2AF90C0BB513}" srcOrd="0" destOrd="5" presId="urn:microsoft.com/office/officeart/2005/8/layout/target3"/>
    <dgm:cxn modelId="{FF669150-6EC1-4322-A609-9CA017961596}" type="presOf" srcId="{F3D0A60C-3476-40A6-8AD5-ACD450FD4CB0}" destId="{B7977B42-BC3F-46B2-B2C1-896BD41DFE8C}" srcOrd="0" destOrd="0" presId="urn:microsoft.com/office/officeart/2005/8/layout/target3"/>
    <dgm:cxn modelId="{B1386EDF-69DE-4D3F-8573-31AD0FF03992}" type="presOf" srcId="{F71E2AA6-56DA-4B2D-BA95-B78CA9249E6C}" destId="{88F46823-049B-4D05-B395-B03AE838128A}" srcOrd="0" destOrd="0" presId="urn:microsoft.com/office/officeart/2005/8/layout/target3"/>
    <dgm:cxn modelId="{BC5FDED0-2BA1-4728-9B56-3FA2917EA324}" type="presOf" srcId="{A87AC914-5EBA-4889-AA4F-00BE8DA7C24B}" destId="{B7977B42-BC3F-46B2-B2C1-896BD41DFE8C}" srcOrd="0" destOrd="5" presId="urn:microsoft.com/office/officeart/2005/8/layout/target3"/>
    <dgm:cxn modelId="{F3F2A60D-3673-4FD3-A8EB-5B53E466A15F}" srcId="{323EE32A-5511-4B65-91AF-E6D42CF9917F}" destId="{923E2D4B-817C-4E1B-BF9B-DEC45E07A5D6}" srcOrd="5" destOrd="0" parTransId="{9120C093-CF4A-4DD8-B5A2-420AB26D1A2E}" sibTransId="{3D92AB78-B82C-45F7-A7F3-FEF5B1EE3C14}"/>
    <dgm:cxn modelId="{3B5A036A-56CF-4D99-9559-A062D2B6CAF2}" type="presOf" srcId="{9334AEFB-0645-43E0-821C-FF99B22218D5}" destId="{F83C67EA-62A4-43F3-88E2-88D88CE78F4F}" srcOrd="0" destOrd="6" presId="urn:microsoft.com/office/officeart/2005/8/layout/target3"/>
    <dgm:cxn modelId="{26B1900F-25A5-40CB-B816-5393BA97D774}" srcId="{F71E2AA6-56DA-4B2D-BA95-B78CA9249E6C}" destId="{6EA29C5C-3B5E-4D1A-8BD2-2A75904CBF97}" srcOrd="4" destOrd="0" parTransId="{5EA8012E-4156-4732-947A-14A6CEDE3A36}" sibTransId="{A455CDE2-F4A8-44B4-AB2B-828659A71AE5}"/>
    <dgm:cxn modelId="{4A30FACD-E26F-43E9-9D00-32ABCE9D783E}" srcId="{F71E2AA6-56DA-4B2D-BA95-B78CA9249E6C}" destId="{89BF962F-A927-4F96-83A3-5E0F2F3D7703}" srcOrd="1" destOrd="0" parTransId="{5082F745-C17D-4181-847B-F3AFF2C16A6C}" sibTransId="{DD558D94-C46C-4BFA-9974-6F9300542FD8}"/>
    <dgm:cxn modelId="{38FE91B8-3BEA-470E-A58F-277174614387}" type="presOf" srcId="{28C6AE91-BC8B-4CA6-964D-6D8493ABA0B5}" destId="{E518B396-6015-458B-905A-F52506ABF375}" srcOrd="0" destOrd="0" presId="urn:microsoft.com/office/officeart/2005/8/layout/target3"/>
    <dgm:cxn modelId="{C6D74E42-6195-4605-B735-1D490FAE5A9F}" type="presOf" srcId="{28C6AE91-BC8B-4CA6-964D-6D8493ABA0B5}" destId="{BD9A03AF-9F63-4C5C-A63D-C18E4D586FC0}" srcOrd="1" destOrd="0" presId="urn:microsoft.com/office/officeart/2005/8/layout/target3"/>
    <dgm:cxn modelId="{CDAF0887-96D3-49D9-BF84-A787DE766BBF}" srcId="{323EE32A-5511-4B65-91AF-E6D42CF9917F}" destId="{F4F42B12-025B-4B3F-9884-0AE2510C2502}" srcOrd="3" destOrd="0" parTransId="{F8FD3BCA-5F7F-4FA6-9D71-0999D4E02563}" sibTransId="{9E7D18C3-1655-41D3-A02F-48AA3E3EFE6E}"/>
    <dgm:cxn modelId="{8826924A-A025-49B5-B722-8DF1C3C9D172}" type="presParOf" srcId="{3E762F61-A2E8-4571-9E83-756CC71D7064}" destId="{90C053DD-830E-48FA-B1DC-207AA3C3BFE4}" srcOrd="0" destOrd="0" presId="urn:microsoft.com/office/officeart/2005/8/layout/target3"/>
    <dgm:cxn modelId="{716B0CF5-C841-42E4-9FD6-3C373B39E06C}" type="presParOf" srcId="{3E762F61-A2E8-4571-9E83-756CC71D7064}" destId="{60DA8961-5961-4585-A603-218141CE3D9E}" srcOrd="1" destOrd="0" presId="urn:microsoft.com/office/officeart/2005/8/layout/target3"/>
    <dgm:cxn modelId="{7190600F-BFBE-434C-982C-D1F9F62FD32E}" type="presParOf" srcId="{3E762F61-A2E8-4571-9E83-756CC71D7064}" destId="{32BE65CB-D48B-4EDD-8E65-F561D105C007}" srcOrd="2" destOrd="0" presId="urn:microsoft.com/office/officeart/2005/8/layout/target3"/>
    <dgm:cxn modelId="{36285242-6ABC-4C91-A888-2745569F4BEC}" type="presParOf" srcId="{3E762F61-A2E8-4571-9E83-756CC71D7064}" destId="{266630B2-3201-4CEB-8C12-32FF79EE820A}" srcOrd="3" destOrd="0" presId="urn:microsoft.com/office/officeart/2005/8/layout/target3"/>
    <dgm:cxn modelId="{C4F593F0-5812-4A9C-BC57-3A0EE9DCAA40}" type="presParOf" srcId="{3E762F61-A2E8-4571-9E83-756CC71D7064}" destId="{38E9237A-3DDA-4CE8-808E-7CC7E63EDC93}" srcOrd="4" destOrd="0" presId="urn:microsoft.com/office/officeart/2005/8/layout/target3"/>
    <dgm:cxn modelId="{28BD74D3-51FE-486E-9FAB-1546E10B2715}" type="presParOf" srcId="{3E762F61-A2E8-4571-9E83-756CC71D7064}" destId="{E518B396-6015-458B-905A-F52506ABF375}" srcOrd="5" destOrd="0" presId="urn:microsoft.com/office/officeart/2005/8/layout/target3"/>
    <dgm:cxn modelId="{4DD77D09-19A0-4337-A93D-FD09EC191317}" type="presParOf" srcId="{3E762F61-A2E8-4571-9E83-756CC71D7064}" destId="{3391E05A-AA98-4863-B146-5059D8E5B850}" srcOrd="6" destOrd="0" presId="urn:microsoft.com/office/officeart/2005/8/layout/target3"/>
    <dgm:cxn modelId="{D833648E-081C-404A-955F-EAD272EBC06C}" type="presParOf" srcId="{3E762F61-A2E8-4571-9E83-756CC71D7064}" destId="{26309829-50FB-4648-83F4-D4A41F8212FA}" srcOrd="7" destOrd="0" presId="urn:microsoft.com/office/officeart/2005/8/layout/target3"/>
    <dgm:cxn modelId="{8D5529B3-790B-49A2-97D4-3DC996AFD79A}" type="presParOf" srcId="{3E762F61-A2E8-4571-9E83-756CC71D7064}" destId="{88F46823-049B-4D05-B395-B03AE838128A}" srcOrd="8" destOrd="0" presId="urn:microsoft.com/office/officeart/2005/8/layout/target3"/>
    <dgm:cxn modelId="{81C0368F-434F-4A3C-ADDD-9E4EC2CBE936}" type="presParOf" srcId="{3E762F61-A2E8-4571-9E83-756CC71D7064}" destId="{D04B096F-EF0E-4807-B762-598F40EF2D52}" srcOrd="9" destOrd="0" presId="urn:microsoft.com/office/officeart/2005/8/layout/target3"/>
    <dgm:cxn modelId="{8AB6773A-0099-4E97-A410-E75128DFC691}" type="presParOf" srcId="{3E762F61-A2E8-4571-9E83-756CC71D7064}" destId="{F83C67EA-62A4-43F3-88E2-88D88CE78F4F}" srcOrd="10" destOrd="0" presId="urn:microsoft.com/office/officeart/2005/8/layout/target3"/>
    <dgm:cxn modelId="{469DCE79-781A-4C2F-8D87-980FEB51F2B2}" type="presParOf" srcId="{3E762F61-A2E8-4571-9E83-756CC71D7064}" destId="{BD9A03AF-9F63-4C5C-A63D-C18E4D586FC0}" srcOrd="11" destOrd="0" presId="urn:microsoft.com/office/officeart/2005/8/layout/target3"/>
    <dgm:cxn modelId="{9455756C-1ACA-49BD-8E96-68B4FF66E1E2}" type="presParOf" srcId="{3E762F61-A2E8-4571-9E83-756CC71D7064}" destId="{04B27CAA-8347-44FC-9A9A-2AF90C0BB513}" srcOrd="12" destOrd="0" presId="urn:microsoft.com/office/officeart/2005/8/layout/target3"/>
    <dgm:cxn modelId="{A1CBC40F-87A2-496E-92C2-D9D3BD097AA9}" type="presParOf" srcId="{3E762F61-A2E8-4571-9E83-756CC71D7064}" destId="{503A948D-C694-4632-BE95-E4F311BA2E9A}" srcOrd="13" destOrd="0" presId="urn:microsoft.com/office/officeart/2005/8/layout/target3"/>
    <dgm:cxn modelId="{D78A6045-9E7F-4D44-A2A0-B7F09F58F38E}" type="presParOf" srcId="{3E762F61-A2E8-4571-9E83-756CC71D7064}" destId="{B7977B42-BC3F-46B2-B2C1-896BD41DFE8C}" srcOrd="14" destOrd="0" presId="urn:microsoft.com/office/officeart/2005/8/layout/target3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EC122A3-3C5C-488C-8199-FCFD382ECF0A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6ADB843-E7D0-476C-B9F3-5C530BBE52C9}">
      <dgm:prSet phldrT="[Текст]"/>
      <dgm:spPr>
        <a:solidFill>
          <a:schemeClr val="accent2"/>
        </a:solidFill>
      </dgm:spPr>
      <dgm:t>
        <a:bodyPr/>
        <a:lstStyle/>
        <a:p>
          <a:r>
            <a:rPr lang="ru-RU" dirty="0" smtClean="0"/>
            <a:t>положительная</a:t>
          </a:r>
          <a:endParaRPr lang="ru-RU" dirty="0"/>
        </a:p>
      </dgm:t>
    </dgm:pt>
    <dgm:pt modelId="{9F32EB01-EB52-4EB5-8B75-3059F7F25FF8}" type="parTrans" cxnId="{C06D6FFB-1CF1-48E4-985C-4C94BF7C5071}">
      <dgm:prSet/>
      <dgm:spPr/>
      <dgm:t>
        <a:bodyPr/>
        <a:lstStyle/>
        <a:p>
          <a:endParaRPr lang="ru-RU"/>
        </a:p>
      </dgm:t>
    </dgm:pt>
    <dgm:pt modelId="{94451D3C-36F8-4B44-A4E3-8CC8AB316D5D}" type="sibTrans" cxnId="{C06D6FFB-1CF1-48E4-985C-4C94BF7C5071}">
      <dgm:prSet/>
      <dgm:spPr/>
      <dgm:t>
        <a:bodyPr/>
        <a:lstStyle/>
        <a:p>
          <a:endParaRPr lang="ru-RU"/>
        </a:p>
      </dgm:t>
    </dgm:pt>
    <dgm:pt modelId="{3DCD00E5-A96B-40E7-82E6-D76EA849F448}">
      <dgm:prSet phldrT="[Текст]" custT="1"/>
      <dgm:spPr/>
      <dgm:t>
        <a:bodyPr/>
        <a:lstStyle/>
        <a:p>
          <a:r>
            <a:rPr lang="ru-RU" sz="2000" b="0" i="0" dirty="0" smtClean="0">
              <a:latin typeface="Calibri Light" pitchFamily="34" charset="0"/>
              <a:cs typeface="Calibri Light" pitchFamily="34" charset="0"/>
            </a:rPr>
            <a:t>научные достижения и открытия;</a:t>
          </a:r>
          <a:endParaRPr lang="ru-RU" sz="2000" dirty="0">
            <a:latin typeface="Calibri Light" pitchFamily="34" charset="0"/>
            <a:cs typeface="Calibri Light" pitchFamily="34" charset="0"/>
          </a:endParaRPr>
        </a:p>
      </dgm:t>
    </dgm:pt>
    <dgm:pt modelId="{9C1DA09B-E360-429F-8B11-ED1A4C2C2069}" type="parTrans" cxnId="{77B571DA-37FC-4756-A58E-EF2E1B1EBFB6}">
      <dgm:prSet/>
      <dgm:spPr/>
      <dgm:t>
        <a:bodyPr/>
        <a:lstStyle/>
        <a:p>
          <a:endParaRPr lang="ru-RU"/>
        </a:p>
      </dgm:t>
    </dgm:pt>
    <dgm:pt modelId="{968FFDF6-C04A-4CDE-A1EF-21D0137EF521}" type="sibTrans" cxnId="{77B571DA-37FC-4756-A58E-EF2E1B1EBFB6}">
      <dgm:prSet/>
      <dgm:spPr/>
      <dgm:t>
        <a:bodyPr/>
        <a:lstStyle/>
        <a:p>
          <a:endParaRPr lang="ru-RU"/>
        </a:p>
      </dgm:t>
    </dgm:pt>
    <dgm:pt modelId="{69317209-23E6-42D8-A1C8-31BB4AB9BBAF}">
      <dgm:prSet phldrT="[Текст]"/>
      <dgm:spPr>
        <a:solidFill>
          <a:schemeClr val="tx1"/>
        </a:solidFill>
      </dgm:spPr>
      <dgm:t>
        <a:bodyPr/>
        <a:lstStyle/>
        <a:p>
          <a:r>
            <a:rPr lang="ru-RU" dirty="0" smtClean="0"/>
            <a:t>деструктивная</a:t>
          </a:r>
          <a:endParaRPr lang="ru-RU" dirty="0"/>
        </a:p>
      </dgm:t>
    </dgm:pt>
    <dgm:pt modelId="{858EB98D-303F-4DFB-9BFD-903199C2771A}" type="parTrans" cxnId="{C3C8E458-8927-4F9B-A39E-5B6EA8F55DF6}">
      <dgm:prSet/>
      <dgm:spPr/>
      <dgm:t>
        <a:bodyPr/>
        <a:lstStyle/>
        <a:p>
          <a:endParaRPr lang="ru-RU"/>
        </a:p>
      </dgm:t>
    </dgm:pt>
    <dgm:pt modelId="{4BD9BE58-8911-4F5F-9E4A-D9D28A8ABD97}" type="sibTrans" cxnId="{C3C8E458-8927-4F9B-A39E-5B6EA8F55DF6}">
      <dgm:prSet/>
      <dgm:spPr/>
      <dgm:t>
        <a:bodyPr/>
        <a:lstStyle/>
        <a:p>
          <a:endParaRPr lang="ru-RU"/>
        </a:p>
      </dgm:t>
    </dgm:pt>
    <dgm:pt modelId="{BF3235FA-24C1-4432-8399-78EA9D8449E8}">
      <dgm:prSet phldrT="[Текст]" custT="1"/>
      <dgm:spPr/>
      <dgm:t>
        <a:bodyPr/>
        <a:lstStyle/>
        <a:p>
          <a:r>
            <a:rPr lang="ru-RU" sz="1800" b="1" i="0" dirty="0" err="1" smtClean="0">
              <a:solidFill>
                <a:schemeClr val="accent1">
                  <a:lumMod val="75000"/>
                </a:schemeClr>
              </a:solidFill>
              <a:latin typeface="Calibri Light" pitchFamily="34" charset="0"/>
              <a:cs typeface="Calibri Light" pitchFamily="34" charset="0"/>
            </a:rPr>
            <a:t>аддиктивная</a:t>
          </a:r>
          <a:r>
            <a:rPr lang="ru-RU" sz="1800" b="1" i="0" dirty="0" smtClean="0">
              <a:solidFill>
                <a:schemeClr val="accent1">
                  <a:lumMod val="75000"/>
                </a:schemeClr>
              </a:solidFill>
              <a:latin typeface="Calibri Light" pitchFamily="34" charset="0"/>
              <a:cs typeface="Calibri Light" pitchFamily="34" charset="0"/>
            </a:rPr>
            <a:t> девиация       </a:t>
          </a:r>
          <a:r>
            <a:rPr lang="ru-RU" sz="1800" b="0" i="0" dirty="0" smtClean="0">
              <a:latin typeface="Calibri Light" pitchFamily="34" charset="0"/>
              <a:cs typeface="Calibri Light" pitchFamily="34" charset="0"/>
            </a:rPr>
            <a:t>(бегство от жизненных проблем: зависимости, фанатизм, </a:t>
          </a:r>
          <a:r>
            <a:rPr lang="ru-RU" sz="1800" b="0" i="0" dirty="0" err="1" smtClean="0">
              <a:latin typeface="Calibri Light" pitchFamily="34" charset="0"/>
              <a:cs typeface="Calibri Light" pitchFamily="34" charset="0"/>
            </a:rPr>
            <a:t>трудоголизм</a:t>
          </a:r>
          <a:r>
            <a:rPr lang="ru-RU" sz="1800" b="0" i="0" dirty="0" smtClean="0">
              <a:latin typeface="Calibri Light" pitchFamily="34" charset="0"/>
              <a:cs typeface="Calibri Light" pitchFamily="34" charset="0"/>
            </a:rPr>
            <a:t>, нимфомания);</a:t>
          </a:r>
          <a:endParaRPr lang="ru-RU" sz="1800" dirty="0">
            <a:latin typeface="Calibri Light" pitchFamily="34" charset="0"/>
            <a:cs typeface="Calibri Light" pitchFamily="34" charset="0"/>
          </a:endParaRPr>
        </a:p>
      </dgm:t>
    </dgm:pt>
    <dgm:pt modelId="{19A5E462-A108-4060-8E75-7B1867647B91}" type="parTrans" cxnId="{D51234B8-9215-41AD-A3BB-4E7B223A28EF}">
      <dgm:prSet/>
      <dgm:spPr/>
      <dgm:t>
        <a:bodyPr/>
        <a:lstStyle/>
        <a:p>
          <a:endParaRPr lang="ru-RU"/>
        </a:p>
      </dgm:t>
    </dgm:pt>
    <dgm:pt modelId="{BA6CE13C-BCA1-4B76-B509-4EBD7DE3D504}" type="sibTrans" cxnId="{D51234B8-9215-41AD-A3BB-4E7B223A28EF}">
      <dgm:prSet/>
      <dgm:spPr/>
      <dgm:t>
        <a:bodyPr/>
        <a:lstStyle/>
        <a:p>
          <a:endParaRPr lang="ru-RU"/>
        </a:p>
      </dgm:t>
    </dgm:pt>
    <dgm:pt modelId="{B25EA97F-5B97-4816-A042-780073DD2829}">
      <dgm:prSet custT="1"/>
      <dgm:spPr/>
      <dgm:t>
        <a:bodyPr/>
        <a:lstStyle/>
        <a:p>
          <a:r>
            <a:rPr lang="ru-RU" sz="2000" b="0" i="0" dirty="0" smtClean="0">
              <a:latin typeface="Calibri Light" pitchFamily="34" charset="0"/>
              <a:cs typeface="Calibri Light" pitchFamily="34" charset="0"/>
            </a:rPr>
            <a:t>повышенное усердие в школе, на работе;</a:t>
          </a:r>
          <a:endParaRPr lang="ru-RU" sz="2000" b="0" i="0" dirty="0">
            <a:latin typeface="Calibri Light" pitchFamily="34" charset="0"/>
            <a:cs typeface="Calibri Light" pitchFamily="34" charset="0"/>
          </a:endParaRPr>
        </a:p>
      </dgm:t>
    </dgm:pt>
    <dgm:pt modelId="{F0B10402-9FB2-40AF-9C30-88E61D5EB11B}" type="parTrans" cxnId="{42BF4B33-80DA-4F8D-9F39-A266F318B054}">
      <dgm:prSet/>
      <dgm:spPr/>
      <dgm:t>
        <a:bodyPr/>
        <a:lstStyle/>
        <a:p>
          <a:endParaRPr lang="ru-RU"/>
        </a:p>
      </dgm:t>
    </dgm:pt>
    <dgm:pt modelId="{631AE290-4A79-4CD4-8C24-855477D90142}" type="sibTrans" cxnId="{42BF4B33-80DA-4F8D-9F39-A266F318B054}">
      <dgm:prSet/>
      <dgm:spPr/>
      <dgm:t>
        <a:bodyPr/>
        <a:lstStyle/>
        <a:p>
          <a:endParaRPr lang="ru-RU"/>
        </a:p>
      </dgm:t>
    </dgm:pt>
    <dgm:pt modelId="{E115D40F-1B5B-4A6D-9A8A-01DB2D835CC6}">
      <dgm:prSet custT="1"/>
      <dgm:spPr/>
      <dgm:t>
        <a:bodyPr/>
        <a:lstStyle/>
        <a:p>
          <a:r>
            <a:rPr lang="ru-RU" sz="2000" b="0" i="0" dirty="0" smtClean="0">
              <a:latin typeface="Calibri Light" pitchFamily="34" charset="0"/>
              <a:cs typeface="Calibri Light" pitchFamily="34" charset="0"/>
            </a:rPr>
            <a:t>творческие увлечения и успехи;</a:t>
          </a:r>
          <a:endParaRPr lang="ru-RU" sz="2000" b="0" i="0" dirty="0">
            <a:latin typeface="Calibri Light" pitchFamily="34" charset="0"/>
            <a:cs typeface="Calibri Light" pitchFamily="34" charset="0"/>
          </a:endParaRPr>
        </a:p>
      </dgm:t>
    </dgm:pt>
    <dgm:pt modelId="{B67DCD75-33AB-441E-896A-0C9DDCB89E69}" type="parTrans" cxnId="{CA5B8575-933C-4B8A-BF19-8D8092FB26C9}">
      <dgm:prSet/>
      <dgm:spPr/>
      <dgm:t>
        <a:bodyPr/>
        <a:lstStyle/>
        <a:p>
          <a:endParaRPr lang="ru-RU"/>
        </a:p>
      </dgm:t>
    </dgm:pt>
    <dgm:pt modelId="{42F8324B-E71F-41EA-8932-1F720EDDFE89}" type="sibTrans" cxnId="{CA5B8575-933C-4B8A-BF19-8D8092FB26C9}">
      <dgm:prSet/>
      <dgm:spPr/>
      <dgm:t>
        <a:bodyPr/>
        <a:lstStyle/>
        <a:p>
          <a:endParaRPr lang="ru-RU"/>
        </a:p>
      </dgm:t>
    </dgm:pt>
    <dgm:pt modelId="{F30826D3-65FC-4C98-B3F9-5D14AF1D0382}">
      <dgm:prSet custT="1"/>
      <dgm:spPr/>
      <dgm:t>
        <a:bodyPr/>
        <a:lstStyle/>
        <a:p>
          <a:r>
            <a:rPr lang="ru-RU" sz="2000" b="0" i="0" dirty="0" smtClean="0">
              <a:latin typeface="Calibri Light" pitchFamily="34" charset="0"/>
              <a:cs typeface="Calibri Light" pitchFamily="34" charset="0"/>
            </a:rPr>
            <a:t>участие в благотворительных акциях;</a:t>
          </a:r>
          <a:endParaRPr lang="ru-RU" sz="2000" b="0" i="0" dirty="0">
            <a:latin typeface="Calibri Light" pitchFamily="34" charset="0"/>
            <a:cs typeface="Calibri Light" pitchFamily="34" charset="0"/>
          </a:endParaRPr>
        </a:p>
      </dgm:t>
    </dgm:pt>
    <dgm:pt modelId="{59246BF3-FF12-42DA-B31D-73CEA85C8DD3}" type="parTrans" cxnId="{2BA2C8C2-0A86-41CC-9D37-9FAD57F97A7A}">
      <dgm:prSet/>
      <dgm:spPr/>
      <dgm:t>
        <a:bodyPr/>
        <a:lstStyle/>
        <a:p>
          <a:endParaRPr lang="ru-RU"/>
        </a:p>
      </dgm:t>
    </dgm:pt>
    <dgm:pt modelId="{B9482642-3DAC-4226-91C8-822874E8B47F}" type="sibTrans" cxnId="{2BA2C8C2-0A86-41CC-9D37-9FAD57F97A7A}">
      <dgm:prSet/>
      <dgm:spPr/>
      <dgm:t>
        <a:bodyPr/>
        <a:lstStyle/>
        <a:p>
          <a:endParaRPr lang="ru-RU"/>
        </a:p>
      </dgm:t>
    </dgm:pt>
    <dgm:pt modelId="{CC67F731-86ED-48D4-A509-65798F7AA697}">
      <dgm:prSet custT="1"/>
      <dgm:spPr/>
      <dgm:t>
        <a:bodyPr/>
        <a:lstStyle/>
        <a:p>
          <a:r>
            <a:rPr lang="ru-RU" sz="2000" b="0" i="0" dirty="0" smtClean="0">
              <a:latin typeface="Calibri Light" pitchFamily="34" charset="0"/>
              <a:cs typeface="Calibri Light" pitchFamily="34" charset="0"/>
            </a:rPr>
            <a:t>героические поступки, самопожертвование.</a:t>
          </a:r>
          <a:endParaRPr lang="ru-RU" sz="2000" b="0" i="0" dirty="0">
            <a:latin typeface="Calibri Light" pitchFamily="34" charset="0"/>
            <a:cs typeface="Calibri Light" pitchFamily="34" charset="0"/>
          </a:endParaRPr>
        </a:p>
      </dgm:t>
    </dgm:pt>
    <dgm:pt modelId="{59D3345F-570D-41E7-A926-FA4DA5C0ED0A}" type="parTrans" cxnId="{6D0A43CF-52AA-464F-B610-8F5FBDB764F5}">
      <dgm:prSet/>
      <dgm:spPr/>
      <dgm:t>
        <a:bodyPr/>
        <a:lstStyle/>
        <a:p>
          <a:endParaRPr lang="ru-RU"/>
        </a:p>
      </dgm:t>
    </dgm:pt>
    <dgm:pt modelId="{F979FD85-7CD0-4D3E-8C20-9D60824E297D}" type="sibTrans" cxnId="{6D0A43CF-52AA-464F-B610-8F5FBDB764F5}">
      <dgm:prSet/>
      <dgm:spPr/>
      <dgm:t>
        <a:bodyPr/>
        <a:lstStyle/>
        <a:p>
          <a:endParaRPr lang="ru-RU"/>
        </a:p>
      </dgm:t>
    </dgm:pt>
    <dgm:pt modelId="{EAAF2024-DEB1-4AD1-8B2B-C73D0F458083}">
      <dgm:prSet custT="1"/>
      <dgm:spPr/>
      <dgm:t>
        <a:bodyPr/>
        <a:lstStyle/>
        <a:p>
          <a:r>
            <a:rPr lang="ru-RU" sz="1800" b="1" i="0" dirty="0" smtClean="0">
              <a:solidFill>
                <a:schemeClr val="accent1">
                  <a:lumMod val="75000"/>
                </a:schemeClr>
              </a:solidFill>
              <a:latin typeface="Calibri Light" pitchFamily="34" charset="0"/>
              <a:cs typeface="Calibri Light" pitchFamily="34" charset="0"/>
            </a:rPr>
            <a:t>аморальная девиация         </a:t>
          </a:r>
          <a:r>
            <a:rPr lang="ru-RU" sz="1800" b="0" i="0" dirty="0" smtClean="0">
              <a:latin typeface="Calibri Light" pitchFamily="34" charset="0"/>
              <a:cs typeface="Calibri Light" pitchFamily="34" charset="0"/>
            </a:rPr>
            <a:t>(беспорядочные сексуальные связи, бродяжничество, попрошайничество, нецензурная брань, отказ от работы/учебы, унижение окружающих, агрессивность);</a:t>
          </a:r>
          <a:endParaRPr lang="ru-RU" sz="1800" b="0" i="0" dirty="0">
            <a:latin typeface="Calibri Light" pitchFamily="34" charset="0"/>
            <a:cs typeface="Calibri Light" pitchFamily="34" charset="0"/>
          </a:endParaRPr>
        </a:p>
      </dgm:t>
    </dgm:pt>
    <dgm:pt modelId="{36BC620A-A9C9-4155-AA14-21DBF3AA39E0}" type="parTrans" cxnId="{D0D5F5A8-5D70-4716-928B-1D204388B8D5}">
      <dgm:prSet/>
      <dgm:spPr/>
      <dgm:t>
        <a:bodyPr/>
        <a:lstStyle/>
        <a:p>
          <a:endParaRPr lang="ru-RU"/>
        </a:p>
      </dgm:t>
    </dgm:pt>
    <dgm:pt modelId="{ED4F900F-C4B0-466D-A62D-EC12B1AF401C}" type="sibTrans" cxnId="{D0D5F5A8-5D70-4716-928B-1D204388B8D5}">
      <dgm:prSet/>
      <dgm:spPr/>
      <dgm:t>
        <a:bodyPr/>
        <a:lstStyle/>
        <a:p>
          <a:endParaRPr lang="ru-RU"/>
        </a:p>
      </dgm:t>
    </dgm:pt>
    <dgm:pt modelId="{01A718BA-95E9-453A-8331-129BD58DA8D4}">
      <dgm:prSet custT="1"/>
      <dgm:spPr/>
      <dgm:t>
        <a:bodyPr/>
        <a:lstStyle/>
        <a:p>
          <a:r>
            <a:rPr lang="ru-RU" sz="1800" b="1" i="0" dirty="0" err="1" smtClean="0">
              <a:solidFill>
                <a:schemeClr val="accent1">
                  <a:lumMod val="75000"/>
                </a:schemeClr>
              </a:solidFill>
              <a:latin typeface="Calibri Light" pitchFamily="34" charset="0"/>
              <a:cs typeface="Calibri Light" pitchFamily="34" charset="0"/>
            </a:rPr>
            <a:t>делинквентная</a:t>
          </a:r>
          <a:r>
            <a:rPr lang="ru-RU" sz="1800" b="1" i="0" dirty="0" smtClean="0">
              <a:solidFill>
                <a:schemeClr val="accent1">
                  <a:lumMod val="75000"/>
                </a:schemeClr>
              </a:solidFill>
              <a:latin typeface="Calibri Light" pitchFamily="34" charset="0"/>
              <a:cs typeface="Calibri Light" pitchFamily="34" charset="0"/>
            </a:rPr>
            <a:t> девиация    </a:t>
          </a:r>
          <a:r>
            <a:rPr lang="ru-RU" sz="1800" b="0" i="0" dirty="0" smtClean="0">
              <a:latin typeface="Calibri Light" pitchFamily="34" charset="0"/>
              <a:cs typeface="Calibri Light" pitchFamily="34" charset="0"/>
            </a:rPr>
            <a:t>(нарушение правовых норм: </a:t>
          </a:r>
          <a:r>
            <a:rPr lang="ru-RU" sz="1800" b="0" i="0" dirty="0" err="1" smtClean="0">
              <a:latin typeface="Calibri Light" pitchFamily="34" charset="0"/>
              <a:cs typeface="Calibri Light" pitchFamily="34" charset="0"/>
            </a:rPr>
            <a:t>докриминогенный</a:t>
          </a:r>
          <a:r>
            <a:rPr lang="ru-RU" sz="1800" b="0" i="0" dirty="0" smtClean="0">
              <a:latin typeface="Calibri Light" pitchFamily="34" charset="0"/>
              <a:cs typeface="Calibri Light" pitchFamily="34" charset="0"/>
            </a:rPr>
            <a:t> тип, криминогенный тип .</a:t>
          </a:r>
          <a:endParaRPr lang="ru-RU" sz="1800" b="0" i="0" dirty="0">
            <a:latin typeface="Calibri Light" pitchFamily="34" charset="0"/>
            <a:cs typeface="Calibri Light" pitchFamily="34" charset="0"/>
          </a:endParaRPr>
        </a:p>
      </dgm:t>
    </dgm:pt>
    <dgm:pt modelId="{17F6D38A-4D6F-4FD5-ACB0-BAE2CE54DCD2}" type="parTrans" cxnId="{4E23C463-BB28-4903-B837-414882E12031}">
      <dgm:prSet/>
      <dgm:spPr/>
      <dgm:t>
        <a:bodyPr/>
        <a:lstStyle/>
        <a:p>
          <a:endParaRPr lang="ru-RU"/>
        </a:p>
      </dgm:t>
    </dgm:pt>
    <dgm:pt modelId="{2647AC5E-564C-402B-92D2-7D6D2D4AFEB6}" type="sibTrans" cxnId="{4E23C463-BB28-4903-B837-414882E12031}">
      <dgm:prSet/>
      <dgm:spPr/>
      <dgm:t>
        <a:bodyPr/>
        <a:lstStyle/>
        <a:p>
          <a:endParaRPr lang="ru-RU"/>
        </a:p>
      </dgm:t>
    </dgm:pt>
    <dgm:pt modelId="{0C34AA42-EC59-4A9A-BDCF-F435C48CBA78}" type="pres">
      <dgm:prSet presAssocID="{5EC122A3-3C5C-488C-8199-FCFD382ECF0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369045D-6313-4909-9CF0-A84027AC889E}" type="pres">
      <dgm:prSet presAssocID="{66ADB843-E7D0-476C-B9F3-5C530BBE52C9}" presName="composite" presStyleCnt="0"/>
      <dgm:spPr/>
    </dgm:pt>
    <dgm:pt modelId="{31990147-2DC6-4979-8437-38B7847D9B08}" type="pres">
      <dgm:prSet presAssocID="{66ADB843-E7D0-476C-B9F3-5C530BBE52C9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F07204-6641-4718-8530-D9D0A372C536}" type="pres">
      <dgm:prSet presAssocID="{66ADB843-E7D0-476C-B9F3-5C530BBE52C9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967748-C59E-486E-A430-4D69886DA83D}" type="pres">
      <dgm:prSet presAssocID="{94451D3C-36F8-4B44-A4E3-8CC8AB316D5D}" presName="sp" presStyleCnt="0"/>
      <dgm:spPr/>
    </dgm:pt>
    <dgm:pt modelId="{56C52EE1-6847-40CC-AC99-419A87F38330}" type="pres">
      <dgm:prSet presAssocID="{69317209-23E6-42D8-A1C8-31BB4AB9BBAF}" presName="composite" presStyleCnt="0"/>
      <dgm:spPr/>
    </dgm:pt>
    <dgm:pt modelId="{22DB5917-C8E6-407B-BA07-AB64A87CCA42}" type="pres">
      <dgm:prSet presAssocID="{69317209-23E6-42D8-A1C8-31BB4AB9BBAF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A16FC1-B144-4337-A467-FF6796F524D0}" type="pres">
      <dgm:prSet presAssocID="{69317209-23E6-42D8-A1C8-31BB4AB9BBAF}" presName="descendantText" presStyleLbl="alignAcc1" presStyleIdx="1" presStyleCnt="2" custScaleX="101192" custLinFactNeighborX="-596" custLinFactNeighborY="34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E23C463-BB28-4903-B837-414882E12031}" srcId="{69317209-23E6-42D8-A1C8-31BB4AB9BBAF}" destId="{01A718BA-95E9-453A-8331-129BD58DA8D4}" srcOrd="2" destOrd="0" parTransId="{17F6D38A-4D6F-4FD5-ACB0-BAE2CE54DCD2}" sibTransId="{2647AC5E-564C-402B-92D2-7D6D2D4AFEB6}"/>
    <dgm:cxn modelId="{CA5B8575-933C-4B8A-BF19-8D8092FB26C9}" srcId="{66ADB843-E7D0-476C-B9F3-5C530BBE52C9}" destId="{E115D40F-1B5B-4A6D-9A8A-01DB2D835CC6}" srcOrd="2" destOrd="0" parTransId="{B67DCD75-33AB-441E-896A-0C9DDCB89E69}" sibTransId="{42F8324B-E71F-41EA-8932-1F720EDDFE89}"/>
    <dgm:cxn modelId="{E97E5676-DB3C-45EF-A3B7-20513FDE422C}" type="presOf" srcId="{EAAF2024-DEB1-4AD1-8B2B-C73D0F458083}" destId="{F8A16FC1-B144-4337-A467-FF6796F524D0}" srcOrd="0" destOrd="1" presId="urn:microsoft.com/office/officeart/2005/8/layout/chevron2"/>
    <dgm:cxn modelId="{E542461E-AF03-487F-BFAD-FC75312F24E3}" type="presOf" srcId="{66ADB843-E7D0-476C-B9F3-5C530BBE52C9}" destId="{31990147-2DC6-4979-8437-38B7847D9B08}" srcOrd="0" destOrd="0" presId="urn:microsoft.com/office/officeart/2005/8/layout/chevron2"/>
    <dgm:cxn modelId="{42BF4B33-80DA-4F8D-9F39-A266F318B054}" srcId="{66ADB843-E7D0-476C-B9F3-5C530BBE52C9}" destId="{B25EA97F-5B97-4816-A042-780073DD2829}" srcOrd="1" destOrd="0" parTransId="{F0B10402-9FB2-40AF-9C30-88E61D5EB11B}" sibTransId="{631AE290-4A79-4CD4-8C24-855477D90142}"/>
    <dgm:cxn modelId="{D51234B8-9215-41AD-A3BB-4E7B223A28EF}" srcId="{69317209-23E6-42D8-A1C8-31BB4AB9BBAF}" destId="{BF3235FA-24C1-4432-8399-78EA9D8449E8}" srcOrd="0" destOrd="0" parTransId="{19A5E462-A108-4060-8E75-7B1867647B91}" sibTransId="{BA6CE13C-BCA1-4B76-B509-4EBD7DE3D504}"/>
    <dgm:cxn modelId="{9BC77C05-30B7-4531-9050-D7E32CEE8C04}" type="presOf" srcId="{CC67F731-86ED-48D4-A509-65798F7AA697}" destId="{02F07204-6641-4718-8530-D9D0A372C536}" srcOrd="0" destOrd="4" presId="urn:microsoft.com/office/officeart/2005/8/layout/chevron2"/>
    <dgm:cxn modelId="{BB880C94-6D60-41DD-8722-A78DF1A5B7BB}" type="presOf" srcId="{E115D40F-1B5B-4A6D-9A8A-01DB2D835CC6}" destId="{02F07204-6641-4718-8530-D9D0A372C536}" srcOrd="0" destOrd="2" presId="urn:microsoft.com/office/officeart/2005/8/layout/chevron2"/>
    <dgm:cxn modelId="{3A3A25A9-E732-4D05-AC9A-5390713A8CE7}" type="presOf" srcId="{B25EA97F-5B97-4816-A042-780073DD2829}" destId="{02F07204-6641-4718-8530-D9D0A372C536}" srcOrd="0" destOrd="1" presId="urn:microsoft.com/office/officeart/2005/8/layout/chevron2"/>
    <dgm:cxn modelId="{6D0A43CF-52AA-464F-B610-8F5FBDB764F5}" srcId="{66ADB843-E7D0-476C-B9F3-5C530BBE52C9}" destId="{CC67F731-86ED-48D4-A509-65798F7AA697}" srcOrd="4" destOrd="0" parTransId="{59D3345F-570D-41E7-A926-FA4DA5C0ED0A}" sibTransId="{F979FD85-7CD0-4D3E-8C20-9D60824E297D}"/>
    <dgm:cxn modelId="{2BA2C8C2-0A86-41CC-9D37-9FAD57F97A7A}" srcId="{66ADB843-E7D0-476C-B9F3-5C530BBE52C9}" destId="{F30826D3-65FC-4C98-B3F9-5D14AF1D0382}" srcOrd="3" destOrd="0" parTransId="{59246BF3-FF12-42DA-B31D-73CEA85C8DD3}" sibTransId="{B9482642-3DAC-4226-91C8-822874E8B47F}"/>
    <dgm:cxn modelId="{D0D5F5A8-5D70-4716-928B-1D204388B8D5}" srcId="{69317209-23E6-42D8-A1C8-31BB4AB9BBAF}" destId="{EAAF2024-DEB1-4AD1-8B2B-C73D0F458083}" srcOrd="1" destOrd="0" parTransId="{36BC620A-A9C9-4155-AA14-21DBF3AA39E0}" sibTransId="{ED4F900F-C4B0-466D-A62D-EC12B1AF401C}"/>
    <dgm:cxn modelId="{7016112E-A0E6-4344-ACA8-62647AD9C5E8}" type="presOf" srcId="{F30826D3-65FC-4C98-B3F9-5D14AF1D0382}" destId="{02F07204-6641-4718-8530-D9D0A372C536}" srcOrd="0" destOrd="3" presId="urn:microsoft.com/office/officeart/2005/8/layout/chevron2"/>
    <dgm:cxn modelId="{F84359C2-2A8C-4BF5-80CF-E3F9FA0DCA98}" type="presOf" srcId="{BF3235FA-24C1-4432-8399-78EA9D8449E8}" destId="{F8A16FC1-B144-4337-A467-FF6796F524D0}" srcOrd="0" destOrd="0" presId="urn:microsoft.com/office/officeart/2005/8/layout/chevron2"/>
    <dgm:cxn modelId="{C3C8E458-8927-4F9B-A39E-5B6EA8F55DF6}" srcId="{5EC122A3-3C5C-488C-8199-FCFD382ECF0A}" destId="{69317209-23E6-42D8-A1C8-31BB4AB9BBAF}" srcOrd="1" destOrd="0" parTransId="{858EB98D-303F-4DFB-9BFD-903199C2771A}" sibTransId="{4BD9BE58-8911-4F5F-9E4A-D9D28A8ABD97}"/>
    <dgm:cxn modelId="{CC23A753-7798-4109-922F-AB91F2B35EDC}" type="presOf" srcId="{01A718BA-95E9-453A-8331-129BD58DA8D4}" destId="{F8A16FC1-B144-4337-A467-FF6796F524D0}" srcOrd="0" destOrd="2" presId="urn:microsoft.com/office/officeart/2005/8/layout/chevron2"/>
    <dgm:cxn modelId="{77B571DA-37FC-4756-A58E-EF2E1B1EBFB6}" srcId="{66ADB843-E7D0-476C-B9F3-5C530BBE52C9}" destId="{3DCD00E5-A96B-40E7-82E6-D76EA849F448}" srcOrd="0" destOrd="0" parTransId="{9C1DA09B-E360-429F-8B11-ED1A4C2C2069}" sibTransId="{968FFDF6-C04A-4CDE-A1EF-21D0137EF521}"/>
    <dgm:cxn modelId="{5BC08DE7-0138-446B-A5B4-0BBA3871CAE1}" type="presOf" srcId="{69317209-23E6-42D8-A1C8-31BB4AB9BBAF}" destId="{22DB5917-C8E6-407B-BA07-AB64A87CCA42}" srcOrd="0" destOrd="0" presId="urn:microsoft.com/office/officeart/2005/8/layout/chevron2"/>
    <dgm:cxn modelId="{9E63AE0C-2E1F-4321-97A2-F42C603ECDCF}" type="presOf" srcId="{3DCD00E5-A96B-40E7-82E6-D76EA849F448}" destId="{02F07204-6641-4718-8530-D9D0A372C536}" srcOrd="0" destOrd="0" presId="urn:microsoft.com/office/officeart/2005/8/layout/chevron2"/>
    <dgm:cxn modelId="{4528897A-682C-41AF-8DEE-06B4507D69FE}" type="presOf" srcId="{5EC122A3-3C5C-488C-8199-FCFD382ECF0A}" destId="{0C34AA42-EC59-4A9A-BDCF-F435C48CBA78}" srcOrd="0" destOrd="0" presId="urn:microsoft.com/office/officeart/2005/8/layout/chevron2"/>
    <dgm:cxn modelId="{C06D6FFB-1CF1-48E4-985C-4C94BF7C5071}" srcId="{5EC122A3-3C5C-488C-8199-FCFD382ECF0A}" destId="{66ADB843-E7D0-476C-B9F3-5C530BBE52C9}" srcOrd="0" destOrd="0" parTransId="{9F32EB01-EB52-4EB5-8B75-3059F7F25FF8}" sibTransId="{94451D3C-36F8-4B44-A4E3-8CC8AB316D5D}"/>
    <dgm:cxn modelId="{F74A0D43-DA71-4BA5-96D1-494B5B26BEBB}" type="presParOf" srcId="{0C34AA42-EC59-4A9A-BDCF-F435C48CBA78}" destId="{C369045D-6313-4909-9CF0-A84027AC889E}" srcOrd="0" destOrd="0" presId="urn:microsoft.com/office/officeart/2005/8/layout/chevron2"/>
    <dgm:cxn modelId="{F55E4DAD-3E0C-48C6-B4A0-7ECDD02D0A9B}" type="presParOf" srcId="{C369045D-6313-4909-9CF0-A84027AC889E}" destId="{31990147-2DC6-4979-8437-38B7847D9B08}" srcOrd="0" destOrd="0" presId="urn:microsoft.com/office/officeart/2005/8/layout/chevron2"/>
    <dgm:cxn modelId="{30751942-9254-41B5-96E3-903770919D11}" type="presParOf" srcId="{C369045D-6313-4909-9CF0-A84027AC889E}" destId="{02F07204-6641-4718-8530-D9D0A372C536}" srcOrd="1" destOrd="0" presId="urn:microsoft.com/office/officeart/2005/8/layout/chevron2"/>
    <dgm:cxn modelId="{802CDC0E-840C-476A-957A-E54B5B142186}" type="presParOf" srcId="{0C34AA42-EC59-4A9A-BDCF-F435C48CBA78}" destId="{A3967748-C59E-486E-A430-4D69886DA83D}" srcOrd="1" destOrd="0" presId="urn:microsoft.com/office/officeart/2005/8/layout/chevron2"/>
    <dgm:cxn modelId="{48EED43C-77A5-4C88-9BF1-BAF7285649E8}" type="presParOf" srcId="{0C34AA42-EC59-4A9A-BDCF-F435C48CBA78}" destId="{56C52EE1-6847-40CC-AC99-419A87F38330}" srcOrd="2" destOrd="0" presId="urn:microsoft.com/office/officeart/2005/8/layout/chevron2"/>
    <dgm:cxn modelId="{6FF429B0-94AF-4D37-BF80-7C98F64E1E0D}" type="presParOf" srcId="{56C52EE1-6847-40CC-AC99-419A87F38330}" destId="{22DB5917-C8E6-407B-BA07-AB64A87CCA42}" srcOrd="0" destOrd="0" presId="urn:microsoft.com/office/officeart/2005/8/layout/chevron2"/>
    <dgm:cxn modelId="{01814A37-7402-41AE-BFF5-CB1482D45BD5}" type="presParOf" srcId="{56C52EE1-6847-40CC-AC99-419A87F38330}" destId="{F8A16FC1-B144-4337-A467-FF6796F524D0}" srcOrd="1" destOrd="0" presId="urn:microsoft.com/office/officeart/2005/8/layout/chevron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6216AF0-23C8-4D52-A23A-F2C3DEA90F06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64F7918-3131-4723-9BDB-41D42791E514}">
      <dgm:prSet phldrT="[Текст]"/>
      <dgm:spPr>
        <a:solidFill>
          <a:schemeClr val="accent2"/>
        </a:solidFill>
      </dgm:spPr>
      <dgm:t>
        <a:bodyPr/>
        <a:lstStyle/>
        <a:p>
          <a:r>
            <a:rPr lang="ru-RU" dirty="0" smtClean="0"/>
            <a:t>!</a:t>
          </a:r>
          <a:endParaRPr lang="ru-RU" dirty="0"/>
        </a:p>
      </dgm:t>
    </dgm:pt>
    <dgm:pt modelId="{0AD5745B-E2F4-453F-8D46-CB3953257A5B}" type="parTrans" cxnId="{E0B8F2D3-7832-4FD2-B838-45F261B87A89}">
      <dgm:prSet/>
      <dgm:spPr/>
      <dgm:t>
        <a:bodyPr/>
        <a:lstStyle/>
        <a:p>
          <a:endParaRPr lang="ru-RU"/>
        </a:p>
      </dgm:t>
    </dgm:pt>
    <dgm:pt modelId="{AB4426A2-27ED-48B7-8152-622BA6A8B994}" type="sibTrans" cxnId="{E0B8F2D3-7832-4FD2-B838-45F261B87A89}">
      <dgm:prSet/>
      <dgm:spPr/>
      <dgm:t>
        <a:bodyPr/>
        <a:lstStyle/>
        <a:p>
          <a:endParaRPr lang="ru-RU"/>
        </a:p>
      </dgm:t>
    </dgm:pt>
    <dgm:pt modelId="{C8728C45-D726-4C97-8BA1-269DDF9F64D5}">
      <dgm:prSet phldrT="[Текст]" custT="1"/>
      <dgm:spPr/>
      <dgm:t>
        <a:bodyPr/>
        <a:lstStyle/>
        <a:p>
          <a:pPr algn="just"/>
          <a:r>
            <a:rPr lang="ru-RU" sz="1800" b="0" i="0" dirty="0" smtClean="0">
              <a:latin typeface="Calibri Light" pitchFamily="34" charset="0"/>
              <a:cs typeface="Calibri Light" pitchFamily="34" charset="0"/>
            </a:rPr>
            <a:t>относится к отклоняющемуся поведению, то есть поведению, которое противоречит принятым в данном обществе правовым, нравственным, социальным и другим нормам и рассматривается большей частью членов общества как предосудительное и недопустимое.</a:t>
          </a:r>
          <a:endParaRPr lang="ru-RU" sz="1800" dirty="0">
            <a:latin typeface="Calibri Light" pitchFamily="34" charset="0"/>
            <a:cs typeface="Calibri Light" pitchFamily="34" charset="0"/>
          </a:endParaRPr>
        </a:p>
      </dgm:t>
    </dgm:pt>
    <dgm:pt modelId="{B6F46A13-BA2A-486C-B425-A75BAF04E430}" type="parTrans" cxnId="{DCD9B888-CFFF-4CC0-BD98-22E19C4F904C}">
      <dgm:prSet/>
      <dgm:spPr/>
      <dgm:t>
        <a:bodyPr/>
        <a:lstStyle/>
        <a:p>
          <a:endParaRPr lang="ru-RU"/>
        </a:p>
      </dgm:t>
    </dgm:pt>
    <dgm:pt modelId="{33F527D8-E505-41E3-9A61-F86A19EABA5E}" type="sibTrans" cxnId="{DCD9B888-CFFF-4CC0-BD98-22E19C4F904C}">
      <dgm:prSet/>
      <dgm:spPr/>
      <dgm:t>
        <a:bodyPr/>
        <a:lstStyle/>
        <a:p>
          <a:endParaRPr lang="ru-RU"/>
        </a:p>
      </dgm:t>
    </dgm:pt>
    <dgm:pt modelId="{6859FA61-A1A9-4C81-8FA1-6F1591B02F5B}">
      <dgm:prSet phldrT="[Текст]"/>
      <dgm:spPr>
        <a:solidFill>
          <a:schemeClr val="accent2"/>
        </a:solidFill>
      </dgm:spPr>
      <dgm:t>
        <a:bodyPr/>
        <a:lstStyle/>
        <a:p>
          <a:r>
            <a:rPr lang="ru-RU" dirty="0" smtClean="0"/>
            <a:t>!</a:t>
          </a:r>
          <a:endParaRPr lang="ru-RU" dirty="0"/>
        </a:p>
      </dgm:t>
    </dgm:pt>
    <dgm:pt modelId="{37E48427-B5C1-48A3-8B01-A01F6C03C89F}" type="parTrans" cxnId="{891F0888-AED6-4B81-A7B1-2783D8AA567A}">
      <dgm:prSet/>
      <dgm:spPr/>
      <dgm:t>
        <a:bodyPr/>
        <a:lstStyle/>
        <a:p>
          <a:endParaRPr lang="ru-RU"/>
        </a:p>
      </dgm:t>
    </dgm:pt>
    <dgm:pt modelId="{2C61359D-26CB-42FB-BA6D-B4D38D57A950}" type="sibTrans" cxnId="{891F0888-AED6-4B81-A7B1-2783D8AA567A}">
      <dgm:prSet/>
      <dgm:spPr/>
      <dgm:t>
        <a:bodyPr/>
        <a:lstStyle/>
        <a:p>
          <a:endParaRPr lang="ru-RU"/>
        </a:p>
      </dgm:t>
    </dgm:pt>
    <dgm:pt modelId="{06FE93A2-E977-4588-AD33-29DDC604D470}">
      <dgm:prSet phldrT="[Текст]"/>
      <dgm:spPr/>
      <dgm:t>
        <a:bodyPr/>
        <a:lstStyle/>
        <a:p>
          <a:pPr algn="just"/>
          <a:r>
            <a:rPr lang="ru-RU" b="0" i="0" dirty="0" smtClean="0">
              <a:latin typeface="Calibri Light" pitchFamily="34" charset="0"/>
              <a:cs typeface="Calibri Light" pitchFamily="34" charset="0"/>
            </a:rPr>
            <a:t>рассматривается рядом исследователей как одно из проявлений </a:t>
          </a:r>
          <a:r>
            <a:rPr lang="ru-RU" b="0" i="0" dirty="0" err="1" smtClean="0">
              <a:latin typeface="Calibri Light" pitchFamily="34" charset="0"/>
              <a:cs typeface="Calibri Light" pitchFamily="34" charset="0"/>
            </a:rPr>
            <a:t>аутоагрессивного</a:t>
          </a:r>
          <a:r>
            <a:rPr lang="ru-RU" b="0" i="0" dirty="0" smtClean="0">
              <a:latin typeface="Calibri Light" pitchFamily="34" charset="0"/>
              <a:cs typeface="Calibri Light" pitchFamily="34" charset="0"/>
            </a:rPr>
            <a:t> поведения, является проекцией агрессии на собственную личность.</a:t>
          </a:r>
          <a:endParaRPr lang="ru-RU" dirty="0">
            <a:latin typeface="Calibri Light" pitchFamily="34" charset="0"/>
            <a:cs typeface="Calibri Light" pitchFamily="34" charset="0"/>
          </a:endParaRPr>
        </a:p>
      </dgm:t>
    </dgm:pt>
    <dgm:pt modelId="{9E514A0A-BD6F-49CB-952A-594330ACC91B}" type="parTrans" cxnId="{3D5CA885-3162-47FD-B055-AE433F876062}">
      <dgm:prSet/>
      <dgm:spPr/>
      <dgm:t>
        <a:bodyPr/>
        <a:lstStyle/>
        <a:p>
          <a:endParaRPr lang="ru-RU"/>
        </a:p>
      </dgm:t>
    </dgm:pt>
    <dgm:pt modelId="{1EE1FA76-9CBC-470B-B9E1-18D741A33988}" type="sibTrans" cxnId="{3D5CA885-3162-47FD-B055-AE433F876062}">
      <dgm:prSet/>
      <dgm:spPr/>
      <dgm:t>
        <a:bodyPr/>
        <a:lstStyle/>
        <a:p>
          <a:endParaRPr lang="ru-RU"/>
        </a:p>
      </dgm:t>
    </dgm:pt>
    <dgm:pt modelId="{0B5EAEF6-4906-472D-A403-5065C3B23723}" type="pres">
      <dgm:prSet presAssocID="{26216AF0-23C8-4D52-A23A-F2C3DEA90F0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8A09F64-9E02-45FD-9C15-4C411E191DF9}" type="pres">
      <dgm:prSet presAssocID="{964F7918-3131-4723-9BDB-41D42791E514}" presName="composite" presStyleCnt="0"/>
      <dgm:spPr/>
    </dgm:pt>
    <dgm:pt modelId="{DAEE9BC7-5D61-4CDF-9AE3-F0AFF0F22BDC}" type="pres">
      <dgm:prSet presAssocID="{964F7918-3131-4723-9BDB-41D42791E514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7C845D-A6BA-4BD0-865D-51E860701AEC}" type="pres">
      <dgm:prSet presAssocID="{964F7918-3131-4723-9BDB-41D42791E514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C1E75D-C539-4CE4-A002-6CE66ACB64EE}" type="pres">
      <dgm:prSet presAssocID="{AB4426A2-27ED-48B7-8152-622BA6A8B994}" presName="sp" presStyleCnt="0"/>
      <dgm:spPr/>
    </dgm:pt>
    <dgm:pt modelId="{5BE93557-9C9E-4CA8-AEBC-8E58941F8C7C}" type="pres">
      <dgm:prSet presAssocID="{6859FA61-A1A9-4C81-8FA1-6F1591B02F5B}" presName="composite" presStyleCnt="0"/>
      <dgm:spPr/>
    </dgm:pt>
    <dgm:pt modelId="{330CC3FB-B6E7-44F8-8A2C-76518A12C569}" type="pres">
      <dgm:prSet presAssocID="{6859FA61-A1A9-4C81-8FA1-6F1591B02F5B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9464DC-4CB5-4739-9201-FC46C490D444}" type="pres">
      <dgm:prSet presAssocID="{6859FA61-A1A9-4C81-8FA1-6F1591B02F5B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CD9B888-CFFF-4CC0-BD98-22E19C4F904C}" srcId="{964F7918-3131-4723-9BDB-41D42791E514}" destId="{C8728C45-D726-4C97-8BA1-269DDF9F64D5}" srcOrd="0" destOrd="0" parTransId="{B6F46A13-BA2A-486C-B425-A75BAF04E430}" sibTransId="{33F527D8-E505-41E3-9A61-F86A19EABA5E}"/>
    <dgm:cxn modelId="{0A333666-09E4-4345-A1B7-8EE578C6A9AA}" type="presOf" srcId="{964F7918-3131-4723-9BDB-41D42791E514}" destId="{DAEE9BC7-5D61-4CDF-9AE3-F0AFF0F22BDC}" srcOrd="0" destOrd="0" presId="urn:microsoft.com/office/officeart/2005/8/layout/chevron2"/>
    <dgm:cxn modelId="{C0038A82-E4F0-4719-A52C-030958D64A8A}" type="presOf" srcId="{6859FA61-A1A9-4C81-8FA1-6F1591B02F5B}" destId="{330CC3FB-B6E7-44F8-8A2C-76518A12C569}" srcOrd="0" destOrd="0" presId="urn:microsoft.com/office/officeart/2005/8/layout/chevron2"/>
    <dgm:cxn modelId="{3D5CA885-3162-47FD-B055-AE433F876062}" srcId="{6859FA61-A1A9-4C81-8FA1-6F1591B02F5B}" destId="{06FE93A2-E977-4588-AD33-29DDC604D470}" srcOrd="0" destOrd="0" parTransId="{9E514A0A-BD6F-49CB-952A-594330ACC91B}" sibTransId="{1EE1FA76-9CBC-470B-B9E1-18D741A33988}"/>
    <dgm:cxn modelId="{D0712646-2C9C-4C95-9D63-6689E92D2536}" type="presOf" srcId="{06FE93A2-E977-4588-AD33-29DDC604D470}" destId="{9D9464DC-4CB5-4739-9201-FC46C490D444}" srcOrd="0" destOrd="0" presId="urn:microsoft.com/office/officeart/2005/8/layout/chevron2"/>
    <dgm:cxn modelId="{6CC6FE46-9457-4A62-B233-B4EC418D6C67}" type="presOf" srcId="{26216AF0-23C8-4D52-A23A-F2C3DEA90F06}" destId="{0B5EAEF6-4906-472D-A403-5065C3B23723}" srcOrd="0" destOrd="0" presId="urn:microsoft.com/office/officeart/2005/8/layout/chevron2"/>
    <dgm:cxn modelId="{E0B8F2D3-7832-4FD2-B838-45F261B87A89}" srcId="{26216AF0-23C8-4D52-A23A-F2C3DEA90F06}" destId="{964F7918-3131-4723-9BDB-41D42791E514}" srcOrd="0" destOrd="0" parTransId="{0AD5745B-E2F4-453F-8D46-CB3953257A5B}" sibTransId="{AB4426A2-27ED-48B7-8152-622BA6A8B994}"/>
    <dgm:cxn modelId="{9A25387B-2898-4775-BF72-B3726299F40E}" type="presOf" srcId="{C8728C45-D726-4C97-8BA1-269DDF9F64D5}" destId="{1C7C845D-A6BA-4BD0-865D-51E860701AEC}" srcOrd="0" destOrd="0" presId="urn:microsoft.com/office/officeart/2005/8/layout/chevron2"/>
    <dgm:cxn modelId="{891F0888-AED6-4B81-A7B1-2783D8AA567A}" srcId="{26216AF0-23C8-4D52-A23A-F2C3DEA90F06}" destId="{6859FA61-A1A9-4C81-8FA1-6F1591B02F5B}" srcOrd="1" destOrd="0" parTransId="{37E48427-B5C1-48A3-8B01-A01F6C03C89F}" sibTransId="{2C61359D-26CB-42FB-BA6D-B4D38D57A950}"/>
    <dgm:cxn modelId="{703AC326-2FBC-45E5-80BA-669198E9385B}" type="presParOf" srcId="{0B5EAEF6-4906-472D-A403-5065C3B23723}" destId="{B8A09F64-9E02-45FD-9C15-4C411E191DF9}" srcOrd="0" destOrd="0" presId="urn:microsoft.com/office/officeart/2005/8/layout/chevron2"/>
    <dgm:cxn modelId="{75D2FD37-227F-47BA-B02F-CDE62ED4BC04}" type="presParOf" srcId="{B8A09F64-9E02-45FD-9C15-4C411E191DF9}" destId="{DAEE9BC7-5D61-4CDF-9AE3-F0AFF0F22BDC}" srcOrd="0" destOrd="0" presId="urn:microsoft.com/office/officeart/2005/8/layout/chevron2"/>
    <dgm:cxn modelId="{502F2A2D-7094-430B-8487-7DDFA5B2C4FB}" type="presParOf" srcId="{B8A09F64-9E02-45FD-9C15-4C411E191DF9}" destId="{1C7C845D-A6BA-4BD0-865D-51E860701AEC}" srcOrd="1" destOrd="0" presId="urn:microsoft.com/office/officeart/2005/8/layout/chevron2"/>
    <dgm:cxn modelId="{BD97E294-E874-4691-8F86-A99279C3CB3C}" type="presParOf" srcId="{0B5EAEF6-4906-472D-A403-5065C3B23723}" destId="{8BC1E75D-C539-4CE4-A002-6CE66ACB64EE}" srcOrd="1" destOrd="0" presId="urn:microsoft.com/office/officeart/2005/8/layout/chevron2"/>
    <dgm:cxn modelId="{E6A460C8-D5B2-41C9-B507-D721DD34841F}" type="presParOf" srcId="{0B5EAEF6-4906-472D-A403-5065C3B23723}" destId="{5BE93557-9C9E-4CA8-AEBC-8E58941F8C7C}" srcOrd="2" destOrd="0" presId="urn:microsoft.com/office/officeart/2005/8/layout/chevron2"/>
    <dgm:cxn modelId="{AC29BF1A-EB75-4E41-84D1-F537DA0587A6}" type="presParOf" srcId="{5BE93557-9C9E-4CA8-AEBC-8E58941F8C7C}" destId="{330CC3FB-B6E7-44F8-8A2C-76518A12C569}" srcOrd="0" destOrd="0" presId="urn:microsoft.com/office/officeart/2005/8/layout/chevron2"/>
    <dgm:cxn modelId="{16A293CA-A502-4C42-9E00-EDA976787D75}" type="presParOf" srcId="{5BE93557-9C9E-4CA8-AEBC-8E58941F8C7C}" destId="{9D9464DC-4CB5-4739-9201-FC46C490D444}" srcOrd="1" destOrd="0" presId="urn:microsoft.com/office/officeart/2005/8/layout/chevron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06.04.2026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06.04.2026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06.04.2026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2401887"/>
            <a:ext cx="8929718" cy="1470025"/>
          </a:xfrm>
        </p:spPr>
        <p:txBody>
          <a:bodyPr>
            <a:normAutofit fontScale="90000"/>
          </a:bodyPr>
          <a:lstStyle/>
          <a:p>
            <a:r>
              <a:rPr lang="ru-RU" b="1" i="1" dirty="0" err="1" smtClean="0">
                <a:latin typeface="Century Gothic" pitchFamily="34" charset="0"/>
              </a:rPr>
              <a:t>Девиантное</a:t>
            </a:r>
            <a:r>
              <a:rPr lang="ru-RU" b="1" i="1" dirty="0" smtClean="0">
                <a:latin typeface="Century Gothic" pitchFamily="34" charset="0"/>
              </a:rPr>
              <a:t> поведение. Профилактика рискованного поведения обучающихся</a:t>
            </a:r>
            <a:endParaRPr lang="ru-RU" b="1" i="1" dirty="0">
              <a:latin typeface="Century Gothic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44" y="4143380"/>
            <a:ext cx="6500858" cy="1466848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Материалы к семинару </a:t>
            </a:r>
            <a:endParaRPr lang="ru-RU" dirty="0" smtClean="0"/>
          </a:p>
          <a:p>
            <a:r>
              <a:rPr lang="ru-RU" dirty="0" smtClean="0"/>
              <a:t>по материалам работы  </a:t>
            </a:r>
            <a:r>
              <a:rPr lang="ru-RU" dirty="0" smtClean="0"/>
              <a:t>МБОУ «Гимназия №4» </a:t>
            </a:r>
          </a:p>
          <a:p>
            <a:r>
              <a:rPr lang="ru-RU" dirty="0" smtClean="0"/>
              <a:t>г. </a:t>
            </a:r>
            <a:r>
              <a:rPr lang="ru-RU" dirty="0" smtClean="0"/>
              <a:t>Брянска</a:t>
            </a:r>
            <a:endParaRPr lang="ru-RU" dirty="0"/>
          </a:p>
        </p:txBody>
      </p:sp>
      <p:pic>
        <p:nvPicPr>
          <p:cNvPr id="9218" name="Picture 2" descr="https://psyfiles.ru/wp-content/uploads/9/8/1/981dd895d3c3c3ca1384371a31d31851.jpeg"/>
          <p:cNvPicPr>
            <a:picLocks noChangeAspect="1" noChangeArrowheads="1"/>
          </p:cNvPicPr>
          <p:nvPr/>
        </p:nvPicPr>
        <p:blipFill>
          <a:blip r:embed="rId2"/>
          <a:srcRect l="29567" t="27864" r="28691" b="11763"/>
          <a:stretch>
            <a:fillRect/>
          </a:stretch>
        </p:blipFill>
        <p:spPr bwMode="auto">
          <a:xfrm>
            <a:off x="6588750" y="4071942"/>
            <a:ext cx="2373939" cy="2571768"/>
          </a:xfrm>
          <a:prstGeom prst="rect">
            <a:avLst/>
          </a:prstGeom>
          <a:noFill/>
          <a:effectLst>
            <a:softEdge rad="127000"/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4" descr="https://psyfiles.ru/wp-content/uploads/4/e/1/4e107d1ca10b18e231754c0b6684d8e2.jpeg"/>
          <p:cNvPicPr>
            <a:picLocks noChangeAspect="1" noChangeArrowheads="1"/>
          </p:cNvPicPr>
          <p:nvPr/>
        </p:nvPicPr>
        <p:blipFill>
          <a:blip r:embed="rId2"/>
          <a:srcRect l="4615" t="38326" r="18462" b="6289"/>
          <a:stretch>
            <a:fillRect/>
          </a:stretch>
        </p:blipFill>
        <p:spPr bwMode="auto">
          <a:xfrm>
            <a:off x="714349" y="1357297"/>
            <a:ext cx="7440130" cy="4017673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22530" name="Picture 2" descr="https://pbs.twimg.com/media/Dh2ZZBwXcAAfSy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306535">
            <a:off x="7338646" y="704153"/>
            <a:ext cx="1422929" cy="1067197"/>
          </a:xfrm>
          <a:prstGeom prst="rect">
            <a:avLst/>
          </a:prstGeom>
          <a:noFill/>
          <a:effectLst>
            <a:softEdge rad="1270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1066800"/>
          </a:xfrm>
        </p:spPr>
        <p:txBody>
          <a:bodyPr/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</a:rPr>
              <a:t>Глоссарий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643050"/>
            <a:ext cx="8501122" cy="4786346"/>
          </a:xfrm>
        </p:spPr>
        <p:txBody>
          <a:bodyPr>
            <a:normAutofit lnSpcReduction="10000"/>
          </a:bodyPr>
          <a:lstStyle/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ü"/>
            </a:pPr>
            <a:r>
              <a:rPr lang="ru-RU" sz="3200" dirty="0" smtClean="0"/>
              <a:t>  </a:t>
            </a:r>
            <a:r>
              <a:rPr lang="ru-RU" sz="3200" strike="sngStrike" dirty="0" smtClean="0">
                <a:solidFill>
                  <a:schemeClr val="accent1">
                    <a:lumMod val="75000"/>
                  </a:schemeClr>
                </a:solidFill>
                <a:latin typeface="Calibri Light" pitchFamily="34" charset="0"/>
                <a:cs typeface="Calibri Light" pitchFamily="34" charset="0"/>
              </a:rPr>
              <a:t>«Трудный ребенок», «трудная семья»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ü"/>
            </a:pPr>
            <a:r>
              <a:rPr lang="ru-RU" sz="3200" dirty="0" smtClean="0">
                <a:latin typeface="Calibri Light" pitchFamily="34" charset="0"/>
                <a:cs typeface="Calibri Light" pitchFamily="34" charset="0"/>
              </a:rPr>
              <a:t>  «Требующий особого педагогического внимания»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ü"/>
            </a:pPr>
            <a:r>
              <a:rPr lang="ru-RU" sz="3200" dirty="0" smtClean="0">
                <a:latin typeface="Calibri Light" pitchFamily="34" charset="0"/>
                <a:cs typeface="Calibri Light" pitchFamily="34" charset="0"/>
              </a:rPr>
              <a:t> Оказавшийся в трудной жизненной ситуации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ü"/>
            </a:pPr>
            <a:r>
              <a:rPr lang="ru-RU" sz="3200" dirty="0" smtClean="0">
                <a:latin typeface="Calibri Light" pitchFamily="34" charset="0"/>
                <a:cs typeface="Calibri Light" pitchFamily="34" charset="0"/>
              </a:rPr>
              <a:t> Оказавшийся в социально опасном положении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ü"/>
            </a:pPr>
            <a:r>
              <a:rPr lang="ru-RU" sz="3200" dirty="0" smtClean="0">
                <a:latin typeface="Calibri Light" pitchFamily="34" charset="0"/>
                <a:cs typeface="Calibri Light" pitchFamily="34" charset="0"/>
              </a:rPr>
              <a:t> С признаками социально опасного положения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ü"/>
            </a:pPr>
            <a:r>
              <a:rPr lang="ru-RU" sz="3200" dirty="0" smtClean="0">
                <a:latin typeface="Calibri Light" pitchFamily="34" charset="0"/>
                <a:cs typeface="Calibri Light" pitchFamily="34" charset="0"/>
              </a:rPr>
              <a:t>  Девиация. </a:t>
            </a:r>
            <a:r>
              <a:rPr lang="ru-RU" sz="3200" dirty="0" err="1" smtClean="0">
                <a:latin typeface="Calibri Light" pitchFamily="34" charset="0"/>
                <a:cs typeface="Calibri Light" pitchFamily="34" charset="0"/>
              </a:rPr>
              <a:t>Девиантное</a:t>
            </a:r>
            <a:r>
              <a:rPr lang="ru-RU" sz="3200" dirty="0" smtClean="0">
                <a:latin typeface="Calibri Light" pitchFamily="34" charset="0"/>
                <a:cs typeface="Calibri Light" pitchFamily="34" charset="0"/>
              </a:rPr>
              <a:t> поведение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ü"/>
            </a:pPr>
            <a:r>
              <a:rPr lang="ru-RU" sz="3200" dirty="0" smtClean="0">
                <a:latin typeface="Calibri Light" pitchFamily="34" charset="0"/>
                <a:cs typeface="Calibri Light" pitchFamily="34" charset="0"/>
              </a:rPr>
              <a:t>  Рискованное поведение</a:t>
            </a:r>
          </a:p>
          <a:p>
            <a:pPr>
              <a:buFont typeface="Wingdings" pitchFamily="2" charset="2"/>
              <a:buChar char="Ø"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4" descr="https://psyfiles.ru/wp-content/uploads/4/e/1/4e107d1ca10b18e231754c0b6684d8e2.jpeg"/>
          <p:cNvPicPr>
            <a:picLocks noChangeAspect="1" noChangeArrowheads="1"/>
          </p:cNvPicPr>
          <p:nvPr/>
        </p:nvPicPr>
        <p:blipFill>
          <a:blip r:embed="rId2"/>
          <a:srcRect l="4615" t="38326" r="18462" b="6289"/>
          <a:stretch>
            <a:fillRect/>
          </a:stretch>
        </p:blipFill>
        <p:spPr bwMode="auto">
          <a:xfrm>
            <a:off x="714349" y="1357297"/>
            <a:ext cx="7440130" cy="4017673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22530" name="Picture 2" descr="https://pbs.twimg.com/media/Dh2ZZBwXcAAfSy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306535">
            <a:off x="7338646" y="704153"/>
            <a:ext cx="1422929" cy="1067197"/>
          </a:xfrm>
          <a:prstGeom prst="rect">
            <a:avLst/>
          </a:prstGeom>
          <a:noFill/>
          <a:effectLst>
            <a:softEdge rad="12700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714356"/>
            <a:ext cx="8786874" cy="1495444"/>
          </a:xfrm>
        </p:spPr>
        <p:txBody>
          <a:bodyPr>
            <a:noAutofit/>
          </a:bodyPr>
          <a:lstStyle/>
          <a:p>
            <a:pPr algn="just"/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</a:rPr>
              <a:t>Девиантное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 поведение </a:t>
            </a:r>
            <a:r>
              <a:rPr lang="ru-RU" sz="2400" dirty="0" smtClean="0"/>
              <a:t>- позитивное или негативное отклонение от общепринятых порядков. Зачастую нарушает правовые и морально-этические нормы современного общества.</a:t>
            </a:r>
            <a:endParaRPr lang="ru-RU" sz="2400" dirty="0"/>
          </a:p>
        </p:txBody>
      </p:sp>
      <p:graphicFrame>
        <p:nvGraphicFramePr>
          <p:cNvPr id="6" name="Схема 5"/>
          <p:cNvGraphicFramePr/>
          <p:nvPr/>
        </p:nvGraphicFramePr>
        <p:xfrm>
          <a:off x="0" y="2285992"/>
          <a:ext cx="8929718" cy="4357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Прямоугольник 6"/>
          <p:cNvSpPr/>
          <p:nvPr/>
        </p:nvSpPr>
        <p:spPr>
          <a:xfrm rot="16200000">
            <a:off x="-1047234" y="3976136"/>
            <a:ext cx="402662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ПРИЧИНЫ</a:t>
            </a:r>
            <a:endParaRPr lang="ru-RU" sz="36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357166"/>
            <a:ext cx="8229600" cy="1066800"/>
          </a:xfrm>
        </p:spPr>
        <p:txBody>
          <a:bodyPr/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Социальная девиация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0" y="1214422"/>
          <a:ext cx="8929718" cy="5286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Симптомы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девиантного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поведения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643050"/>
            <a:ext cx="8501122" cy="4786346"/>
          </a:xfrm>
        </p:spPr>
        <p:txBody>
          <a:bodyPr>
            <a:normAutofit fontScale="92500"/>
          </a:bodyPr>
          <a:lstStyle/>
          <a:p>
            <a:pPr fontAlgn="base">
              <a:buClr>
                <a:schemeClr val="accent1">
                  <a:lumMod val="75000"/>
                </a:schemeClr>
              </a:buClr>
              <a:buFont typeface="Wingdings" pitchFamily="2" charset="2"/>
              <a:buChar char="ü"/>
            </a:pPr>
            <a:r>
              <a:rPr lang="ru-RU" sz="3000" dirty="0" smtClean="0">
                <a:latin typeface="Calibri Light" pitchFamily="34" charset="0"/>
                <a:cs typeface="Calibri Light" pitchFamily="34" charset="0"/>
              </a:rPr>
              <a:t>конфликты с ровесниками, окружающими людьми;</a:t>
            </a:r>
          </a:p>
          <a:p>
            <a:pPr fontAlgn="base">
              <a:buClr>
                <a:schemeClr val="accent1">
                  <a:lumMod val="75000"/>
                </a:schemeClr>
              </a:buClr>
              <a:buFont typeface="Wingdings" pitchFamily="2" charset="2"/>
              <a:buChar char="ü"/>
            </a:pPr>
            <a:r>
              <a:rPr lang="ru-RU" sz="3000" dirty="0" smtClean="0">
                <a:latin typeface="Calibri Light" pitchFamily="34" charset="0"/>
                <a:cs typeface="Calibri Light" pitchFamily="34" charset="0"/>
              </a:rPr>
              <a:t>отсутствие интереса к работе, учёбе;</a:t>
            </a:r>
          </a:p>
          <a:p>
            <a:pPr fontAlgn="base">
              <a:buClr>
                <a:schemeClr val="accent1">
                  <a:lumMod val="75000"/>
                </a:schemeClr>
              </a:buClr>
              <a:buFont typeface="Wingdings" pitchFamily="2" charset="2"/>
              <a:buChar char="ü"/>
            </a:pPr>
            <a:r>
              <a:rPr lang="ru-RU" sz="3000" dirty="0" smtClean="0">
                <a:latin typeface="Calibri Light" pitchFamily="34" charset="0"/>
                <a:cs typeface="Calibri Light" pitchFamily="34" charset="0"/>
              </a:rPr>
              <a:t>проблемы с концентрацией внимания;</a:t>
            </a:r>
          </a:p>
          <a:p>
            <a:pPr fontAlgn="base">
              <a:buClr>
                <a:schemeClr val="accent1">
                  <a:lumMod val="75000"/>
                </a:schemeClr>
              </a:buClr>
              <a:buFont typeface="Wingdings" pitchFamily="2" charset="2"/>
              <a:buChar char="ü"/>
            </a:pPr>
            <a:r>
              <a:rPr lang="ru-RU" sz="3000" dirty="0" smtClean="0">
                <a:latin typeface="Calibri Light" pitchFamily="34" charset="0"/>
                <a:cs typeface="Calibri Light" pitchFamily="34" charset="0"/>
              </a:rPr>
              <a:t>безответственность, нежелание помогать другим;</a:t>
            </a:r>
          </a:p>
          <a:p>
            <a:pPr fontAlgn="base">
              <a:buClr>
                <a:schemeClr val="accent1">
                  <a:lumMod val="75000"/>
                </a:schemeClr>
              </a:buClr>
              <a:buFont typeface="Wingdings" pitchFamily="2" charset="2"/>
              <a:buChar char="ü"/>
            </a:pPr>
            <a:r>
              <a:rPr lang="ru-RU" sz="3000" dirty="0" smtClean="0">
                <a:latin typeface="Calibri Light" pitchFamily="34" charset="0"/>
                <a:cs typeface="Calibri Light" pitchFamily="34" charset="0"/>
              </a:rPr>
              <a:t>постоянная смена увлечений и круга общения;</a:t>
            </a:r>
          </a:p>
          <a:p>
            <a:pPr fontAlgn="base">
              <a:buClr>
                <a:schemeClr val="accent1">
                  <a:lumMod val="75000"/>
                </a:schemeClr>
              </a:buClr>
              <a:buFont typeface="Wingdings" pitchFamily="2" charset="2"/>
              <a:buChar char="ü"/>
            </a:pPr>
            <a:r>
              <a:rPr lang="ru-RU" sz="3000" dirty="0" smtClean="0">
                <a:latin typeface="Calibri Light" pitchFamily="34" charset="0"/>
                <a:cs typeface="Calibri Light" pitchFamily="34" charset="0"/>
              </a:rPr>
              <a:t>отсутствие контактов с другими людьми;</a:t>
            </a:r>
          </a:p>
          <a:p>
            <a:pPr fontAlgn="base">
              <a:buClr>
                <a:schemeClr val="accent1">
                  <a:lumMod val="75000"/>
                </a:schemeClr>
              </a:buClr>
              <a:buFont typeface="Wingdings" pitchFamily="2" charset="2"/>
              <a:buChar char="ü"/>
            </a:pPr>
            <a:r>
              <a:rPr lang="ru-RU" sz="3000" dirty="0" smtClean="0">
                <a:latin typeface="Calibri Light" pitchFamily="34" charset="0"/>
                <a:cs typeface="Calibri Light" pitchFamily="34" charset="0"/>
              </a:rPr>
              <a:t>постоянные перепады настроения;</a:t>
            </a:r>
          </a:p>
          <a:p>
            <a:pPr fontAlgn="base">
              <a:buClr>
                <a:schemeClr val="accent1">
                  <a:lumMod val="75000"/>
                </a:schemeClr>
              </a:buClr>
              <a:buFont typeface="Wingdings" pitchFamily="2" charset="2"/>
              <a:buChar char="ü"/>
            </a:pPr>
            <a:r>
              <a:rPr lang="ru-RU" sz="3000" dirty="0" smtClean="0">
                <a:latin typeface="Calibri Light" pitchFamily="34" charset="0"/>
                <a:cs typeface="Calibri Light" pitchFamily="34" charset="0"/>
              </a:rPr>
              <a:t>завышенная или заниженная самооценка;</a:t>
            </a:r>
          </a:p>
          <a:p>
            <a:pPr fontAlgn="base">
              <a:buClr>
                <a:schemeClr val="accent1">
                  <a:lumMod val="75000"/>
                </a:schemeClr>
              </a:buClr>
              <a:buFont typeface="Wingdings" pitchFamily="2" charset="2"/>
              <a:buChar char="ü"/>
            </a:pPr>
            <a:r>
              <a:rPr lang="ru-RU" sz="3000" dirty="0" smtClean="0">
                <a:latin typeface="Calibri Light" pitchFamily="34" charset="0"/>
                <a:cs typeface="Calibri Light" pitchFamily="34" charset="0"/>
              </a:rPr>
              <a:t>нарушение сна, нарушение питания</a:t>
            </a:r>
          </a:p>
          <a:p>
            <a:pPr fontAlgn="base">
              <a:buClr>
                <a:schemeClr val="accent1">
                  <a:lumMod val="75000"/>
                </a:schemeClr>
              </a:buClr>
              <a:buFont typeface="Wingdings" pitchFamily="2" charset="2"/>
              <a:buChar char="ü"/>
            </a:pPr>
            <a:r>
              <a:rPr lang="ru-RU" sz="3000" dirty="0" smtClean="0">
                <a:latin typeface="Calibri Light" pitchFamily="34" charset="0"/>
                <a:cs typeface="Calibri Light" pitchFamily="34" charset="0"/>
              </a:rPr>
              <a:t>проблемы с пищеварением</a:t>
            </a:r>
            <a:endParaRPr lang="ru-RU" dirty="0" smtClean="0">
              <a:latin typeface="Calibri Light" pitchFamily="34" charset="0"/>
              <a:cs typeface="Calibri Light" pitchFamily="34" charset="0"/>
            </a:endParaRPr>
          </a:p>
          <a:p>
            <a:pPr>
              <a:buClr>
                <a:schemeClr val="accent1">
                  <a:lumMod val="75000"/>
                </a:schemeClr>
              </a:buClr>
            </a:pPr>
            <a:endParaRPr lang="ru-RU" dirty="0"/>
          </a:p>
        </p:txBody>
      </p:sp>
      <p:pic>
        <p:nvPicPr>
          <p:cNvPr id="5122" name="Picture 2" descr="https://r3.mt.ru/r11/photoB7ED/20403275275-0/jpg/bp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58082" y="4572008"/>
            <a:ext cx="1571636" cy="188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Рискованное(рисковое) поведение -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428736"/>
            <a:ext cx="8229600" cy="1857388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	поведение, связанное с риском, то есть с опасностью, угрозой потери, утраты того, что запланировано получить за счет благоприятного стечения обстоятельств.</a:t>
            </a:r>
            <a:endParaRPr lang="ru-RU" dirty="0"/>
          </a:p>
        </p:txBody>
      </p:sp>
      <p:graphicFrame>
        <p:nvGraphicFramePr>
          <p:cNvPr id="5" name="Схема 4"/>
          <p:cNvGraphicFramePr/>
          <p:nvPr/>
        </p:nvGraphicFramePr>
        <p:xfrm>
          <a:off x="357158" y="3357538"/>
          <a:ext cx="8501122" cy="35004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1066800"/>
          </a:xfrm>
        </p:spPr>
        <p:txBody>
          <a:bodyPr/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Объективные причины РП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857364"/>
            <a:ext cx="8186766" cy="4357718"/>
          </a:xfrm>
        </p:spPr>
        <p:txBody>
          <a:bodyPr>
            <a:normAutofit fontScale="85000" lnSpcReduction="10000"/>
          </a:bodyPr>
          <a:lstStyle/>
          <a:p>
            <a:pPr>
              <a:buClr>
                <a:schemeClr val="accent2"/>
              </a:buClr>
              <a:buFont typeface="Wingdings" pitchFamily="2" charset="2"/>
              <a:buChar char="ü"/>
            </a:pPr>
            <a:r>
              <a:rPr lang="ru-RU" dirty="0" smtClean="0">
                <a:latin typeface="Calibri Light" pitchFamily="34" charset="0"/>
                <a:cs typeface="Calibri Light" pitchFamily="34" charset="0"/>
              </a:rPr>
              <a:t>Гражданский и профессиональный долг</a:t>
            </a:r>
          </a:p>
          <a:p>
            <a:pPr>
              <a:buClr>
                <a:schemeClr val="accent2"/>
              </a:buClr>
              <a:buFont typeface="Wingdings" pitchFamily="2" charset="2"/>
              <a:buChar char="ü"/>
            </a:pPr>
            <a:r>
              <a:rPr lang="ru-RU" dirty="0" smtClean="0">
                <a:latin typeface="Calibri Light" pitchFamily="34" charset="0"/>
                <a:cs typeface="Calibri Light" pitchFamily="34" charset="0"/>
              </a:rPr>
              <a:t> Возможность свободы выбора</a:t>
            </a:r>
          </a:p>
          <a:p>
            <a:pPr>
              <a:buClr>
                <a:schemeClr val="accent2"/>
              </a:buClr>
              <a:buFont typeface="Wingdings" pitchFamily="2" charset="2"/>
              <a:buChar char="ü"/>
            </a:pPr>
            <a:r>
              <a:rPr lang="ru-RU" dirty="0" smtClean="0">
                <a:latin typeface="Calibri Light" pitchFamily="34" charset="0"/>
                <a:cs typeface="Calibri Light" pitchFamily="34" charset="0"/>
              </a:rPr>
              <a:t> Недостаточный профессионализм</a:t>
            </a:r>
          </a:p>
          <a:p>
            <a:pPr>
              <a:buClr>
                <a:schemeClr val="accent2"/>
              </a:buClr>
              <a:buFont typeface="Wingdings" pitchFamily="2" charset="2"/>
              <a:buChar char="ü"/>
            </a:pPr>
            <a:r>
              <a:rPr lang="ru-RU" dirty="0" smtClean="0">
                <a:latin typeface="Calibri Light" pitchFamily="34" charset="0"/>
                <a:cs typeface="Calibri Light" pitchFamily="34" charset="0"/>
              </a:rPr>
              <a:t> Ограниченные возможности восприятия и оценки ситуации (плохие видимость, слышимость, дефицит времени и информации)</a:t>
            </a:r>
          </a:p>
          <a:p>
            <a:pPr>
              <a:buClr>
                <a:schemeClr val="accent2"/>
              </a:buClr>
              <a:buFont typeface="Wingdings" pitchFamily="2" charset="2"/>
              <a:buChar char="ü"/>
            </a:pPr>
            <a:r>
              <a:rPr lang="ru-RU" dirty="0" smtClean="0">
                <a:latin typeface="Calibri Light" pitchFamily="34" charset="0"/>
                <a:cs typeface="Calibri Light" pitchFamily="34" charset="0"/>
              </a:rPr>
              <a:t> Не регламентированные инструкцией действия для конкретных ситуаций в профессиональной деятельности</a:t>
            </a:r>
          </a:p>
          <a:p>
            <a:pPr>
              <a:buClr>
                <a:schemeClr val="accent2"/>
              </a:buClr>
              <a:buFont typeface="Wingdings" pitchFamily="2" charset="2"/>
              <a:buChar char="ü"/>
            </a:pPr>
            <a:r>
              <a:rPr lang="ru-RU" dirty="0" smtClean="0">
                <a:latin typeface="Calibri Light" pitchFamily="34" charset="0"/>
                <a:cs typeface="Calibri Light" pitchFamily="34" charset="0"/>
              </a:rPr>
              <a:t> Недостаточные меры профессиональной </a:t>
            </a:r>
            <a:r>
              <a:rPr lang="ru-RU" dirty="0" err="1" smtClean="0">
                <a:latin typeface="Calibri Light" pitchFamily="34" charset="0"/>
                <a:cs typeface="Calibri Light" pitchFamily="34" charset="0"/>
              </a:rPr>
              <a:t>учебно-тренинговой</a:t>
            </a:r>
            <a:r>
              <a:rPr lang="ru-RU" dirty="0" smtClean="0">
                <a:latin typeface="Calibri Light" pitchFamily="34" charset="0"/>
                <a:cs typeface="Calibri Light" pitchFamily="34" charset="0"/>
              </a:rPr>
              <a:t> подготовки</a:t>
            </a:r>
          </a:p>
          <a:p>
            <a:pPr>
              <a:buClr>
                <a:schemeClr val="accent2"/>
              </a:buClr>
              <a:buFont typeface="Wingdings" pitchFamily="2" charset="2"/>
              <a:buChar char="ü"/>
            </a:pPr>
            <a:r>
              <a:rPr lang="ru-RU" dirty="0" smtClean="0">
                <a:latin typeface="Calibri Light" pitchFamily="34" charset="0"/>
                <a:cs typeface="Calibri Light" pitchFamily="34" charset="0"/>
              </a:rPr>
              <a:t>Влияние социально-психологических факторов: давление группы/укрепление собственного авторитета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1066800"/>
          </a:xfrm>
        </p:spPr>
        <p:txBody>
          <a:bodyPr/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Субъективные причины РП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857364"/>
            <a:ext cx="8429684" cy="4357718"/>
          </a:xfrm>
        </p:spPr>
        <p:txBody>
          <a:bodyPr>
            <a:normAutofit fontScale="77500" lnSpcReduction="20000"/>
          </a:bodyPr>
          <a:lstStyle/>
          <a:p>
            <a:pPr algn="just">
              <a:buClr>
                <a:schemeClr val="accent2"/>
              </a:buClr>
              <a:buFont typeface="Wingdings" pitchFamily="2" charset="2"/>
              <a:buChar char="ü"/>
            </a:pPr>
            <a:r>
              <a:rPr lang="ru-RU" dirty="0" smtClean="0">
                <a:latin typeface="Calibri Light" pitchFamily="34" charset="0"/>
                <a:cs typeface="Calibri Light" pitchFamily="34" charset="0"/>
              </a:rPr>
              <a:t>Сложившиеся представление о действии как не рискованном</a:t>
            </a:r>
          </a:p>
          <a:p>
            <a:pPr algn="just">
              <a:buClr>
                <a:schemeClr val="accent2"/>
              </a:buClr>
              <a:buFont typeface="Wingdings" pitchFamily="2" charset="2"/>
              <a:buChar char="ü"/>
            </a:pPr>
            <a:r>
              <a:rPr lang="ru-RU" dirty="0" smtClean="0">
                <a:latin typeface="Calibri Light" pitchFamily="34" charset="0"/>
                <a:cs typeface="Calibri Light" pitchFamily="34" charset="0"/>
              </a:rPr>
              <a:t> Изменённое состояние личности (фрустрация, аффект, переутомление)</a:t>
            </a:r>
          </a:p>
          <a:p>
            <a:pPr algn="just">
              <a:buClr>
                <a:schemeClr val="accent2"/>
              </a:buClr>
              <a:buFont typeface="Wingdings" pitchFamily="2" charset="2"/>
              <a:buChar char="ü"/>
            </a:pPr>
            <a:r>
              <a:rPr lang="ru-RU" dirty="0" smtClean="0">
                <a:latin typeface="Calibri Light" pitchFamily="34" charset="0"/>
                <a:cs typeface="Calibri Light" pitchFamily="34" charset="0"/>
              </a:rPr>
              <a:t> Плохое самочувствие (болезненное состояние)</a:t>
            </a:r>
          </a:p>
          <a:p>
            <a:pPr algn="just">
              <a:buClr>
                <a:schemeClr val="accent2"/>
              </a:buClr>
              <a:buFont typeface="Wingdings" pitchFamily="2" charset="2"/>
              <a:buChar char="ü"/>
            </a:pPr>
            <a:r>
              <a:rPr lang="ru-RU" dirty="0" smtClean="0">
                <a:latin typeface="Calibri Light" pitchFamily="34" charset="0"/>
                <a:cs typeface="Calibri Light" pitchFamily="34" charset="0"/>
              </a:rPr>
              <a:t> Состояние </a:t>
            </a:r>
            <a:r>
              <a:rPr lang="ru-RU" dirty="0" err="1" smtClean="0">
                <a:latin typeface="Calibri Light" pitchFamily="34" charset="0"/>
                <a:cs typeface="Calibri Light" pitchFamily="34" charset="0"/>
              </a:rPr>
              <a:t>адаптанта</a:t>
            </a:r>
            <a:r>
              <a:rPr lang="ru-RU" dirty="0" smtClean="0">
                <a:latin typeface="Calibri Light" pitchFamily="34" charset="0"/>
                <a:cs typeface="Calibri Light" pitchFamily="34" charset="0"/>
              </a:rPr>
              <a:t> (</a:t>
            </a:r>
            <a:r>
              <a:rPr lang="ru-RU" dirty="0" err="1" smtClean="0">
                <a:latin typeface="Calibri Light" pitchFamily="34" charset="0"/>
                <a:cs typeface="Calibri Light" pitchFamily="34" charset="0"/>
              </a:rPr>
              <a:t>несложившиеся</a:t>
            </a:r>
            <a:r>
              <a:rPr lang="ru-RU" dirty="0" smtClean="0">
                <a:latin typeface="Calibri Light" pitchFamily="34" charset="0"/>
                <a:cs typeface="Calibri Light" pitchFamily="34" charset="0"/>
              </a:rPr>
              <a:t> стереотипы поведения и неадекватная оценка ситуации)</a:t>
            </a:r>
          </a:p>
          <a:p>
            <a:pPr algn="just">
              <a:buClr>
                <a:schemeClr val="accent2"/>
              </a:buClr>
              <a:buFont typeface="Wingdings" pitchFamily="2" charset="2"/>
              <a:buChar char="ü"/>
            </a:pPr>
            <a:r>
              <a:rPr lang="ru-RU" dirty="0" smtClean="0">
                <a:latin typeface="Calibri Light" pitchFamily="34" charset="0"/>
                <a:cs typeface="Calibri Light" pitchFamily="34" charset="0"/>
              </a:rPr>
              <a:t> Акцентуированные черты личности (например, склонность к демонстративному поведению)</a:t>
            </a:r>
          </a:p>
          <a:p>
            <a:pPr algn="just">
              <a:buClr>
                <a:schemeClr val="accent2"/>
              </a:buClr>
              <a:buFont typeface="Wingdings" pitchFamily="2" charset="2"/>
              <a:buChar char="ü"/>
            </a:pPr>
            <a:r>
              <a:rPr lang="ru-RU" dirty="0" smtClean="0">
                <a:latin typeface="Calibri Light" pitchFamily="34" charset="0"/>
                <a:cs typeface="Calibri Light" pitchFamily="34" charset="0"/>
              </a:rPr>
              <a:t> Самоуверенность (как следствие убежденности в своих способностях, знаниях, опыте)</a:t>
            </a:r>
          </a:p>
          <a:p>
            <a:pPr algn="just">
              <a:buClr>
                <a:schemeClr val="accent2"/>
              </a:buClr>
              <a:buFont typeface="Wingdings" pitchFamily="2" charset="2"/>
              <a:buChar char="ü"/>
            </a:pPr>
            <a:r>
              <a:rPr lang="ru-RU" dirty="0" smtClean="0">
                <a:latin typeface="Calibri Light" pitchFamily="34" charset="0"/>
                <a:cs typeface="Calibri Light" pitchFamily="34" charset="0"/>
              </a:rPr>
              <a:t> Отсутствие опыта переживания и ответственности за последствия подобных поступков и действий</a:t>
            </a:r>
          </a:p>
          <a:p>
            <a:pPr algn="just">
              <a:buClr>
                <a:schemeClr val="accent2"/>
              </a:buClr>
              <a:buFont typeface="Wingdings" pitchFamily="2" charset="2"/>
              <a:buChar char="ü"/>
            </a:pPr>
            <a:r>
              <a:rPr lang="ru-RU" dirty="0" smtClean="0">
                <a:latin typeface="Calibri Light" pitchFamily="34" charset="0"/>
                <a:cs typeface="Calibri Light" pitchFamily="34" charset="0"/>
              </a:rPr>
              <a:t> Социально-психологические особенности личности: инфантилизм/эгоцентризм/безответственность</a:t>
            </a:r>
          </a:p>
          <a:p>
            <a:pPr>
              <a:buClr>
                <a:schemeClr val="accent2"/>
              </a:buClr>
              <a:buFont typeface="Wingdings" pitchFamily="2" charset="2"/>
              <a:buChar char="ü"/>
            </a:pPr>
            <a:endParaRPr lang="ru-RU" dirty="0">
              <a:latin typeface="Calibri Light" pitchFamily="34" charset="0"/>
              <a:cs typeface="Calibri Light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550</TotalTime>
  <Words>412</Words>
  <PresentationFormat>Экран (4:3)</PresentationFormat>
  <Paragraphs>83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Городская</vt:lpstr>
      <vt:lpstr>Девиантное поведение. Профилактика рискованного поведения обучающихся</vt:lpstr>
      <vt:lpstr>Глоссарий</vt:lpstr>
      <vt:lpstr>Слайд 3</vt:lpstr>
      <vt:lpstr>Девиантное поведение - позитивное или негативное отклонение от общепринятых порядков. Зачастую нарушает правовые и морально-этические нормы современного общества.</vt:lpstr>
      <vt:lpstr>Социальная девиация</vt:lpstr>
      <vt:lpstr>Симптомы девиантного поведения</vt:lpstr>
      <vt:lpstr>Рискованное(рисковое) поведение -</vt:lpstr>
      <vt:lpstr>Объективные причины РП</vt:lpstr>
      <vt:lpstr>Субъективные причины РП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Девиантное поведение. Профилактика рискованного поведения обучающихся</dc:title>
  <dc:creator>Арт</dc:creator>
  <cp:lastModifiedBy>HP</cp:lastModifiedBy>
  <cp:revision>8</cp:revision>
  <dcterms:created xsi:type="dcterms:W3CDTF">2022-01-11T14:37:59Z</dcterms:created>
  <dcterms:modified xsi:type="dcterms:W3CDTF">2026-04-06T07:06:48Z</dcterms:modified>
</cp:coreProperties>
</file>