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12192000"/>
  <p:embeddedFontLst>
    <p:embeddedFont>
      <p:font typeface="MiSans" pitchFamily="2" charset="-122"/>
      <p:regular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5"/>
    <p:restoredTop sz="94610"/>
  </p:normalViewPr>
  <p:slideViewPr>
    <p:cSldViewPr snapToGrid="0" snapToObjects="1">
      <p:cViewPr varScale="1">
        <p:scale>
          <a:sx n="96" d="100"/>
          <a:sy n="96" d="100"/>
        </p:scale>
        <p:origin x="3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0427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4A5C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www.teachermagazine.com/fa7f63a23e52ae18f1a1143e6d97823f85626235.jpg"/>
          <p:cNvPicPr>
            <a:picLocks noChangeAspect="1"/>
          </p:cNvPicPr>
          <p:nvPr/>
        </p:nvPicPr>
        <p:blipFill>
          <a:blip r:embed="rId3">
            <a:alphaModFix amt="40000"/>
          </a:blip>
          <a:srcRect t="3125" b="3125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4A5C58">
                  <a:alpha val="95000"/>
                </a:srgbClr>
              </a:gs>
              <a:gs pos="50000">
                <a:srgbClr val="4A5C58">
                  <a:alpha val="85000"/>
                </a:srgbClr>
              </a:gs>
              <a:gs pos="100000">
                <a:srgbClr val="C78D6A">
                  <a:alpha val="7500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4651251" y="1357313"/>
            <a:ext cx="2886075" cy="504825"/>
          </a:xfrm>
          <a:custGeom>
            <a:avLst/>
            <a:gdLst/>
            <a:ahLst/>
            <a:cxnLst/>
            <a:rect l="l" t="t" r="r" b="b"/>
            <a:pathLst>
              <a:path w="2886075" h="504825">
                <a:moveTo>
                  <a:pt x="252413" y="0"/>
                </a:moveTo>
                <a:lnTo>
                  <a:pt x="2633663" y="0"/>
                </a:lnTo>
                <a:cubicBezTo>
                  <a:pt x="2772973" y="0"/>
                  <a:pt x="2886075" y="113102"/>
                  <a:pt x="2886075" y="252413"/>
                </a:cubicBezTo>
                <a:lnTo>
                  <a:pt x="2886075" y="252413"/>
                </a:lnTo>
                <a:cubicBezTo>
                  <a:pt x="2886075" y="391723"/>
                  <a:pt x="2772973" y="504825"/>
                  <a:pt x="2633663" y="504825"/>
                </a:cubicBezTo>
                <a:lnTo>
                  <a:pt x="252413" y="504825"/>
                </a:lnTo>
                <a:cubicBezTo>
                  <a:pt x="113102" y="504825"/>
                  <a:pt x="0" y="391723"/>
                  <a:pt x="0" y="252413"/>
                </a:cubicBezTo>
                <a:lnTo>
                  <a:pt x="0" y="252413"/>
                </a:lnTo>
                <a:cubicBezTo>
                  <a:pt x="0" y="113102"/>
                  <a:pt x="113102" y="0"/>
                  <a:pt x="252412" y="0"/>
                </a:cubicBezTo>
                <a:close/>
              </a:path>
            </a:pathLst>
          </a:custGeom>
          <a:solidFill>
            <a:srgbClr val="C78D6A">
              <a:alpha val="30196"/>
            </a:srgbClr>
          </a:solidFill>
          <a:ln w="12700">
            <a:solidFill>
              <a:srgbClr val="F8F6F2">
                <a:alpha val="30196"/>
              </a:srgbClr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4841751" y="1495425"/>
            <a:ext cx="250849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kern="0" spc="68" dirty="0">
                <a:solidFill>
                  <a:srgbClr val="F8F6F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ТРЕНИНГ ДЛЯ ПЕДАГОГОВ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1410593" y="2400300"/>
            <a:ext cx="9372600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5400" b="1" dirty="0">
                <a:solidFill>
                  <a:srgbClr val="F8F6F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Подростковая тревожность</a:t>
            </a:r>
            <a:endParaRPr lang="en-US" sz="1600" dirty="0"/>
          </a:p>
          <a:p>
            <a:pPr algn="ctr">
              <a:lnSpc>
                <a:spcPct val="100000"/>
              </a:lnSpc>
            </a:pPr>
            <a:r>
              <a:rPr lang="en-US" sz="5400" b="1" dirty="0">
                <a:solidFill>
                  <a:srgbClr val="F8F6F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 профильных классах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5486400" y="4419600"/>
            <a:ext cx="1219200" cy="38100"/>
          </a:xfrm>
          <a:custGeom>
            <a:avLst/>
            <a:gdLst/>
            <a:ahLst/>
            <a:cxnLst/>
            <a:rect l="l" t="t" r="r" b="b"/>
            <a:pathLst>
              <a:path w="1219200" h="38100">
                <a:moveTo>
                  <a:pt x="0" y="0"/>
                </a:moveTo>
                <a:lnTo>
                  <a:pt x="1219200" y="0"/>
                </a:lnTo>
                <a:lnTo>
                  <a:pt x="12192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8" name="Text 5"/>
          <p:cNvSpPr/>
          <p:nvPr/>
        </p:nvSpPr>
        <p:spPr>
          <a:xfrm>
            <a:off x="3289176" y="4762500"/>
            <a:ext cx="5610225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800" dirty="0">
                <a:solidFill>
                  <a:srgbClr val="F8F6F2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Инструменты педагога для снижения напряжения</a:t>
            </a:r>
            <a:endParaRPr lang="en-US" sz="1600" dirty="0"/>
          </a:p>
          <a:p>
            <a:pPr algn="ctr">
              <a:lnSpc>
                <a:spcPct val="140000"/>
              </a:lnSpc>
            </a:pPr>
            <a:r>
              <a:rPr lang="en-US" sz="1800" dirty="0">
                <a:solidFill>
                  <a:srgbClr val="F8F6F2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без потери качества обучения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17500" y="3175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4A5C58"/>
          </a:solidFill>
          <a:ln/>
        </p:spPr>
      </p:sp>
      <p:sp>
        <p:nvSpPr>
          <p:cNvPr id="3" name="Text 1"/>
          <p:cNvSpPr/>
          <p:nvPr/>
        </p:nvSpPr>
        <p:spPr>
          <a:xfrm>
            <a:off x="277813" y="317500"/>
            <a:ext cx="46037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25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06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793750" y="349250"/>
            <a:ext cx="5794375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250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Практические инструменты для педагога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793750" y="793750"/>
            <a:ext cx="762000" cy="31750"/>
          </a:xfrm>
          <a:custGeom>
            <a:avLst/>
            <a:gdLst/>
            <a:ahLst/>
            <a:cxnLst/>
            <a:rect l="l" t="t" r="r" b="b"/>
            <a:pathLst>
              <a:path w="762000" h="31750">
                <a:moveTo>
                  <a:pt x="0" y="0"/>
                </a:moveTo>
                <a:lnTo>
                  <a:pt x="762000" y="0"/>
                </a:lnTo>
                <a:lnTo>
                  <a:pt x="762000" y="31750"/>
                </a:lnTo>
                <a:lnTo>
                  <a:pt x="0" y="31750"/>
                </a:lnTo>
                <a:lnTo>
                  <a:pt x="0" y="0"/>
                </a:lnTo>
                <a:close/>
              </a:path>
            </a:pathLst>
          </a:custGeom>
          <a:solidFill>
            <a:srgbClr val="4A5C58"/>
          </a:solidFill>
          <a:ln/>
        </p:spPr>
      </p:sp>
      <p:sp>
        <p:nvSpPr>
          <p:cNvPr id="6" name="Shape 4"/>
          <p:cNvSpPr/>
          <p:nvPr/>
        </p:nvSpPr>
        <p:spPr>
          <a:xfrm>
            <a:off x="317500" y="849312"/>
            <a:ext cx="5699125" cy="2936875"/>
          </a:xfrm>
          <a:custGeom>
            <a:avLst/>
            <a:gdLst/>
            <a:ahLst/>
            <a:cxnLst/>
            <a:rect l="l" t="t" r="r" b="b"/>
            <a:pathLst>
              <a:path w="5699125" h="2936875">
                <a:moveTo>
                  <a:pt x="31750" y="0"/>
                </a:moveTo>
                <a:lnTo>
                  <a:pt x="5667375" y="0"/>
                </a:lnTo>
                <a:cubicBezTo>
                  <a:pt x="5684898" y="0"/>
                  <a:pt x="5699125" y="14227"/>
                  <a:pt x="5699125" y="31750"/>
                </a:cubicBezTo>
                <a:lnTo>
                  <a:pt x="5699125" y="2809885"/>
                </a:lnTo>
                <a:cubicBezTo>
                  <a:pt x="5699125" y="2880019"/>
                  <a:pt x="5642269" y="2936875"/>
                  <a:pt x="5572135" y="2936875"/>
                </a:cubicBezTo>
                <a:lnTo>
                  <a:pt x="126990" y="2936875"/>
                </a:lnTo>
                <a:cubicBezTo>
                  <a:pt x="56856" y="2936875"/>
                  <a:pt x="0" y="2880019"/>
                  <a:pt x="0" y="2809885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3813" dist="7938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317500" y="862359"/>
            <a:ext cx="5699125" cy="31750"/>
          </a:xfrm>
          <a:custGeom>
            <a:avLst/>
            <a:gdLst/>
            <a:ahLst/>
            <a:cxnLst/>
            <a:rect l="l" t="t" r="r" b="b"/>
            <a:pathLst>
              <a:path w="5699125" h="31750">
                <a:moveTo>
                  <a:pt x="31750" y="0"/>
                </a:moveTo>
                <a:lnTo>
                  <a:pt x="5667375" y="0"/>
                </a:lnTo>
                <a:cubicBezTo>
                  <a:pt x="5684898" y="0"/>
                  <a:pt x="5699125" y="14227"/>
                  <a:pt x="5699125" y="31750"/>
                </a:cubicBezTo>
                <a:lnTo>
                  <a:pt x="5699125" y="31750"/>
                </a:lnTo>
                <a:lnTo>
                  <a:pt x="0" y="31750"/>
                </a:ln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8" name="Shape 6"/>
          <p:cNvSpPr/>
          <p:nvPr/>
        </p:nvSpPr>
        <p:spPr>
          <a:xfrm>
            <a:off x="476250" y="102393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C78D6A">
              <a:alpha val="20000"/>
            </a:srgbClr>
          </a:solidFill>
          <a:ln/>
        </p:spPr>
      </p:sp>
      <p:sp>
        <p:nvSpPr>
          <p:cNvPr id="9" name="Shape 7"/>
          <p:cNvSpPr/>
          <p:nvPr/>
        </p:nvSpPr>
        <p:spPr>
          <a:xfrm>
            <a:off x="571500" y="1119187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250" y="178594"/>
                </a:moveTo>
                <a:cubicBezTo>
                  <a:pt x="147861" y="178594"/>
                  <a:pt x="190500" y="138596"/>
                  <a:pt x="190500" y="89297"/>
                </a:cubicBezTo>
                <a:cubicBezTo>
                  <a:pt x="190500" y="39998"/>
                  <a:pt x="147861" y="0"/>
                  <a:pt x="95250" y="0"/>
                </a:cubicBezTo>
                <a:cubicBezTo>
                  <a:pt x="42639" y="0"/>
                  <a:pt x="0" y="39998"/>
                  <a:pt x="0" y="89297"/>
                </a:cubicBezTo>
                <a:cubicBezTo>
                  <a:pt x="0" y="109500"/>
                  <a:pt x="7144" y="128104"/>
                  <a:pt x="19199" y="143061"/>
                </a:cubicBezTo>
                <a:lnTo>
                  <a:pt x="1042" y="177403"/>
                </a:lnTo>
                <a:cubicBezTo>
                  <a:pt x="-744" y="180752"/>
                  <a:pt x="-186" y="184845"/>
                  <a:pt x="2381" y="187635"/>
                </a:cubicBezTo>
                <a:cubicBezTo>
                  <a:pt x="4949" y="190426"/>
                  <a:pt x="9004" y="191281"/>
                  <a:pt x="12464" y="189793"/>
                </a:cubicBezTo>
                <a:lnTo>
                  <a:pt x="56517" y="170929"/>
                </a:lnTo>
                <a:cubicBezTo>
                  <a:pt x="68349" y="175840"/>
                  <a:pt x="81446" y="178594"/>
                  <a:pt x="95250" y="178594"/>
                </a:cubicBezTo>
                <a:close/>
                <a:moveTo>
                  <a:pt x="47625" y="77391"/>
                </a:moveTo>
                <a:cubicBezTo>
                  <a:pt x="54196" y="77391"/>
                  <a:pt x="59531" y="82726"/>
                  <a:pt x="59531" y="89297"/>
                </a:cubicBezTo>
                <a:cubicBezTo>
                  <a:pt x="59531" y="95868"/>
                  <a:pt x="54196" y="101203"/>
                  <a:pt x="47625" y="101203"/>
                </a:cubicBezTo>
                <a:cubicBezTo>
                  <a:pt x="41054" y="101203"/>
                  <a:pt x="35719" y="95868"/>
                  <a:pt x="35719" y="89297"/>
                </a:cubicBezTo>
                <a:cubicBezTo>
                  <a:pt x="35719" y="82726"/>
                  <a:pt x="41054" y="77391"/>
                  <a:pt x="47625" y="77391"/>
                </a:cubicBezTo>
                <a:close/>
                <a:moveTo>
                  <a:pt x="95250" y="77391"/>
                </a:moveTo>
                <a:cubicBezTo>
                  <a:pt x="101821" y="77391"/>
                  <a:pt x="107156" y="82726"/>
                  <a:pt x="107156" y="89297"/>
                </a:cubicBezTo>
                <a:cubicBezTo>
                  <a:pt x="107156" y="95868"/>
                  <a:pt x="101821" y="101203"/>
                  <a:pt x="95250" y="101203"/>
                </a:cubicBezTo>
                <a:cubicBezTo>
                  <a:pt x="88679" y="101203"/>
                  <a:pt x="83344" y="95868"/>
                  <a:pt x="83344" y="89297"/>
                </a:cubicBezTo>
                <a:cubicBezTo>
                  <a:pt x="83344" y="82726"/>
                  <a:pt x="88679" y="77391"/>
                  <a:pt x="95250" y="77391"/>
                </a:cubicBezTo>
                <a:close/>
                <a:moveTo>
                  <a:pt x="130969" y="89297"/>
                </a:moveTo>
                <a:cubicBezTo>
                  <a:pt x="130969" y="82726"/>
                  <a:pt x="136304" y="77391"/>
                  <a:pt x="142875" y="77391"/>
                </a:cubicBezTo>
                <a:cubicBezTo>
                  <a:pt x="149446" y="77391"/>
                  <a:pt x="154781" y="82726"/>
                  <a:pt x="154781" y="89297"/>
                </a:cubicBezTo>
                <a:cubicBezTo>
                  <a:pt x="154781" y="95868"/>
                  <a:pt x="149446" y="101203"/>
                  <a:pt x="142875" y="101203"/>
                </a:cubicBezTo>
                <a:cubicBezTo>
                  <a:pt x="136304" y="101203"/>
                  <a:pt x="130969" y="95868"/>
                  <a:pt x="130969" y="89297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10" name="Text 8"/>
          <p:cNvSpPr/>
          <p:nvPr/>
        </p:nvSpPr>
        <p:spPr>
          <a:xfrm>
            <a:off x="952500" y="1103312"/>
            <a:ext cx="239712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Инструмент 1: «Я-сообщения»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492125" y="1531937"/>
            <a:ext cx="5365750" cy="571500"/>
          </a:xfrm>
          <a:custGeom>
            <a:avLst/>
            <a:gdLst/>
            <a:ahLst/>
            <a:cxnLst/>
            <a:rect l="l" t="t" r="r" b="b"/>
            <a:pathLst>
              <a:path w="5365750" h="571500">
                <a:moveTo>
                  <a:pt x="31750" y="0"/>
                </a:moveTo>
                <a:lnTo>
                  <a:pt x="5270498" y="0"/>
                </a:lnTo>
                <a:cubicBezTo>
                  <a:pt x="5323104" y="0"/>
                  <a:pt x="5365750" y="42646"/>
                  <a:pt x="5365750" y="95252"/>
                </a:cubicBezTo>
                <a:lnTo>
                  <a:pt x="5365750" y="476248"/>
                </a:lnTo>
                <a:cubicBezTo>
                  <a:pt x="5365750" y="528854"/>
                  <a:pt x="5323104" y="571500"/>
                  <a:pt x="5270498" y="571500"/>
                </a:cubicBezTo>
                <a:lnTo>
                  <a:pt x="31750" y="571500"/>
                </a:lnTo>
                <a:cubicBezTo>
                  <a:pt x="14227" y="571500"/>
                  <a:pt x="0" y="557273"/>
                  <a:pt x="0" y="53975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FEF2F2"/>
          </a:solidFill>
          <a:ln/>
        </p:spPr>
      </p:sp>
      <p:sp>
        <p:nvSpPr>
          <p:cNvPr id="12" name="Shape 10"/>
          <p:cNvSpPr/>
          <p:nvPr/>
        </p:nvSpPr>
        <p:spPr>
          <a:xfrm>
            <a:off x="492125" y="1651000"/>
            <a:ext cx="31750" cy="571500"/>
          </a:xfrm>
          <a:custGeom>
            <a:avLst/>
            <a:gdLst/>
            <a:ahLst/>
            <a:cxnLst/>
            <a:rect l="l" t="t" r="r" b="b"/>
            <a:pathLst>
              <a:path w="31750" h="571500">
                <a:moveTo>
                  <a:pt x="31750" y="0"/>
                </a:moveTo>
                <a:lnTo>
                  <a:pt x="31750" y="0"/>
                </a:lnTo>
                <a:lnTo>
                  <a:pt x="31750" y="571500"/>
                </a:lnTo>
                <a:lnTo>
                  <a:pt x="31750" y="571500"/>
                </a:lnTo>
                <a:cubicBezTo>
                  <a:pt x="14227" y="571500"/>
                  <a:pt x="0" y="557273"/>
                  <a:pt x="0" y="53975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FF6467"/>
          </a:solidFill>
          <a:ln/>
        </p:spPr>
      </p:sp>
      <p:sp>
        <p:nvSpPr>
          <p:cNvPr id="13" name="Text 11"/>
          <p:cNvSpPr/>
          <p:nvPr/>
        </p:nvSpPr>
        <p:spPr>
          <a:xfrm>
            <a:off x="603250" y="1627187"/>
            <a:ext cx="521493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dirty="0">
                <a:solidFill>
                  <a:srgbClr val="C10007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Вместо: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603250" y="1817687"/>
            <a:ext cx="52228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«Ты опять не готов! Безответственный!»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492125" y="2317750"/>
            <a:ext cx="5365750" cy="952500"/>
          </a:xfrm>
          <a:custGeom>
            <a:avLst/>
            <a:gdLst/>
            <a:ahLst/>
            <a:cxnLst/>
            <a:rect l="l" t="t" r="r" b="b"/>
            <a:pathLst>
              <a:path w="5365750" h="952500">
                <a:moveTo>
                  <a:pt x="31750" y="0"/>
                </a:moveTo>
                <a:lnTo>
                  <a:pt x="5270500" y="0"/>
                </a:lnTo>
                <a:cubicBezTo>
                  <a:pt x="5323070" y="0"/>
                  <a:pt x="5365750" y="42680"/>
                  <a:pt x="5365750" y="95250"/>
                </a:cubicBezTo>
                <a:lnTo>
                  <a:pt x="5365750" y="857250"/>
                </a:lnTo>
                <a:cubicBezTo>
                  <a:pt x="5365750" y="909820"/>
                  <a:pt x="5323070" y="952500"/>
                  <a:pt x="5270500" y="952500"/>
                </a:cubicBezTo>
                <a:lnTo>
                  <a:pt x="31750" y="952500"/>
                </a:lnTo>
                <a:cubicBezTo>
                  <a:pt x="14227" y="952500"/>
                  <a:pt x="0" y="938273"/>
                  <a:pt x="0" y="92075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F0FDF4"/>
          </a:solidFill>
          <a:ln/>
        </p:spPr>
      </p:sp>
      <p:sp>
        <p:nvSpPr>
          <p:cNvPr id="16" name="Shape 14"/>
          <p:cNvSpPr/>
          <p:nvPr/>
        </p:nvSpPr>
        <p:spPr>
          <a:xfrm>
            <a:off x="492125" y="2198687"/>
            <a:ext cx="31750" cy="952500"/>
          </a:xfrm>
          <a:custGeom>
            <a:avLst/>
            <a:gdLst/>
            <a:ahLst/>
            <a:cxnLst/>
            <a:rect l="l" t="t" r="r" b="b"/>
            <a:pathLst>
              <a:path w="31750" h="952500">
                <a:moveTo>
                  <a:pt x="31750" y="0"/>
                </a:moveTo>
                <a:lnTo>
                  <a:pt x="31750" y="0"/>
                </a:lnTo>
                <a:lnTo>
                  <a:pt x="31750" y="952500"/>
                </a:lnTo>
                <a:lnTo>
                  <a:pt x="31750" y="952500"/>
                </a:lnTo>
                <a:cubicBezTo>
                  <a:pt x="14227" y="952500"/>
                  <a:pt x="0" y="938273"/>
                  <a:pt x="0" y="92075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00C950"/>
          </a:solidFill>
          <a:ln/>
        </p:spPr>
      </p:sp>
      <p:sp>
        <p:nvSpPr>
          <p:cNvPr id="17" name="Text 15"/>
          <p:cNvSpPr/>
          <p:nvPr/>
        </p:nvSpPr>
        <p:spPr>
          <a:xfrm>
            <a:off x="603250" y="2293937"/>
            <a:ext cx="521493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b="1" dirty="0">
                <a:solidFill>
                  <a:srgbClr val="00823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Говорим: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603250" y="2484437"/>
            <a:ext cx="5222875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«Я вижу, что задание не выполнено. Я чувствую беспокойство, потому что на экзамене тебе эти знания понадобятся. Давай разберем тему прямо сейчас вместе?»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476250" y="3246437"/>
            <a:ext cx="5381625" cy="381000"/>
          </a:xfrm>
          <a:custGeom>
            <a:avLst/>
            <a:gdLst/>
            <a:ahLst/>
            <a:cxnLst/>
            <a:rect l="l" t="t" r="r" b="b"/>
            <a:pathLst>
              <a:path w="5381625" h="381000">
                <a:moveTo>
                  <a:pt x="95250" y="0"/>
                </a:moveTo>
                <a:lnTo>
                  <a:pt x="5286375" y="0"/>
                </a:lnTo>
                <a:cubicBezTo>
                  <a:pt x="5338945" y="0"/>
                  <a:pt x="5381625" y="42680"/>
                  <a:pt x="5381625" y="95250"/>
                </a:cubicBezTo>
                <a:lnTo>
                  <a:pt x="5381625" y="285750"/>
                </a:lnTo>
                <a:cubicBezTo>
                  <a:pt x="5381625" y="338320"/>
                  <a:pt x="5338945" y="381000"/>
                  <a:pt x="5286375" y="381000"/>
                </a:cubicBezTo>
                <a:lnTo>
                  <a:pt x="95250" y="381000"/>
                </a:lnTo>
                <a:cubicBezTo>
                  <a:pt x="42680" y="381000"/>
                  <a:pt x="0" y="338320"/>
                  <a:pt x="0" y="285750"/>
                </a:cubicBezTo>
                <a:lnTo>
                  <a:pt x="0" y="95250"/>
                </a:lnTo>
                <a:cubicBezTo>
                  <a:pt x="0" y="42680"/>
                  <a:pt x="42680" y="0"/>
                  <a:pt x="95250" y="0"/>
                </a:cubicBezTo>
                <a:close/>
              </a:path>
            </a:pathLst>
          </a:custGeom>
          <a:solidFill>
            <a:srgbClr val="C78D6A">
              <a:alpha val="10196"/>
            </a:srgbClr>
          </a:solidFill>
          <a:ln/>
        </p:spPr>
      </p:sp>
      <p:sp>
        <p:nvSpPr>
          <p:cNvPr id="20" name="Shape 18"/>
          <p:cNvSpPr/>
          <p:nvPr/>
        </p:nvSpPr>
        <p:spPr>
          <a:xfrm>
            <a:off x="603250" y="3500438"/>
            <a:ext cx="95250" cy="127000"/>
          </a:xfrm>
          <a:custGeom>
            <a:avLst/>
            <a:gdLst/>
            <a:ahLst/>
            <a:cxnLst/>
            <a:rect l="l" t="t" r="r" b="b"/>
            <a:pathLst>
              <a:path w="95250" h="127000">
                <a:moveTo>
                  <a:pt x="72653" y="95250"/>
                </a:moveTo>
                <a:cubicBezTo>
                  <a:pt x="74464" y="89719"/>
                  <a:pt x="78085" y="84708"/>
                  <a:pt x="82178" y="80392"/>
                </a:cubicBezTo>
                <a:cubicBezTo>
                  <a:pt x="90289" y="71859"/>
                  <a:pt x="95250" y="60325"/>
                  <a:pt x="95250" y="47625"/>
                </a:cubicBezTo>
                <a:cubicBezTo>
                  <a:pt x="95250" y="21332"/>
                  <a:pt x="73918" y="0"/>
                  <a:pt x="47625" y="0"/>
                </a:cubicBezTo>
                <a:cubicBezTo>
                  <a:pt x="21332" y="0"/>
                  <a:pt x="0" y="21332"/>
                  <a:pt x="0" y="47625"/>
                </a:cubicBezTo>
                <a:cubicBezTo>
                  <a:pt x="0" y="60325"/>
                  <a:pt x="4961" y="71859"/>
                  <a:pt x="13072" y="80392"/>
                </a:cubicBezTo>
                <a:cubicBezTo>
                  <a:pt x="17165" y="84708"/>
                  <a:pt x="20811" y="89719"/>
                  <a:pt x="22597" y="95250"/>
                </a:cubicBezTo>
                <a:lnTo>
                  <a:pt x="72628" y="95250"/>
                </a:lnTo>
                <a:close/>
                <a:moveTo>
                  <a:pt x="71438" y="107156"/>
                </a:moveTo>
                <a:lnTo>
                  <a:pt x="23812" y="107156"/>
                </a:lnTo>
                <a:lnTo>
                  <a:pt x="23812" y="111125"/>
                </a:lnTo>
                <a:cubicBezTo>
                  <a:pt x="23812" y="122089"/>
                  <a:pt x="32693" y="130969"/>
                  <a:pt x="43656" y="130969"/>
                </a:cubicBezTo>
                <a:lnTo>
                  <a:pt x="51594" y="130969"/>
                </a:lnTo>
                <a:cubicBezTo>
                  <a:pt x="62557" y="130969"/>
                  <a:pt x="71438" y="122089"/>
                  <a:pt x="71438" y="111125"/>
                </a:cubicBezTo>
                <a:lnTo>
                  <a:pt x="71438" y="107156"/>
                </a:lnTo>
                <a:close/>
                <a:moveTo>
                  <a:pt x="45641" y="27781"/>
                </a:moveTo>
                <a:cubicBezTo>
                  <a:pt x="35768" y="27781"/>
                  <a:pt x="27781" y="35768"/>
                  <a:pt x="27781" y="45641"/>
                </a:cubicBezTo>
                <a:cubicBezTo>
                  <a:pt x="27781" y="48940"/>
                  <a:pt x="25127" y="51594"/>
                  <a:pt x="21828" y="51594"/>
                </a:cubicBezTo>
                <a:cubicBezTo>
                  <a:pt x="18529" y="51594"/>
                  <a:pt x="15875" y="48940"/>
                  <a:pt x="15875" y="45641"/>
                </a:cubicBezTo>
                <a:cubicBezTo>
                  <a:pt x="15875" y="29195"/>
                  <a:pt x="29195" y="15875"/>
                  <a:pt x="45641" y="15875"/>
                </a:cubicBezTo>
                <a:cubicBezTo>
                  <a:pt x="48940" y="15875"/>
                  <a:pt x="51594" y="18529"/>
                  <a:pt x="51594" y="21828"/>
                </a:cubicBezTo>
                <a:cubicBezTo>
                  <a:pt x="51594" y="25127"/>
                  <a:pt x="48940" y="27781"/>
                  <a:pt x="45641" y="27781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21" name="Text 19"/>
          <p:cNvSpPr/>
          <p:nvPr/>
        </p:nvSpPr>
        <p:spPr>
          <a:xfrm>
            <a:off x="769938" y="3460750"/>
            <a:ext cx="505618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Вместо оценки личности — описание своих чувств и фактов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6175375" y="716582"/>
            <a:ext cx="5699125" cy="2936875"/>
          </a:xfrm>
          <a:custGeom>
            <a:avLst/>
            <a:gdLst/>
            <a:ahLst/>
            <a:cxnLst/>
            <a:rect l="l" t="t" r="r" b="b"/>
            <a:pathLst>
              <a:path w="5699125" h="2936875">
                <a:moveTo>
                  <a:pt x="31750" y="0"/>
                </a:moveTo>
                <a:lnTo>
                  <a:pt x="5667375" y="0"/>
                </a:lnTo>
                <a:cubicBezTo>
                  <a:pt x="5684898" y="0"/>
                  <a:pt x="5699125" y="14227"/>
                  <a:pt x="5699125" y="31750"/>
                </a:cubicBezTo>
                <a:lnTo>
                  <a:pt x="5699125" y="2809885"/>
                </a:lnTo>
                <a:cubicBezTo>
                  <a:pt x="5699125" y="2880019"/>
                  <a:pt x="5642269" y="2936875"/>
                  <a:pt x="5572135" y="2936875"/>
                </a:cubicBezTo>
                <a:lnTo>
                  <a:pt x="126990" y="2936875"/>
                </a:lnTo>
                <a:cubicBezTo>
                  <a:pt x="56856" y="2936875"/>
                  <a:pt x="0" y="2880019"/>
                  <a:pt x="0" y="2809885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3813" dist="7938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23" name="Shape 21"/>
          <p:cNvSpPr/>
          <p:nvPr/>
        </p:nvSpPr>
        <p:spPr>
          <a:xfrm>
            <a:off x="6175375" y="716582"/>
            <a:ext cx="5699125" cy="31750"/>
          </a:xfrm>
          <a:custGeom>
            <a:avLst/>
            <a:gdLst/>
            <a:ahLst/>
            <a:cxnLst/>
            <a:rect l="l" t="t" r="r" b="b"/>
            <a:pathLst>
              <a:path w="5699125" h="31750">
                <a:moveTo>
                  <a:pt x="31750" y="0"/>
                </a:moveTo>
                <a:lnTo>
                  <a:pt x="5667375" y="0"/>
                </a:lnTo>
                <a:cubicBezTo>
                  <a:pt x="5684898" y="0"/>
                  <a:pt x="5699125" y="14227"/>
                  <a:pt x="5699125" y="31750"/>
                </a:cubicBezTo>
                <a:lnTo>
                  <a:pt x="5699125" y="31750"/>
                </a:lnTo>
                <a:lnTo>
                  <a:pt x="0" y="31750"/>
                </a:ln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4A5C58"/>
          </a:solidFill>
          <a:ln/>
        </p:spPr>
      </p:sp>
      <p:sp>
        <p:nvSpPr>
          <p:cNvPr id="24" name="Shape 22"/>
          <p:cNvSpPr/>
          <p:nvPr/>
        </p:nvSpPr>
        <p:spPr>
          <a:xfrm>
            <a:off x="6334125" y="89120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4A5C58">
              <a:alpha val="20000"/>
            </a:srgbClr>
          </a:solidFill>
          <a:ln/>
        </p:spPr>
      </p:sp>
      <p:sp>
        <p:nvSpPr>
          <p:cNvPr id="25" name="Shape 23"/>
          <p:cNvSpPr/>
          <p:nvPr/>
        </p:nvSpPr>
        <p:spPr>
          <a:xfrm>
            <a:off x="6429375" y="986457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49783" y="13506"/>
                </a:moveTo>
                <a:cubicBezTo>
                  <a:pt x="53839" y="16334"/>
                  <a:pt x="54806" y="21915"/>
                  <a:pt x="51978" y="25933"/>
                </a:cubicBezTo>
                <a:lnTo>
                  <a:pt x="31142" y="55699"/>
                </a:lnTo>
                <a:cubicBezTo>
                  <a:pt x="29617" y="57857"/>
                  <a:pt x="27236" y="59234"/>
                  <a:pt x="24594" y="59457"/>
                </a:cubicBezTo>
                <a:cubicBezTo>
                  <a:pt x="21952" y="59680"/>
                  <a:pt x="19348" y="58787"/>
                  <a:pt x="17487" y="56927"/>
                </a:cubicBezTo>
                <a:lnTo>
                  <a:pt x="2604" y="42044"/>
                </a:lnTo>
                <a:cubicBezTo>
                  <a:pt x="-856" y="38546"/>
                  <a:pt x="-856" y="32891"/>
                  <a:pt x="2604" y="29394"/>
                </a:cubicBezTo>
                <a:cubicBezTo>
                  <a:pt x="6065" y="25896"/>
                  <a:pt x="11757" y="25933"/>
                  <a:pt x="15255" y="29394"/>
                </a:cubicBezTo>
                <a:lnTo>
                  <a:pt x="22622" y="36761"/>
                </a:lnTo>
                <a:lnTo>
                  <a:pt x="37356" y="15701"/>
                </a:lnTo>
                <a:cubicBezTo>
                  <a:pt x="40184" y="11646"/>
                  <a:pt x="45765" y="10678"/>
                  <a:pt x="49783" y="13506"/>
                </a:cubicBezTo>
                <a:close/>
                <a:moveTo>
                  <a:pt x="49783" y="73037"/>
                </a:moveTo>
                <a:cubicBezTo>
                  <a:pt x="53839" y="75865"/>
                  <a:pt x="54806" y="81446"/>
                  <a:pt x="51978" y="85465"/>
                </a:cubicBezTo>
                <a:lnTo>
                  <a:pt x="31142" y="115230"/>
                </a:lnTo>
                <a:cubicBezTo>
                  <a:pt x="29617" y="117388"/>
                  <a:pt x="27236" y="118765"/>
                  <a:pt x="24594" y="118988"/>
                </a:cubicBezTo>
                <a:cubicBezTo>
                  <a:pt x="21952" y="119211"/>
                  <a:pt x="19348" y="118318"/>
                  <a:pt x="17487" y="116458"/>
                </a:cubicBezTo>
                <a:lnTo>
                  <a:pt x="2604" y="101575"/>
                </a:lnTo>
                <a:cubicBezTo>
                  <a:pt x="-893" y="98078"/>
                  <a:pt x="-893" y="92422"/>
                  <a:pt x="2604" y="88962"/>
                </a:cubicBezTo>
                <a:cubicBezTo>
                  <a:pt x="6102" y="85502"/>
                  <a:pt x="11757" y="85465"/>
                  <a:pt x="15218" y="88962"/>
                </a:cubicBezTo>
                <a:lnTo>
                  <a:pt x="22585" y="96329"/>
                </a:lnTo>
                <a:lnTo>
                  <a:pt x="37319" y="75270"/>
                </a:lnTo>
                <a:cubicBezTo>
                  <a:pt x="40146" y="71214"/>
                  <a:pt x="45727" y="70247"/>
                  <a:pt x="49746" y="73075"/>
                </a:cubicBezTo>
                <a:close/>
                <a:moveTo>
                  <a:pt x="83344" y="35719"/>
                </a:moveTo>
                <a:cubicBezTo>
                  <a:pt x="83344" y="29133"/>
                  <a:pt x="88664" y="23812"/>
                  <a:pt x="95250" y="23812"/>
                </a:cubicBezTo>
                <a:lnTo>
                  <a:pt x="178594" y="23812"/>
                </a:lnTo>
                <a:cubicBezTo>
                  <a:pt x="185179" y="23812"/>
                  <a:pt x="190500" y="29133"/>
                  <a:pt x="190500" y="35719"/>
                </a:cubicBezTo>
                <a:cubicBezTo>
                  <a:pt x="190500" y="42304"/>
                  <a:pt x="185179" y="47625"/>
                  <a:pt x="178594" y="47625"/>
                </a:cubicBezTo>
                <a:lnTo>
                  <a:pt x="95250" y="47625"/>
                </a:lnTo>
                <a:cubicBezTo>
                  <a:pt x="88664" y="47625"/>
                  <a:pt x="83344" y="42304"/>
                  <a:pt x="83344" y="35719"/>
                </a:cubicBezTo>
                <a:close/>
                <a:moveTo>
                  <a:pt x="83344" y="95250"/>
                </a:moveTo>
                <a:cubicBezTo>
                  <a:pt x="83344" y="88664"/>
                  <a:pt x="88664" y="83344"/>
                  <a:pt x="95250" y="83344"/>
                </a:cubicBezTo>
                <a:lnTo>
                  <a:pt x="178594" y="83344"/>
                </a:lnTo>
                <a:cubicBezTo>
                  <a:pt x="185179" y="83344"/>
                  <a:pt x="190500" y="88664"/>
                  <a:pt x="190500" y="95250"/>
                </a:cubicBezTo>
                <a:cubicBezTo>
                  <a:pt x="190500" y="101836"/>
                  <a:pt x="185179" y="107156"/>
                  <a:pt x="178594" y="107156"/>
                </a:cubicBezTo>
                <a:lnTo>
                  <a:pt x="95250" y="107156"/>
                </a:lnTo>
                <a:cubicBezTo>
                  <a:pt x="88664" y="107156"/>
                  <a:pt x="83344" y="101836"/>
                  <a:pt x="83344" y="95250"/>
                </a:cubicBezTo>
                <a:close/>
                <a:moveTo>
                  <a:pt x="59531" y="154781"/>
                </a:moveTo>
                <a:cubicBezTo>
                  <a:pt x="59531" y="148196"/>
                  <a:pt x="64852" y="142875"/>
                  <a:pt x="71438" y="142875"/>
                </a:cubicBezTo>
                <a:lnTo>
                  <a:pt x="178594" y="142875"/>
                </a:lnTo>
                <a:cubicBezTo>
                  <a:pt x="185179" y="142875"/>
                  <a:pt x="190500" y="148196"/>
                  <a:pt x="190500" y="154781"/>
                </a:cubicBezTo>
                <a:cubicBezTo>
                  <a:pt x="190500" y="161367"/>
                  <a:pt x="185179" y="166688"/>
                  <a:pt x="178594" y="166688"/>
                </a:cubicBezTo>
                <a:lnTo>
                  <a:pt x="71438" y="166688"/>
                </a:lnTo>
                <a:cubicBezTo>
                  <a:pt x="64852" y="166688"/>
                  <a:pt x="59531" y="161367"/>
                  <a:pt x="59531" y="154781"/>
                </a:cubicBezTo>
                <a:close/>
                <a:moveTo>
                  <a:pt x="23812" y="139898"/>
                </a:moveTo>
                <a:cubicBezTo>
                  <a:pt x="32027" y="139898"/>
                  <a:pt x="38695" y="146567"/>
                  <a:pt x="38695" y="154781"/>
                </a:cubicBezTo>
                <a:cubicBezTo>
                  <a:pt x="38695" y="162995"/>
                  <a:pt x="32027" y="169664"/>
                  <a:pt x="23812" y="169664"/>
                </a:cubicBezTo>
                <a:cubicBezTo>
                  <a:pt x="15598" y="169664"/>
                  <a:pt x="8930" y="162995"/>
                  <a:pt x="8930" y="154781"/>
                </a:cubicBezTo>
                <a:cubicBezTo>
                  <a:pt x="8930" y="146567"/>
                  <a:pt x="15598" y="139898"/>
                  <a:pt x="23812" y="139898"/>
                </a:cubicBezTo>
                <a:close/>
              </a:path>
            </a:pathLst>
          </a:custGeom>
          <a:solidFill>
            <a:srgbClr val="4A5C58"/>
          </a:solidFill>
          <a:ln/>
        </p:spPr>
      </p:sp>
      <p:sp>
        <p:nvSpPr>
          <p:cNvPr id="26" name="Text 24"/>
          <p:cNvSpPr/>
          <p:nvPr/>
        </p:nvSpPr>
        <p:spPr>
          <a:xfrm>
            <a:off x="6810375" y="970582"/>
            <a:ext cx="261937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Инструмент 2: Структурирование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6334125" y="1399207"/>
            <a:ext cx="5381625" cy="825500"/>
          </a:xfrm>
          <a:custGeom>
            <a:avLst/>
            <a:gdLst/>
            <a:ahLst/>
            <a:cxnLst/>
            <a:rect l="l" t="t" r="r" b="b"/>
            <a:pathLst>
              <a:path w="5381625" h="825500">
                <a:moveTo>
                  <a:pt x="95246" y="0"/>
                </a:moveTo>
                <a:lnTo>
                  <a:pt x="5286379" y="0"/>
                </a:lnTo>
                <a:cubicBezTo>
                  <a:pt x="5338982" y="0"/>
                  <a:pt x="5381625" y="42643"/>
                  <a:pt x="5381625" y="95246"/>
                </a:cubicBezTo>
                <a:lnTo>
                  <a:pt x="5381625" y="730254"/>
                </a:lnTo>
                <a:cubicBezTo>
                  <a:pt x="5381625" y="782857"/>
                  <a:pt x="5338982" y="825500"/>
                  <a:pt x="5286379" y="825500"/>
                </a:cubicBezTo>
                <a:lnTo>
                  <a:pt x="95246" y="825500"/>
                </a:lnTo>
                <a:cubicBezTo>
                  <a:pt x="42643" y="825500"/>
                  <a:pt x="0" y="782857"/>
                  <a:pt x="0" y="730254"/>
                </a:cubicBezTo>
                <a:lnTo>
                  <a:pt x="0" y="95246"/>
                </a:lnTo>
                <a:cubicBezTo>
                  <a:pt x="0" y="42643"/>
                  <a:pt x="42643" y="0"/>
                  <a:pt x="95246" y="0"/>
                </a:cubicBezTo>
                <a:close/>
              </a:path>
            </a:pathLst>
          </a:custGeom>
          <a:solidFill>
            <a:srgbClr val="4A5C58">
              <a:alpha val="10196"/>
            </a:srgbClr>
          </a:solidFill>
          <a:ln/>
        </p:spPr>
      </p:sp>
      <p:sp>
        <p:nvSpPr>
          <p:cNvPr id="28" name="Text 26"/>
          <p:cNvSpPr/>
          <p:nvPr/>
        </p:nvSpPr>
        <p:spPr>
          <a:xfrm>
            <a:off x="6429375" y="1494457"/>
            <a:ext cx="5254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 начале урока четко проговаривайте план: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6429375" y="1748457"/>
            <a:ext cx="525462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«Сейчас мы пишем 10 минут словарный диктант, потом 5 минут проверяем по ключам, затем новая тема — только слушаем, конспект не пишем»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6334125" y="2319957"/>
            <a:ext cx="5381625" cy="635000"/>
          </a:xfrm>
          <a:custGeom>
            <a:avLst/>
            <a:gdLst/>
            <a:ahLst/>
            <a:cxnLst/>
            <a:rect l="l" t="t" r="r" b="b"/>
            <a:pathLst>
              <a:path w="5381625" h="635000">
                <a:moveTo>
                  <a:pt x="95250" y="0"/>
                </a:moveTo>
                <a:lnTo>
                  <a:pt x="5286375" y="0"/>
                </a:lnTo>
                <a:cubicBezTo>
                  <a:pt x="5338945" y="0"/>
                  <a:pt x="5381625" y="42680"/>
                  <a:pt x="5381625" y="95250"/>
                </a:cubicBezTo>
                <a:lnTo>
                  <a:pt x="5381625" y="539750"/>
                </a:lnTo>
                <a:cubicBezTo>
                  <a:pt x="5381625" y="592320"/>
                  <a:pt x="5338945" y="635000"/>
                  <a:pt x="5286375" y="635000"/>
                </a:cubicBezTo>
                <a:lnTo>
                  <a:pt x="95250" y="635000"/>
                </a:lnTo>
                <a:cubicBezTo>
                  <a:pt x="42680" y="635000"/>
                  <a:pt x="0" y="592320"/>
                  <a:pt x="0" y="539750"/>
                </a:cubicBezTo>
                <a:lnTo>
                  <a:pt x="0" y="95250"/>
                </a:lnTo>
                <a:cubicBezTo>
                  <a:pt x="0" y="42680"/>
                  <a:pt x="42680" y="0"/>
                  <a:pt x="95250" y="0"/>
                </a:cubicBezTo>
                <a:close/>
              </a:path>
            </a:pathLst>
          </a:custGeom>
          <a:solidFill>
            <a:srgbClr val="4A5C58">
              <a:alpha val="10196"/>
            </a:srgbClr>
          </a:solidFill>
          <a:ln/>
        </p:spPr>
      </p:sp>
      <p:sp>
        <p:nvSpPr>
          <p:cNvPr id="31" name="Text 29"/>
          <p:cNvSpPr/>
          <p:nvPr/>
        </p:nvSpPr>
        <p:spPr>
          <a:xfrm>
            <a:off x="6429375" y="2415207"/>
            <a:ext cx="5254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Перед проверочной давайте четкие критерии: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6429375" y="2669207"/>
            <a:ext cx="5254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Секрет порождает тревогу. Чем понятнее требования, тем спокойнее ученики.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317500" y="3867843"/>
            <a:ext cx="5699125" cy="2905125"/>
          </a:xfrm>
          <a:custGeom>
            <a:avLst/>
            <a:gdLst/>
            <a:ahLst/>
            <a:cxnLst/>
            <a:rect l="l" t="t" r="r" b="b"/>
            <a:pathLst>
              <a:path w="5699125" h="2905125">
                <a:moveTo>
                  <a:pt x="31750" y="0"/>
                </a:moveTo>
                <a:lnTo>
                  <a:pt x="5667375" y="0"/>
                </a:lnTo>
                <a:cubicBezTo>
                  <a:pt x="5684910" y="0"/>
                  <a:pt x="5699125" y="14215"/>
                  <a:pt x="5699125" y="31750"/>
                </a:cubicBezTo>
                <a:lnTo>
                  <a:pt x="5699125" y="2778113"/>
                </a:lnTo>
                <a:cubicBezTo>
                  <a:pt x="5699125" y="2848260"/>
                  <a:pt x="5642260" y="2905125"/>
                  <a:pt x="5572113" y="2905125"/>
                </a:cubicBezTo>
                <a:lnTo>
                  <a:pt x="127012" y="2905125"/>
                </a:lnTo>
                <a:cubicBezTo>
                  <a:pt x="56865" y="2905125"/>
                  <a:pt x="0" y="2848260"/>
                  <a:pt x="0" y="2778113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3813" dist="7938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34" name="Shape 32"/>
          <p:cNvSpPr/>
          <p:nvPr/>
        </p:nvSpPr>
        <p:spPr>
          <a:xfrm>
            <a:off x="317500" y="3867843"/>
            <a:ext cx="5699125" cy="31750"/>
          </a:xfrm>
          <a:custGeom>
            <a:avLst/>
            <a:gdLst/>
            <a:ahLst/>
            <a:cxnLst/>
            <a:rect l="l" t="t" r="r" b="b"/>
            <a:pathLst>
              <a:path w="5699125" h="31750">
                <a:moveTo>
                  <a:pt x="31750" y="0"/>
                </a:moveTo>
                <a:lnTo>
                  <a:pt x="5667375" y="0"/>
                </a:lnTo>
                <a:cubicBezTo>
                  <a:pt x="5684898" y="0"/>
                  <a:pt x="5699125" y="14227"/>
                  <a:pt x="5699125" y="31750"/>
                </a:cubicBezTo>
                <a:lnTo>
                  <a:pt x="5699125" y="31750"/>
                </a:lnTo>
                <a:lnTo>
                  <a:pt x="0" y="31750"/>
                </a:ln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35" name="Shape 33"/>
          <p:cNvSpPr/>
          <p:nvPr/>
        </p:nvSpPr>
        <p:spPr>
          <a:xfrm>
            <a:off x="476250" y="4042468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C78D6A">
              <a:alpha val="20000"/>
            </a:srgbClr>
          </a:solidFill>
          <a:ln/>
        </p:spPr>
      </p:sp>
      <p:sp>
        <p:nvSpPr>
          <p:cNvPr id="36" name="Shape 34"/>
          <p:cNvSpPr/>
          <p:nvPr/>
        </p:nvSpPr>
        <p:spPr>
          <a:xfrm>
            <a:off x="595313" y="4137718"/>
            <a:ext cx="142875" cy="190500"/>
          </a:xfrm>
          <a:custGeom>
            <a:avLst/>
            <a:gdLst/>
            <a:ahLst/>
            <a:cxnLst/>
            <a:rect l="l" t="t" r="r" b="b"/>
            <a:pathLst>
              <a:path w="142875" h="190500">
                <a:moveTo>
                  <a:pt x="92980" y="24854"/>
                </a:moveTo>
                <a:cubicBezTo>
                  <a:pt x="96850" y="19534"/>
                  <a:pt x="95659" y="12092"/>
                  <a:pt x="90339" y="8223"/>
                </a:cubicBezTo>
                <a:cubicBezTo>
                  <a:pt x="85018" y="4353"/>
                  <a:pt x="77577" y="5544"/>
                  <a:pt x="73707" y="10864"/>
                </a:cubicBezTo>
                <a:lnTo>
                  <a:pt x="34268" y="65075"/>
                </a:lnTo>
                <a:lnTo>
                  <a:pt x="20315" y="51122"/>
                </a:lnTo>
                <a:cubicBezTo>
                  <a:pt x="15664" y="46472"/>
                  <a:pt x="8111" y="46472"/>
                  <a:pt x="3460" y="51122"/>
                </a:cubicBezTo>
                <a:cubicBezTo>
                  <a:pt x="-1191" y="55773"/>
                  <a:pt x="-1191" y="63326"/>
                  <a:pt x="3460" y="67977"/>
                </a:cubicBezTo>
                <a:lnTo>
                  <a:pt x="27273" y="91790"/>
                </a:lnTo>
                <a:cubicBezTo>
                  <a:pt x="29728" y="94245"/>
                  <a:pt x="33151" y="95510"/>
                  <a:pt x="36612" y="95250"/>
                </a:cubicBezTo>
                <a:cubicBezTo>
                  <a:pt x="40072" y="94990"/>
                  <a:pt x="43272" y="93204"/>
                  <a:pt x="45318" y="90376"/>
                </a:cubicBezTo>
                <a:lnTo>
                  <a:pt x="92943" y="24892"/>
                </a:lnTo>
                <a:close/>
                <a:moveTo>
                  <a:pt x="140605" y="75456"/>
                </a:moveTo>
                <a:cubicBezTo>
                  <a:pt x="144475" y="70135"/>
                  <a:pt x="143284" y="62694"/>
                  <a:pt x="137964" y="58824"/>
                </a:cubicBezTo>
                <a:cubicBezTo>
                  <a:pt x="132643" y="54955"/>
                  <a:pt x="125202" y="56145"/>
                  <a:pt x="121332" y="61466"/>
                </a:cubicBezTo>
                <a:lnTo>
                  <a:pt x="58080" y="148419"/>
                </a:lnTo>
                <a:lnTo>
                  <a:pt x="32221" y="122560"/>
                </a:lnTo>
                <a:cubicBezTo>
                  <a:pt x="27570" y="117909"/>
                  <a:pt x="20017" y="117909"/>
                  <a:pt x="15367" y="122560"/>
                </a:cubicBezTo>
                <a:cubicBezTo>
                  <a:pt x="10716" y="127211"/>
                  <a:pt x="10716" y="134764"/>
                  <a:pt x="15367" y="139415"/>
                </a:cubicBezTo>
                <a:lnTo>
                  <a:pt x="51085" y="175133"/>
                </a:lnTo>
                <a:cubicBezTo>
                  <a:pt x="53541" y="177589"/>
                  <a:pt x="56964" y="178854"/>
                  <a:pt x="60424" y="178594"/>
                </a:cubicBezTo>
                <a:cubicBezTo>
                  <a:pt x="63884" y="178333"/>
                  <a:pt x="67084" y="176547"/>
                  <a:pt x="69131" y="173720"/>
                </a:cubicBezTo>
                <a:lnTo>
                  <a:pt x="140568" y="75493"/>
                </a:ln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37" name="Text 35"/>
          <p:cNvSpPr/>
          <p:nvPr/>
        </p:nvSpPr>
        <p:spPr>
          <a:xfrm>
            <a:off x="952500" y="4121843"/>
            <a:ext cx="280987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Инструмент 3: Легализация ошибки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476250" y="4550468"/>
            <a:ext cx="5381625" cy="635000"/>
          </a:xfrm>
          <a:custGeom>
            <a:avLst/>
            <a:gdLst/>
            <a:ahLst/>
            <a:cxnLst/>
            <a:rect l="l" t="t" r="r" b="b"/>
            <a:pathLst>
              <a:path w="5381625" h="635000">
                <a:moveTo>
                  <a:pt x="95250" y="0"/>
                </a:moveTo>
                <a:lnTo>
                  <a:pt x="5286375" y="0"/>
                </a:lnTo>
                <a:cubicBezTo>
                  <a:pt x="5338945" y="0"/>
                  <a:pt x="5381625" y="42680"/>
                  <a:pt x="5381625" y="95250"/>
                </a:cubicBezTo>
                <a:lnTo>
                  <a:pt x="5381625" y="539750"/>
                </a:lnTo>
                <a:cubicBezTo>
                  <a:pt x="5381625" y="592320"/>
                  <a:pt x="5338945" y="635000"/>
                  <a:pt x="5286375" y="635000"/>
                </a:cubicBezTo>
                <a:lnTo>
                  <a:pt x="95250" y="635000"/>
                </a:lnTo>
                <a:cubicBezTo>
                  <a:pt x="42680" y="635000"/>
                  <a:pt x="0" y="592320"/>
                  <a:pt x="0" y="539750"/>
                </a:cubicBezTo>
                <a:lnTo>
                  <a:pt x="0" y="95250"/>
                </a:lnTo>
                <a:cubicBezTo>
                  <a:pt x="0" y="42680"/>
                  <a:pt x="42680" y="0"/>
                  <a:pt x="95250" y="0"/>
                </a:cubicBezTo>
                <a:close/>
              </a:path>
            </a:pathLst>
          </a:custGeom>
          <a:solidFill>
            <a:srgbClr val="C78D6A">
              <a:alpha val="10196"/>
            </a:srgbClr>
          </a:solidFill>
          <a:ln/>
        </p:spPr>
      </p:sp>
      <p:sp>
        <p:nvSpPr>
          <p:cNvPr id="39" name="Text 37"/>
          <p:cNvSpPr/>
          <p:nvPr/>
        </p:nvSpPr>
        <p:spPr>
          <a:xfrm>
            <a:off x="571500" y="4645718"/>
            <a:ext cx="5254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 профильных классах ошибка = катастрофа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571500" y="4899718"/>
            <a:ext cx="5254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Надо легализовать право на ошибку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484187" y="5288656"/>
            <a:ext cx="5365750" cy="650875"/>
          </a:xfrm>
          <a:custGeom>
            <a:avLst/>
            <a:gdLst/>
            <a:ahLst/>
            <a:cxnLst/>
            <a:rect l="l" t="t" r="r" b="b"/>
            <a:pathLst>
              <a:path w="5365750" h="650875">
                <a:moveTo>
                  <a:pt x="95249" y="0"/>
                </a:moveTo>
                <a:lnTo>
                  <a:pt x="5270501" y="0"/>
                </a:lnTo>
                <a:cubicBezTo>
                  <a:pt x="5323106" y="0"/>
                  <a:pt x="5365750" y="42644"/>
                  <a:pt x="5365750" y="95249"/>
                </a:cubicBezTo>
                <a:lnTo>
                  <a:pt x="5365750" y="555626"/>
                </a:lnTo>
                <a:cubicBezTo>
                  <a:pt x="5365750" y="608231"/>
                  <a:pt x="5323106" y="650875"/>
                  <a:pt x="5270501" y="650875"/>
                </a:cubicBezTo>
                <a:lnTo>
                  <a:pt x="95249" y="650875"/>
                </a:lnTo>
                <a:cubicBezTo>
                  <a:pt x="42644" y="650875"/>
                  <a:pt x="0" y="608231"/>
                  <a:pt x="0" y="555626"/>
                </a:cubicBezTo>
                <a:lnTo>
                  <a:pt x="0" y="95249"/>
                </a:lnTo>
                <a:cubicBezTo>
                  <a:pt x="0" y="42680"/>
                  <a:pt x="42680" y="0"/>
                  <a:pt x="95249" y="0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rgbClr val="C78D6A">
                <a:alpha val="30196"/>
              </a:srgbClr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587375" y="5391843"/>
            <a:ext cx="522287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«Сегодня на уроке у нас будет сложная тема. Я разрешаю вам сделать 3 ошибки в самостоятельной работе — это будет норма. Главное — разобрать их потом»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492125" y="6042718"/>
            <a:ext cx="5365750" cy="571500"/>
          </a:xfrm>
          <a:custGeom>
            <a:avLst/>
            <a:gdLst/>
            <a:ahLst/>
            <a:cxnLst/>
            <a:rect l="l" t="t" r="r" b="b"/>
            <a:pathLst>
              <a:path w="5365750" h="571500">
                <a:moveTo>
                  <a:pt x="31750" y="0"/>
                </a:moveTo>
                <a:lnTo>
                  <a:pt x="5270498" y="0"/>
                </a:lnTo>
                <a:cubicBezTo>
                  <a:pt x="5323104" y="0"/>
                  <a:pt x="5365750" y="42646"/>
                  <a:pt x="5365750" y="95252"/>
                </a:cubicBezTo>
                <a:lnTo>
                  <a:pt x="5365750" y="476248"/>
                </a:lnTo>
                <a:cubicBezTo>
                  <a:pt x="5365750" y="528854"/>
                  <a:pt x="5323104" y="571500"/>
                  <a:pt x="5270498" y="571500"/>
                </a:cubicBezTo>
                <a:lnTo>
                  <a:pt x="31750" y="571500"/>
                </a:lnTo>
                <a:cubicBezTo>
                  <a:pt x="14227" y="571500"/>
                  <a:pt x="0" y="557273"/>
                  <a:pt x="0" y="53975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F0FDF4"/>
          </a:solidFill>
          <a:ln/>
        </p:spPr>
      </p:sp>
      <p:sp>
        <p:nvSpPr>
          <p:cNvPr id="44" name="Shape 42"/>
          <p:cNvSpPr/>
          <p:nvPr/>
        </p:nvSpPr>
        <p:spPr>
          <a:xfrm>
            <a:off x="492125" y="6042718"/>
            <a:ext cx="31750" cy="571500"/>
          </a:xfrm>
          <a:custGeom>
            <a:avLst/>
            <a:gdLst/>
            <a:ahLst/>
            <a:cxnLst/>
            <a:rect l="l" t="t" r="r" b="b"/>
            <a:pathLst>
              <a:path w="31750" h="571500">
                <a:moveTo>
                  <a:pt x="31750" y="0"/>
                </a:moveTo>
                <a:lnTo>
                  <a:pt x="31750" y="0"/>
                </a:lnTo>
                <a:lnTo>
                  <a:pt x="31750" y="571500"/>
                </a:lnTo>
                <a:lnTo>
                  <a:pt x="31750" y="571500"/>
                </a:lnTo>
                <a:cubicBezTo>
                  <a:pt x="14227" y="571500"/>
                  <a:pt x="0" y="557273"/>
                  <a:pt x="0" y="53975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00C950"/>
          </a:solidFill>
          <a:ln/>
        </p:spPr>
      </p:sp>
      <p:sp>
        <p:nvSpPr>
          <p:cNvPr id="45" name="Text 43"/>
          <p:cNvSpPr/>
          <p:nvPr/>
        </p:nvSpPr>
        <p:spPr>
          <a:xfrm>
            <a:off x="603250" y="6137968"/>
            <a:ext cx="522287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Техника «Спасибо за ошибку»:</a:t>
            </a:r>
            <a:r>
              <a:rPr lang="en-US" sz="1000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«Отлично! Вот она, наша зона роста. Сейчас мы нашли, над чем поработать. Спасибо тебе за этот сигнал»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6175375" y="3828082"/>
            <a:ext cx="5699125" cy="2905125"/>
          </a:xfrm>
          <a:custGeom>
            <a:avLst/>
            <a:gdLst/>
            <a:ahLst/>
            <a:cxnLst/>
            <a:rect l="l" t="t" r="r" b="b"/>
            <a:pathLst>
              <a:path w="5699125" h="2905125">
                <a:moveTo>
                  <a:pt x="31750" y="0"/>
                </a:moveTo>
                <a:lnTo>
                  <a:pt x="5667375" y="0"/>
                </a:lnTo>
                <a:cubicBezTo>
                  <a:pt x="5684910" y="0"/>
                  <a:pt x="5699125" y="14215"/>
                  <a:pt x="5699125" y="31750"/>
                </a:cubicBezTo>
                <a:lnTo>
                  <a:pt x="5699125" y="2778113"/>
                </a:lnTo>
                <a:cubicBezTo>
                  <a:pt x="5699125" y="2848260"/>
                  <a:pt x="5642260" y="2905125"/>
                  <a:pt x="5572113" y="2905125"/>
                </a:cubicBezTo>
                <a:lnTo>
                  <a:pt x="127012" y="2905125"/>
                </a:lnTo>
                <a:cubicBezTo>
                  <a:pt x="56865" y="2905125"/>
                  <a:pt x="0" y="2848260"/>
                  <a:pt x="0" y="2778113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3813" dist="7938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47" name="Shape 45"/>
          <p:cNvSpPr/>
          <p:nvPr/>
        </p:nvSpPr>
        <p:spPr>
          <a:xfrm>
            <a:off x="6175375" y="3828082"/>
            <a:ext cx="5699125" cy="31750"/>
          </a:xfrm>
          <a:custGeom>
            <a:avLst/>
            <a:gdLst/>
            <a:ahLst/>
            <a:cxnLst/>
            <a:rect l="l" t="t" r="r" b="b"/>
            <a:pathLst>
              <a:path w="5699125" h="31750">
                <a:moveTo>
                  <a:pt x="31750" y="0"/>
                </a:moveTo>
                <a:lnTo>
                  <a:pt x="5667375" y="0"/>
                </a:lnTo>
                <a:cubicBezTo>
                  <a:pt x="5684898" y="0"/>
                  <a:pt x="5699125" y="14227"/>
                  <a:pt x="5699125" y="31750"/>
                </a:cubicBezTo>
                <a:lnTo>
                  <a:pt x="5699125" y="31750"/>
                </a:lnTo>
                <a:lnTo>
                  <a:pt x="0" y="31750"/>
                </a:ln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4A5C58"/>
          </a:solidFill>
          <a:ln/>
        </p:spPr>
      </p:sp>
      <p:sp>
        <p:nvSpPr>
          <p:cNvPr id="48" name="Shape 46"/>
          <p:cNvSpPr/>
          <p:nvPr/>
        </p:nvSpPr>
        <p:spPr>
          <a:xfrm>
            <a:off x="6334125" y="400270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4A5C58">
              <a:alpha val="20000"/>
            </a:srgbClr>
          </a:solidFill>
          <a:ln/>
        </p:spPr>
      </p:sp>
      <p:sp>
        <p:nvSpPr>
          <p:cNvPr id="49" name="Shape 47"/>
          <p:cNvSpPr/>
          <p:nvPr/>
        </p:nvSpPr>
        <p:spPr>
          <a:xfrm>
            <a:off x="6429375" y="4097957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78631" y="71438"/>
                </a:moveTo>
                <a:lnTo>
                  <a:pt x="181570" y="71438"/>
                </a:lnTo>
                <a:cubicBezTo>
                  <a:pt x="186519" y="71438"/>
                  <a:pt x="190500" y="67456"/>
                  <a:pt x="190500" y="62508"/>
                </a:cubicBezTo>
                <a:lnTo>
                  <a:pt x="190500" y="8930"/>
                </a:lnTo>
                <a:cubicBezTo>
                  <a:pt x="190500" y="5321"/>
                  <a:pt x="188342" y="2046"/>
                  <a:pt x="184993" y="670"/>
                </a:cubicBezTo>
                <a:cubicBezTo>
                  <a:pt x="181645" y="-707"/>
                  <a:pt x="177812" y="74"/>
                  <a:pt x="175245" y="2604"/>
                </a:cubicBezTo>
                <a:lnTo>
                  <a:pt x="156009" y="21878"/>
                </a:lnTo>
                <a:cubicBezTo>
                  <a:pt x="139526" y="8223"/>
                  <a:pt x="118318" y="0"/>
                  <a:pt x="95250" y="0"/>
                </a:cubicBezTo>
                <a:cubicBezTo>
                  <a:pt x="47253" y="0"/>
                  <a:pt x="7553" y="35496"/>
                  <a:pt x="967" y="81669"/>
                </a:cubicBezTo>
                <a:cubicBezTo>
                  <a:pt x="37" y="88181"/>
                  <a:pt x="4539" y="94208"/>
                  <a:pt x="11050" y="95138"/>
                </a:cubicBezTo>
                <a:cubicBezTo>
                  <a:pt x="17562" y="96069"/>
                  <a:pt x="23589" y="91529"/>
                  <a:pt x="24519" y="85055"/>
                </a:cubicBezTo>
                <a:cubicBezTo>
                  <a:pt x="29468" y="50416"/>
                  <a:pt x="59271" y="23812"/>
                  <a:pt x="95250" y="23812"/>
                </a:cubicBezTo>
                <a:cubicBezTo>
                  <a:pt x="111770" y="23812"/>
                  <a:pt x="126950" y="29394"/>
                  <a:pt x="139043" y="38807"/>
                </a:cubicBezTo>
                <a:lnTo>
                  <a:pt x="121667" y="56183"/>
                </a:lnTo>
                <a:cubicBezTo>
                  <a:pt x="119100" y="58750"/>
                  <a:pt x="118356" y="62582"/>
                  <a:pt x="119732" y="65931"/>
                </a:cubicBezTo>
                <a:cubicBezTo>
                  <a:pt x="121109" y="69279"/>
                  <a:pt x="124383" y="71438"/>
                  <a:pt x="127992" y="71438"/>
                </a:cubicBezTo>
                <a:lnTo>
                  <a:pt x="178631" y="71438"/>
                </a:lnTo>
                <a:close/>
                <a:moveTo>
                  <a:pt x="189570" y="108831"/>
                </a:moveTo>
                <a:cubicBezTo>
                  <a:pt x="190500" y="102319"/>
                  <a:pt x="185961" y="96292"/>
                  <a:pt x="179487" y="95362"/>
                </a:cubicBezTo>
                <a:cubicBezTo>
                  <a:pt x="173013" y="94431"/>
                  <a:pt x="166948" y="98971"/>
                  <a:pt x="166018" y="105445"/>
                </a:cubicBezTo>
                <a:cubicBezTo>
                  <a:pt x="161069" y="140047"/>
                  <a:pt x="131266" y="166650"/>
                  <a:pt x="95287" y="166650"/>
                </a:cubicBezTo>
                <a:cubicBezTo>
                  <a:pt x="78767" y="166650"/>
                  <a:pt x="63587" y="161069"/>
                  <a:pt x="51495" y="151656"/>
                </a:cubicBezTo>
                <a:lnTo>
                  <a:pt x="68833" y="134317"/>
                </a:lnTo>
                <a:cubicBezTo>
                  <a:pt x="71400" y="131750"/>
                  <a:pt x="72144" y="127918"/>
                  <a:pt x="70768" y="124569"/>
                </a:cubicBezTo>
                <a:cubicBezTo>
                  <a:pt x="69391" y="121221"/>
                  <a:pt x="66117" y="119063"/>
                  <a:pt x="62508" y="119063"/>
                </a:cubicBezTo>
                <a:lnTo>
                  <a:pt x="8930" y="119063"/>
                </a:lnTo>
                <a:cubicBezTo>
                  <a:pt x="3981" y="119063"/>
                  <a:pt x="0" y="123044"/>
                  <a:pt x="0" y="127992"/>
                </a:cubicBezTo>
                <a:lnTo>
                  <a:pt x="0" y="181570"/>
                </a:lnTo>
                <a:cubicBezTo>
                  <a:pt x="0" y="185179"/>
                  <a:pt x="2158" y="188454"/>
                  <a:pt x="5507" y="189830"/>
                </a:cubicBezTo>
                <a:cubicBezTo>
                  <a:pt x="8855" y="191207"/>
                  <a:pt x="12688" y="190426"/>
                  <a:pt x="15255" y="187896"/>
                </a:cubicBezTo>
                <a:lnTo>
                  <a:pt x="34528" y="168622"/>
                </a:lnTo>
                <a:cubicBezTo>
                  <a:pt x="50974" y="182277"/>
                  <a:pt x="72182" y="190500"/>
                  <a:pt x="95250" y="190500"/>
                </a:cubicBezTo>
                <a:cubicBezTo>
                  <a:pt x="143247" y="190500"/>
                  <a:pt x="182947" y="155004"/>
                  <a:pt x="189533" y="108831"/>
                </a:cubicBezTo>
                <a:close/>
              </a:path>
            </a:pathLst>
          </a:custGeom>
          <a:solidFill>
            <a:srgbClr val="4A5C58"/>
          </a:solidFill>
          <a:ln/>
        </p:spPr>
      </p:sp>
      <p:sp>
        <p:nvSpPr>
          <p:cNvPr id="50" name="Text 48"/>
          <p:cNvSpPr/>
          <p:nvPr/>
        </p:nvSpPr>
        <p:spPr>
          <a:xfrm>
            <a:off x="6810375" y="4082082"/>
            <a:ext cx="3492500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Инструмент 4: «Земля, Воздух, Огонь, Вода»</a:t>
            </a:r>
            <a:endParaRPr lang="en-US" sz="1600" dirty="0"/>
          </a:p>
        </p:txBody>
      </p:sp>
      <p:sp>
        <p:nvSpPr>
          <p:cNvPr id="51" name="Text 49"/>
          <p:cNvSpPr/>
          <p:nvPr/>
        </p:nvSpPr>
        <p:spPr>
          <a:xfrm>
            <a:off x="6334125" y="4510707"/>
            <a:ext cx="54451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Используется, когда класс «кипит» или «замирает» перед контрольной:</a:t>
            </a:r>
            <a:endParaRPr lang="en-US" sz="1600" dirty="0"/>
          </a:p>
        </p:txBody>
      </p:sp>
      <p:sp>
        <p:nvSpPr>
          <p:cNvPr id="52" name="Shape 50"/>
          <p:cNvSpPr/>
          <p:nvPr/>
        </p:nvSpPr>
        <p:spPr>
          <a:xfrm>
            <a:off x="6334125" y="4764707"/>
            <a:ext cx="5381625" cy="317500"/>
          </a:xfrm>
          <a:custGeom>
            <a:avLst/>
            <a:gdLst/>
            <a:ahLst/>
            <a:cxnLst/>
            <a:rect l="l" t="t" r="r" b="b"/>
            <a:pathLst>
              <a:path w="5381625" h="317500">
                <a:moveTo>
                  <a:pt x="63500" y="0"/>
                </a:moveTo>
                <a:lnTo>
                  <a:pt x="5318125" y="0"/>
                </a:lnTo>
                <a:cubicBezTo>
                  <a:pt x="5353172" y="0"/>
                  <a:pt x="5381625" y="28453"/>
                  <a:pt x="5381625" y="63500"/>
                </a:cubicBezTo>
                <a:lnTo>
                  <a:pt x="5381625" y="254000"/>
                </a:lnTo>
                <a:cubicBezTo>
                  <a:pt x="5381625" y="289047"/>
                  <a:pt x="5353172" y="317500"/>
                  <a:pt x="5318125" y="317500"/>
                </a:cubicBezTo>
                <a:lnTo>
                  <a:pt x="63500" y="317500"/>
                </a:lnTo>
                <a:cubicBezTo>
                  <a:pt x="28453" y="317500"/>
                  <a:pt x="0" y="289047"/>
                  <a:pt x="0" y="25400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4A5C58">
              <a:alpha val="10196"/>
            </a:srgbClr>
          </a:solidFill>
          <a:ln/>
        </p:spPr>
      </p:sp>
      <p:sp>
        <p:nvSpPr>
          <p:cNvPr id="53" name="Text 51"/>
          <p:cNvSpPr/>
          <p:nvPr/>
        </p:nvSpPr>
        <p:spPr>
          <a:xfrm>
            <a:off x="6397625" y="4828207"/>
            <a:ext cx="53181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Земля:</a:t>
            </a:r>
            <a:r>
              <a:rPr lang="en-US" sz="1000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давим стопами в пол (заземление)</a:t>
            </a:r>
            <a:endParaRPr lang="en-US" sz="1600" dirty="0"/>
          </a:p>
        </p:txBody>
      </p:sp>
      <p:sp>
        <p:nvSpPr>
          <p:cNvPr id="54" name="Shape 52"/>
          <p:cNvSpPr/>
          <p:nvPr/>
        </p:nvSpPr>
        <p:spPr>
          <a:xfrm>
            <a:off x="6334125" y="5145707"/>
            <a:ext cx="5381625" cy="317500"/>
          </a:xfrm>
          <a:custGeom>
            <a:avLst/>
            <a:gdLst/>
            <a:ahLst/>
            <a:cxnLst/>
            <a:rect l="l" t="t" r="r" b="b"/>
            <a:pathLst>
              <a:path w="5381625" h="317500">
                <a:moveTo>
                  <a:pt x="63500" y="0"/>
                </a:moveTo>
                <a:lnTo>
                  <a:pt x="5318125" y="0"/>
                </a:lnTo>
                <a:cubicBezTo>
                  <a:pt x="5353172" y="0"/>
                  <a:pt x="5381625" y="28453"/>
                  <a:pt x="5381625" y="63500"/>
                </a:cubicBezTo>
                <a:lnTo>
                  <a:pt x="5381625" y="254000"/>
                </a:lnTo>
                <a:cubicBezTo>
                  <a:pt x="5381625" y="289047"/>
                  <a:pt x="5353172" y="317500"/>
                  <a:pt x="5318125" y="317500"/>
                </a:cubicBezTo>
                <a:lnTo>
                  <a:pt x="63500" y="317500"/>
                </a:lnTo>
                <a:cubicBezTo>
                  <a:pt x="28453" y="317500"/>
                  <a:pt x="0" y="289047"/>
                  <a:pt x="0" y="25400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4A5C58">
              <a:alpha val="10196"/>
            </a:srgbClr>
          </a:solidFill>
          <a:ln/>
        </p:spPr>
      </p:sp>
      <p:sp>
        <p:nvSpPr>
          <p:cNvPr id="55" name="Text 53"/>
          <p:cNvSpPr/>
          <p:nvPr/>
        </p:nvSpPr>
        <p:spPr>
          <a:xfrm>
            <a:off x="6397625" y="5209207"/>
            <a:ext cx="53181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Воздух:</a:t>
            </a:r>
            <a:r>
              <a:rPr lang="en-US" sz="1000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глубокий вдох и выдох через нос</a:t>
            </a:r>
            <a:endParaRPr lang="en-US" sz="1600" dirty="0"/>
          </a:p>
        </p:txBody>
      </p:sp>
      <p:sp>
        <p:nvSpPr>
          <p:cNvPr id="56" name="Shape 54"/>
          <p:cNvSpPr/>
          <p:nvPr/>
        </p:nvSpPr>
        <p:spPr>
          <a:xfrm>
            <a:off x="6334125" y="5526707"/>
            <a:ext cx="5381625" cy="317500"/>
          </a:xfrm>
          <a:custGeom>
            <a:avLst/>
            <a:gdLst/>
            <a:ahLst/>
            <a:cxnLst/>
            <a:rect l="l" t="t" r="r" b="b"/>
            <a:pathLst>
              <a:path w="5381625" h="317500">
                <a:moveTo>
                  <a:pt x="63500" y="0"/>
                </a:moveTo>
                <a:lnTo>
                  <a:pt x="5318125" y="0"/>
                </a:lnTo>
                <a:cubicBezTo>
                  <a:pt x="5353172" y="0"/>
                  <a:pt x="5381625" y="28453"/>
                  <a:pt x="5381625" y="63500"/>
                </a:cubicBezTo>
                <a:lnTo>
                  <a:pt x="5381625" y="254000"/>
                </a:lnTo>
                <a:cubicBezTo>
                  <a:pt x="5381625" y="289047"/>
                  <a:pt x="5353172" y="317500"/>
                  <a:pt x="5318125" y="317500"/>
                </a:cubicBezTo>
                <a:lnTo>
                  <a:pt x="63500" y="317500"/>
                </a:lnTo>
                <a:cubicBezTo>
                  <a:pt x="28453" y="317500"/>
                  <a:pt x="0" y="289047"/>
                  <a:pt x="0" y="25400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4A5C58">
              <a:alpha val="10196"/>
            </a:srgbClr>
          </a:solidFill>
          <a:ln/>
        </p:spPr>
      </p:sp>
      <p:sp>
        <p:nvSpPr>
          <p:cNvPr id="57" name="Text 55"/>
          <p:cNvSpPr/>
          <p:nvPr/>
        </p:nvSpPr>
        <p:spPr>
          <a:xfrm>
            <a:off x="6397625" y="5590207"/>
            <a:ext cx="53181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Огонь:</a:t>
            </a:r>
            <a:r>
              <a:rPr lang="en-US" sz="1000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активно трясем кистями, сбрасывая напряжение</a:t>
            </a:r>
            <a:endParaRPr lang="en-US" sz="1600" dirty="0"/>
          </a:p>
        </p:txBody>
      </p:sp>
      <p:sp>
        <p:nvSpPr>
          <p:cNvPr id="58" name="Shape 56"/>
          <p:cNvSpPr/>
          <p:nvPr/>
        </p:nvSpPr>
        <p:spPr>
          <a:xfrm>
            <a:off x="6334125" y="5907707"/>
            <a:ext cx="5381625" cy="317500"/>
          </a:xfrm>
          <a:custGeom>
            <a:avLst/>
            <a:gdLst/>
            <a:ahLst/>
            <a:cxnLst/>
            <a:rect l="l" t="t" r="r" b="b"/>
            <a:pathLst>
              <a:path w="5381625" h="317500">
                <a:moveTo>
                  <a:pt x="63500" y="0"/>
                </a:moveTo>
                <a:lnTo>
                  <a:pt x="5318125" y="0"/>
                </a:lnTo>
                <a:cubicBezTo>
                  <a:pt x="5353172" y="0"/>
                  <a:pt x="5381625" y="28453"/>
                  <a:pt x="5381625" y="63500"/>
                </a:cubicBezTo>
                <a:lnTo>
                  <a:pt x="5381625" y="254000"/>
                </a:lnTo>
                <a:cubicBezTo>
                  <a:pt x="5381625" y="289047"/>
                  <a:pt x="5353172" y="317500"/>
                  <a:pt x="5318125" y="317500"/>
                </a:cubicBezTo>
                <a:lnTo>
                  <a:pt x="63500" y="317500"/>
                </a:lnTo>
                <a:cubicBezTo>
                  <a:pt x="28453" y="317500"/>
                  <a:pt x="0" y="289047"/>
                  <a:pt x="0" y="25400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4A5C58">
              <a:alpha val="10196"/>
            </a:srgbClr>
          </a:solidFill>
          <a:ln/>
        </p:spPr>
      </p:sp>
      <p:sp>
        <p:nvSpPr>
          <p:cNvPr id="59" name="Text 57"/>
          <p:cNvSpPr/>
          <p:nvPr/>
        </p:nvSpPr>
        <p:spPr>
          <a:xfrm>
            <a:off x="6397625" y="5971207"/>
            <a:ext cx="53181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Вода:</a:t>
            </a:r>
            <a:r>
              <a:rPr lang="en-US" sz="1000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мягко разминаем шею и плечи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17500" y="3175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3" name="Text 1"/>
          <p:cNvSpPr/>
          <p:nvPr/>
        </p:nvSpPr>
        <p:spPr>
          <a:xfrm>
            <a:off x="277813" y="317500"/>
            <a:ext cx="46037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25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07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793750" y="349250"/>
            <a:ext cx="5111750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250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Методы релаксации прямо на уроке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793750" y="793750"/>
            <a:ext cx="762000" cy="31750"/>
          </a:xfrm>
          <a:custGeom>
            <a:avLst/>
            <a:gdLst/>
            <a:ahLst/>
            <a:cxnLst/>
            <a:rect l="l" t="t" r="r" b="b"/>
            <a:pathLst>
              <a:path w="762000" h="31750">
                <a:moveTo>
                  <a:pt x="0" y="0"/>
                </a:moveTo>
                <a:lnTo>
                  <a:pt x="762000" y="0"/>
                </a:lnTo>
                <a:lnTo>
                  <a:pt x="762000" y="31750"/>
                </a:lnTo>
                <a:lnTo>
                  <a:pt x="0" y="31750"/>
                </a:lnTo>
                <a:lnTo>
                  <a:pt x="0" y="0"/>
                </a:ln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6" name="Shape 4"/>
          <p:cNvSpPr/>
          <p:nvPr/>
        </p:nvSpPr>
        <p:spPr>
          <a:xfrm>
            <a:off x="333375" y="952500"/>
            <a:ext cx="5667375" cy="5660335"/>
          </a:xfrm>
          <a:custGeom>
            <a:avLst/>
            <a:gdLst/>
            <a:ahLst/>
            <a:cxnLst/>
            <a:rect l="l" t="t" r="r" b="b"/>
            <a:pathLst>
              <a:path w="5667375" h="6191250">
                <a:moveTo>
                  <a:pt x="31750" y="0"/>
                </a:moveTo>
                <a:lnTo>
                  <a:pt x="5540369" y="0"/>
                </a:lnTo>
                <a:cubicBezTo>
                  <a:pt x="5610513" y="0"/>
                  <a:pt x="5667375" y="56862"/>
                  <a:pt x="5667375" y="127006"/>
                </a:cubicBezTo>
                <a:lnTo>
                  <a:pt x="5667375" y="6064244"/>
                </a:lnTo>
                <a:cubicBezTo>
                  <a:pt x="5667375" y="6134388"/>
                  <a:pt x="5610513" y="6191250"/>
                  <a:pt x="5540369" y="6191250"/>
                </a:cubicBezTo>
                <a:lnTo>
                  <a:pt x="31750" y="6191250"/>
                </a:lnTo>
                <a:cubicBezTo>
                  <a:pt x="14215" y="6191250"/>
                  <a:pt x="0" y="6177035"/>
                  <a:pt x="0" y="615950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3813" dist="7938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333375" y="952500"/>
            <a:ext cx="31750" cy="5616000"/>
          </a:xfrm>
          <a:custGeom>
            <a:avLst/>
            <a:gdLst/>
            <a:ahLst/>
            <a:cxnLst/>
            <a:rect l="l" t="t" r="r" b="b"/>
            <a:pathLst>
              <a:path w="31750" h="6191250">
                <a:moveTo>
                  <a:pt x="31750" y="0"/>
                </a:moveTo>
                <a:lnTo>
                  <a:pt x="31750" y="0"/>
                </a:lnTo>
                <a:lnTo>
                  <a:pt x="31750" y="6191250"/>
                </a:lnTo>
                <a:lnTo>
                  <a:pt x="31750" y="6191250"/>
                </a:lnTo>
                <a:cubicBezTo>
                  <a:pt x="14227" y="6191250"/>
                  <a:pt x="0" y="6177023"/>
                  <a:pt x="0" y="615950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8" name="Shape 6"/>
          <p:cNvSpPr/>
          <p:nvPr/>
        </p:nvSpPr>
        <p:spPr>
          <a:xfrm>
            <a:off x="539750" y="1143000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222250" y="0"/>
                </a:moveTo>
                <a:lnTo>
                  <a:pt x="222250" y="0"/>
                </a:lnTo>
                <a:cubicBezTo>
                  <a:pt x="344913" y="0"/>
                  <a:pt x="444500" y="99587"/>
                  <a:pt x="444500" y="222250"/>
                </a:cubicBezTo>
                <a:lnTo>
                  <a:pt x="444500" y="222250"/>
                </a:lnTo>
                <a:cubicBezTo>
                  <a:pt x="444500" y="344913"/>
                  <a:pt x="344913" y="444500"/>
                  <a:pt x="222250" y="444500"/>
                </a:cubicBezTo>
                <a:lnTo>
                  <a:pt x="222250" y="444500"/>
                </a:lnTo>
                <a:cubicBezTo>
                  <a:pt x="99587" y="444500"/>
                  <a:pt x="0" y="344913"/>
                  <a:pt x="0" y="222250"/>
                </a:cubicBezTo>
                <a:lnTo>
                  <a:pt x="0" y="222250"/>
                </a:lnTo>
                <a:cubicBezTo>
                  <a:pt x="0" y="99587"/>
                  <a:pt x="99587" y="0"/>
                  <a:pt x="222250" y="0"/>
                </a:cubicBezTo>
                <a:close/>
              </a:path>
            </a:pathLst>
          </a:custGeom>
          <a:solidFill>
            <a:srgbClr val="C78D6A">
              <a:alpha val="20000"/>
            </a:srgbClr>
          </a:solidFill>
          <a:ln/>
        </p:spPr>
      </p:sp>
      <p:sp>
        <p:nvSpPr>
          <p:cNvPr id="9" name="Shape 7"/>
          <p:cNvSpPr/>
          <p:nvPr/>
        </p:nvSpPr>
        <p:spPr>
          <a:xfrm>
            <a:off x="666750" y="12700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07156" y="11906"/>
                </a:moveTo>
                <a:cubicBezTo>
                  <a:pt x="107156" y="18492"/>
                  <a:pt x="112477" y="23812"/>
                  <a:pt x="119063" y="23812"/>
                </a:cubicBezTo>
                <a:lnTo>
                  <a:pt x="133945" y="23812"/>
                </a:lnTo>
                <a:cubicBezTo>
                  <a:pt x="138894" y="23812"/>
                  <a:pt x="142875" y="27794"/>
                  <a:pt x="142875" y="32742"/>
                </a:cubicBezTo>
                <a:cubicBezTo>
                  <a:pt x="142875" y="37691"/>
                  <a:pt x="138894" y="41672"/>
                  <a:pt x="133945" y="41672"/>
                </a:cubicBezTo>
                <a:lnTo>
                  <a:pt x="11906" y="41672"/>
                </a:lnTo>
                <a:cubicBezTo>
                  <a:pt x="5321" y="41672"/>
                  <a:pt x="0" y="46992"/>
                  <a:pt x="0" y="53578"/>
                </a:cubicBezTo>
                <a:cubicBezTo>
                  <a:pt x="0" y="60164"/>
                  <a:pt x="5321" y="65484"/>
                  <a:pt x="11906" y="65484"/>
                </a:cubicBezTo>
                <a:lnTo>
                  <a:pt x="133945" y="65484"/>
                </a:lnTo>
                <a:cubicBezTo>
                  <a:pt x="152028" y="65484"/>
                  <a:pt x="166688" y="50825"/>
                  <a:pt x="166688" y="32742"/>
                </a:cubicBezTo>
                <a:cubicBezTo>
                  <a:pt x="166688" y="14660"/>
                  <a:pt x="152028" y="0"/>
                  <a:pt x="133945" y="0"/>
                </a:cubicBezTo>
                <a:lnTo>
                  <a:pt x="119063" y="0"/>
                </a:lnTo>
                <a:cubicBezTo>
                  <a:pt x="112477" y="0"/>
                  <a:pt x="107156" y="5321"/>
                  <a:pt x="107156" y="11906"/>
                </a:cubicBezTo>
                <a:close/>
                <a:moveTo>
                  <a:pt x="130969" y="142875"/>
                </a:moveTo>
                <a:cubicBezTo>
                  <a:pt x="130969" y="149461"/>
                  <a:pt x="136289" y="154781"/>
                  <a:pt x="142875" y="154781"/>
                </a:cubicBezTo>
                <a:lnTo>
                  <a:pt x="154781" y="154781"/>
                </a:lnTo>
                <a:cubicBezTo>
                  <a:pt x="174501" y="154781"/>
                  <a:pt x="190500" y="138782"/>
                  <a:pt x="190500" y="119063"/>
                </a:cubicBezTo>
                <a:cubicBezTo>
                  <a:pt x="190500" y="99343"/>
                  <a:pt x="174501" y="83344"/>
                  <a:pt x="154781" y="83344"/>
                </a:cubicBezTo>
                <a:lnTo>
                  <a:pt x="11906" y="83344"/>
                </a:lnTo>
                <a:cubicBezTo>
                  <a:pt x="5321" y="83344"/>
                  <a:pt x="0" y="88664"/>
                  <a:pt x="0" y="95250"/>
                </a:cubicBezTo>
                <a:cubicBezTo>
                  <a:pt x="0" y="101836"/>
                  <a:pt x="5321" y="107156"/>
                  <a:pt x="11906" y="107156"/>
                </a:cubicBezTo>
                <a:lnTo>
                  <a:pt x="154781" y="107156"/>
                </a:lnTo>
                <a:cubicBezTo>
                  <a:pt x="161367" y="107156"/>
                  <a:pt x="166688" y="112477"/>
                  <a:pt x="166688" y="119063"/>
                </a:cubicBezTo>
                <a:cubicBezTo>
                  <a:pt x="166688" y="125648"/>
                  <a:pt x="161367" y="130969"/>
                  <a:pt x="154781" y="130969"/>
                </a:cubicBezTo>
                <a:lnTo>
                  <a:pt x="142875" y="130969"/>
                </a:lnTo>
                <a:cubicBezTo>
                  <a:pt x="136289" y="130969"/>
                  <a:pt x="130969" y="136289"/>
                  <a:pt x="130969" y="142875"/>
                </a:cubicBezTo>
                <a:close/>
                <a:moveTo>
                  <a:pt x="47625" y="190500"/>
                </a:moveTo>
                <a:lnTo>
                  <a:pt x="62508" y="190500"/>
                </a:lnTo>
                <a:cubicBezTo>
                  <a:pt x="80590" y="190500"/>
                  <a:pt x="95250" y="175840"/>
                  <a:pt x="95250" y="157758"/>
                </a:cubicBezTo>
                <a:cubicBezTo>
                  <a:pt x="95250" y="139675"/>
                  <a:pt x="80590" y="125016"/>
                  <a:pt x="62508" y="125016"/>
                </a:cubicBezTo>
                <a:lnTo>
                  <a:pt x="11906" y="125016"/>
                </a:lnTo>
                <a:cubicBezTo>
                  <a:pt x="5321" y="125016"/>
                  <a:pt x="0" y="130336"/>
                  <a:pt x="0" y="136922"/>
                </a:cubicBezTo>
                <a:cubicBezTo>
                  <a:pt x="0" y="143508"/>
                  <a:pt x="5321" y="148828"/>
                  <a:pt x="11906" y="148828"/>
                </a:cubicBezTo>
                <a:lnTo>
                  <a:pt x="62508" y="148828"/>
                </a:lnTo>
                <a:cubicBezTo>
                  <a:pt x="67456" y="148828"/>
                  <a:pt x="71438" y="152809"/>
                  <a:pt x="71438" y="157758"/>
                </a:cubicBezTo>
                <a:cubicBezTo>
                  <a:pt x="71438" y="162706"/>
                  <a:pt x="67456" y="166688"/>
                  <a:pt x="62508" y="166688"/>
                </a:cubicBezTo>
                <a:lnTo>
                  <a:pt x="47625" y="166688"/>
                </a:lnTo>
                <a:cubicBezTo>
                  <a:pt x="41039" y="166688"/>
                  <a:pt x="35719" y="172008"/>
                  <a:pt x="35719" y="178594"/>
                </a:cubicBezTo>
                <a:cubicBezTo>
                  <a:pt x="35719" y="185179"/>
                  <a:pt x="41039" y="190500"/>
                  <a:pt x="47625" y="190500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10" name="Text 8"/>
          <p:cNvSpPr/>
          <p:nvPr/>
        </p:nvSpPr>
        <p:spPr>
          <a:xfrm>
            <a:off x="1111250" y="1143000"/>
            <a:ext cx="3198813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00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Техника 1: «Квадратное дыхание»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111250" y="1397000"/>
            <a:ext cx="316706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3D3D3D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 минута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539750" y="1714500"/>
            <a:ext cx="5270500" cy="889000"/>
          </a:xfrm>
          <a:custGeom>
            <a:avLst/>
            <a:gdLst/>
            <a:ahLst/>
            <a:cxnLst/>
            <a:rect l="l" t="t" r="r" b="b"/>
            <a:pathLst>
              <a:path w="5270500" h="889000">
                <a:moveTo>
                  <a:pt x="95247" y="0"/>
                </a:moveTo>
                <a:lnTo>
                  <a:pt x="5175253" y="0"/>
                </a:lnTo>
                <a:cubicBezTo>
                  <a:pt x="5227856" y="0"/>
                  <a:pt x="5270500" y="42644"/>
                  <a:pt x="5270500" y="95247"/>
                </a:cubicBezTo>
                <a:lnTo>
                  <a:pt x="5270500" y="793753"/>
                </a:lnTo>
                <a:cubicBezTo>
                  <a:pt x="5270500" y="846356"/>
                  <a:pt x="5227856" y="889000"/>
                  <a:pt x="5175253" y="889000"/>
                </a:cubicBezTo>
                <a:lnTo>
                  <a:pt x="95247" y="889000"/>
                </a:lnTo>
                <a:cubicBezTo>
                  <a:pt x="42644" y="889000"/>
                  <a:pt x="0" y="846356"/>
                  <a:pt x="0" y="793753"/>
                </a:cubicBezTo>
                <a:lnTo>
                  <a:pt x="0" y="95247"/>
                </a:lnTo>
                <a:cubicBezTo>
                  <a:pt x="0" y="42679"/>
                  <a:pt x="42679" y="0"/>
                  <a:pt x="95247" y="0"/>
                </a:cubicBezTo>
                <a:close/>
              </a:path>
            </a:pathLst>
          </a:custGeom>
          <a:solidFill>
            <a:srgbClr val="C78D6A">
              <a:alpha val="10196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666750" y="1841500"/>
            <a:ext cx="5080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Инструкция для класса: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666750" y="2095500"/>
            <a:ext cx="5080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«Ребята, я вижу, что многие переживают перед опросом. Давайте синхронизируем работу мозга и сердца.»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547688" y="2738438"/>
            <a:ext cx="1230313" cy="873125"/>
          </a:xfrm>
          <a:custGeom>
            <a:avLst/>
            <a:gdLst/>
            <a:ahLst/>
            <a:cxnLst/>
            <a:rect l="l" t="t" r="r" b="b"/>
            <a:pathLst>
              <a:path w="1230313" h="873125">
                <a:moveTo>
                  <a:pt x="95249" y="0"/>
                </a:moveTo>
                <a:lnTo>
                  <a:pt x="1135063" y="0"/>
                </a:lnTo>
                <a:cubicBezTo>
                  <a:pt x="1187668" y="0"/>
                  <a:pt x="1230313" y="42645"/>
                  <a:pt x="1230313" y="95249"/>
                </a:cubicBezTo>
                <a:lnTo>
                  <a:pt x="1230313" y="777876"/>
                </a:lnTo>
                <a:cubicBezTo>
                  <a:pt x="1230313" y="830480"/>
                  <a:pt x="1187668" y="873125"/>
                  <a:pt x="1135063" y="873125"/>
                </a:cubicBezTo>
                <a:lnTo>
                  <a:pt x="95249" y="873125"/>
                </a:lnTo>
                <a:cubicBezTo>
                  <a:pt x="42645" y="873125"/>
                  <a:pt x="0" y="830480"/>
                  <a:pt x="0" y="777876"/>
                </a:cubicBezTo>
                <a:lnTo>
                  <a:pt x="0" y="95249"/>
                </a:lnTo>
                <a:cubicBezTo>
                  <a:pt x="0" y="42645"/>
                  <a:pt x="42645" y="0"/>
                  <a:pt x="95249" y="0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rgbClr val="C78D6A">
                <a:alpha val="30196"/>
              </a:srgbClr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1004094" y="2841625"/>
            <a:ext cx="317500" cy="317500"/>
          </a:xfrm>
          <a:custGeom>
            <a:avLst/>
            <a:gdLst/>
            <a:ahLst/>
            <a:cxnLst/>
            <a:rect l="l" t="t" r="r" b="b"/>
            <a:pathLst>
              <a:path w="317500" h="317500">
                <a:moveTo>
                  <a:pt x="158750" y="0"/>
                </a:moveTo>
                <a:lnTo>
                  <a:pt x="158750" y="0"/>
                </a:lnTo>
                <a:cubicBezTo>
                  <a:pt x="246367" y="0"/>
                  <a:pt x="317500" y="71133"/>
                  <a:pt x="317500" y="158750"/>
                </a:cubicBezTo>
                <a:lnTo>
                  <a:pt x="317500" y="158750"/>
                </a:lnTo>
                <a:cubicBezTo>
                  <a:pt x="317500" y="246367"/>
                  <a:pt x="246367" y="317500"/>
                  <a:pt x="158750" y="317500"/>
                </a:cubicBezTo>
                <a:lnTo>
                  <a:pt x="158750" y="317500"/>
                </a:lnTo>
                <a:cubicBezTo>
                  <a:pt x="71133" y="317500"/>
                  <a:pt x="0" y="246367"/>
                  <a:pt x="0" y="158750"/>
                </a:cubicBezTo>
                <a:lnTo>
                  <a:pt x="0" y="158750"/>
                </a:lnTo>
                <a:cubicBezTo>
                  <a:pt x="0" y="71133"/>
                  <a:pt x="71133" y="0"/>
                  <a:pt x="158750" y="0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17" name="Text 15"/>
          <p:cNvSpPr/>
          <p:nvPr/>
        </p:nvSpPr>
        <p:spPr>
          <a:xfrm>
            <a:off x="968375" y="2841625"/>
            <a:ext cx="388938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25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623094" y="3222625"/>
            <a:ext cx="1079500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875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Вдох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627063" y="3381375"/>
            <a:ext cx="1071563" cy="12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750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1-2-3-4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1889125" y="2738438"/>
            <a:ext cx="1230313" cy="873125"/>
          </a:xfrm>
          <a:custGeom>
            <a:avLst/>
            <a:gdLst/>
            <a:ahLst/>
            <a:cxnLst/>
            <a:rect l="l" t="t" r="r" b="b"/>
            <a:pathLst>
              <a:path w="1230313" h="873125">
                <a:moveTo>
                  <a:pt x="95249" y="0"/>
                </a:moveTo>
                <a:lnTo>
                  <a:pt x="1135063" y="0"/>
                </a:lnTo>
                <a:cubicBezTo>
                  <a:pt x="1187668" y="0"/>
                  <a:pt x="1230313" y="42645"/>
                  <a:pt x="1230313" y="95249"/>
                </a:cubicBezTo>
                <a:lnTo>
                  <a:pt x="1230313" y="777876"/>
                </a:lnTo>
                <a:cubicBezTo>
                  <a:pt x="1230313" y="830480"/>
                  <a:pt x="1187668" y="873125"/>
                  <a:pt x="1135063" y="873125"/>
                </a:cubicBezTo>
                <a:lnTo>
                  <a:pt x="95249" y="873125"/>
                </a:lnTo>
                <a:cubicBezTo>
                  <a:pt x="42645" y="873125"/>
                  <a:pt x="0" y="830480"/>
                  <a:pt x="0" y="777876"/>
                </a:cubicBezTo>
                <a:lnTo>
                  <a:pt x="0" y="95249"/>
                </a:lnTo>
                <a:cubicBezTo>
                  <a:pt x="0" y="42645"/>
                  <a:pt x="42645" y="0"/>
                  <a:pt x="95249" y="0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rgbClr val="C78D6A">
                <a:alpha val="30196"/>
              </a:srgbClr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2345531" y="2841625"/>
            <a:ext cx="317500" cy="317500"/>
          </a:xfrm>
          <a:custGeom>
            <a:avLst/>
            <a:gdLst/>
            <a:ahLst/>
            <a:cxnLst/>
            <a:rect l="l" t="t" r="r" b="b"/>
            <a:pathLst>
              <a:path w="317500" h="317500">
                <a:moveTo>
                  <a:pt x="158750" y="0"/>
                </a:moveTo>
                <a:lnTo>
                  <a:pt x="158750" y="0"/>
                </a:lnTo>
                <a:cubicBezTo>
                  <a:pt x="246367" y="0"/>
                  <a:pt x="317500" y="71133"/>
                  <a:pt x="317500" y="158750"/>
                </a:cubicBezTo>
                <a:lnTo>
                  <a:pt x="317500" y="158750"/>
                </a:lnTo>
                <a:cubicBezTo>
                  <a:pt x="317500" y="246367"/>
                  <a:pt x="246367" y="317500"/>
                  <a:pt x="158750" y="317500"/>
                </a:cubicBezTo>
                <a:lnTo>
                  <a:pt x="158750" y="317500"/>
                </a:lnTo>
                <a:cubicBezTo>
                  <a:pt x="71133" y="317500"/>
                  <a:pt x="0" y="246367"/>
                  <a:pt x="0" y="158750"/>
                </a:cubicBezTo>
                <a:lnTo>
                  <a:pt x="0" y="158750"/>
                </a:lnTo>
                <a:cubicBezTo>
                  <a:pt x="0" y="71133"/>
                  <a:pt x="71133" y="0"/>
                  <a:pt x="158750" y="0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22" name="Text 20"/>
          <p:cNvSpPr/>
          <p:nvPr/>
        </p:nvSpPr>
        <p:spPr>
          <a:xfrm>
            <a:off x="2309813" y="2841625"/>
            <a:ext cx="388938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25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1964531" y="3222625"/>
            <a:ext cx="1079500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875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Задержка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1968500" y="3381375"/>
            <a:ext cx="1071563" cy="12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750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1-2-3-4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3230563" y="2738438"/>
            <a:ext cx="1230313" cy="873125"/>
          </a:xfrm>
          <a:custGeom>
            <a:avLst/>
            <a:gdLst/>
            <a:ahLst/>
            <a:cxnLst/>
            <a:rect l="l" t="t" r="r" b="b"/>
            <a:pathLst>
              <a:path w="1230313" h="873125">
                <a:moveTo>
                  <a:pt x="95249" y="0"/>
                </a:moveTo>
                <a:lnTo>
                  <a:pt x="1135063" y="0"/>
                </a:lnTo>
                <a:cubicBezTo>
                  <a:pt x="1187668" y="0"/>
                  <a:pt x="1230313" y="42645"/>
                  <a:pt x="1230313" y="95249"/>
                </a:cubicBezTo>
                <a:lnTo>
                  <a:pt x="1230313" y="777876"/>
                </a:lnTo>
                <a:cubicBezTo>
                  <a:pt x="1230313" y="830480"/>
                  <a:pt x="1187668" y="873125"/>
                  <a:pt x="1135063" y="873125"/>
                </a:cubicBezTo>
                <a:lnTo>
                  <a:pt x="95249" y="873125"/>
                </a:lnTo>
                <a:cubicBezTo>
                  <a:pt x="42645" y="873125"/>
                  <a:pt x="0" y="830480"/>
                  <a:pt x="0" y="777876"/>
                </a:cubicBezTo>
                <a:lnTo>
                  <a:pt x="0" y="95249"/>
                </a:lnTo>
                <a:cubicBezTo>
                  <a:pt x="0" y="42645"/>
                  <a:pt x="42645" y="0"/>
                  <a:pt x="95249" y="0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rgbClr val="C78D6A">
                <a:alpha val="30196"/>
              </a:srgbClr>
            </a:solidFill>
            <a:prstDash val="solid"/>
          </a:ln>
        </p:spPr>
      </p:sp>
      <p:sp>
        <p:nvSpPr>
          <p:cNvPr id="26" name="Shape 24"/>
          <p:cNvSpPr/>
          <p:nvPr/>
        </p:nvSpPr>
        <p:spPr>
          <a:xfrm>
            <a:off x="3686969" y="2841625"/>
            <a:ext cx="317500" cy="317500"/>
          </a:xfrm>
          <a:custGeom>
            <a:avLst/>
            <a:gdLst/>
            <a:ahLst/>
            <a:cxnLst/>
            <a:rect l="l" t="t" r="r" b="b"/>
            <a:pathLst>
              <a:path w="317500" h="317500">
                <a:moveTo>
                  <a:pt x="158750" y="0"/>
                </a:moveTo>
                <a:lnTo>
                  <a:pt x="158750" y="0"/>
                </a:lnTo>
                <a:cubicBezTo>
                  <a:pt x="246367" y="0"/>
                  <a:pt x="317500" y="71133"/>
                  <a:pt x="317500" y="158750"/>
                </a:cubicBezTo>
                <a:lnTo>
                  <a:pt x="317500" y="158750"/>
                </a:lnTo>
                <a:cubicBezTo>
                  <a:pt x="317500" y="246367"/>
                  <a:pt x="246367" y="317500"/>
                  <a:pt x="158750" y="317500"/>
                </a:cubicBezTo>
                <a:lnTo>
                  <a:pt x="158750" y="317500"/>
                </a:lnTo>
                <a:cubicBezTo>
                  <a:pt x="71133" y="317500"/>
                  <a:pt x="0" y="246367"/>
                  <a:pt x="0" y="158750"/>
                </a:cubicBezTo>
                <a:lnTo>
                  <a:pt x="0" y="158750"/>
                </a:lnTo>
                <a:cubicBezTo>
                  <a:pt x="0" y="71133"/>
                  <a:pt x="71133" y="0"/>
                  <a:pt x="158750" y="0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27" name="Text 25"/>
          <p:cNvSpPr/>
          <p:nvPr/>
        </p:nvSpPr>
        <p:spPr>
          <a:xfrm>
            <a:off x="3651250" y="2841625"/>
            <a:ext cx="388938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25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3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3305969" y="3222625"/>
            <a:ext cx="1079500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875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Выдох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3309938" y="3381375"/>
            <a:ext cx="1071563" cy="12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750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1-2-3-4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4572000" y="2738438"/>
            <a:ext cx="1230313" cy="873125"/>
          </a:xfrm>
          <a:custGeom>
            <a:avLst/>
            <a:gdLst/>
            <a:ahLst/>
            <a:cxnLst/>
            <a:rect l="l" t="t" r="r" b="b"/>
            <a:pathLst>
              <a:path w="1230313" h="873125">
                <a:moveTo>
                  <a:pt x="95249" y="0"/>
                </a:moveTo>
                <a:lnTo>
                  <a:pt x="1135063" y="0"/>
                </a:lnTo>
                <a:cubicBezTo>
                  <a:pt x="1187668" y="0"/>
                  <a:pt x="1230313" y="42645"/>
                  <a:pt x="1230313" y="95249"/>
                </a:cubicBezTo>
                <a:lnTo>
                  <a:pt x="1230313" y="777876"/>
                </a:lnTo>
                <a:cubicBezTo>
                  <a:pt x="1230313" y="830480"/>
                  <a:pt x="1187668" y="873125"/>
                  <a:pt x="1135063" y="873125"/>
                </a:cubicBezTo>
                <a:lnTo>
                  <a:pt x="95249" y="873125"/>
                </a:lnTo>
                <a:cubicBezTo>
                  <a:pt x="42645" y="873125"/>
                  <a:pt x="0" y="830480"/>
                  <a:pt x="0" y="777876"/>
                </a:cubicBezTo>
                <a:lnTo>
                  <a:pt x="0" y="95249"/>
                </a:lnTo>
                <a:cubicBezTo>
                  <a:pt x="0" y="42645"/>
                  <a:pt x="42645" y="0"/>
                  <a:pt x="95249" y="0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rgbClr val="C78D6A">
                <a:alpha val="30196"/>
              </a:srgbClr>
            </a:solidFill>
            <a:prstDash val="solid"/>
          </a:ln>
        </p:spPr>
      </p:sp>
      <p:sp>
        <p:nvSpPr>
          <p:cNvPr id="31" name="Shape 29"/>
          <p:cNvSpPr/>
          <p:nvPr/>
        </p:nvSpPr>
        <p:spPr>
          <a:xfrm>
            <a:off x="5028406" y="2841625"/>
            <a:ext cx="317500" cy="317500"/>
          </a:xfrm>
          <a:custGeom>
            <a:avLst/>
            <a:gdLst/>
            <a:ahLst/>
            <a:cxnLst/>
            <a:rect l="l" t="t" r="r" b="b"/>
            <a:pathLst>
              <a:path w="317500" h="317500">
                <a:moveTo>
                  <a:pt x="158750" y="0"/>
                </a:moveTo>
                <a:lnTo>
                  <a:pt x="158750" y="0"/>
                </a:lnTo>
                <a:cubicBezTo>
                  <a:pt x="246367" y="0"/>
                  <a:pt x="317500" y="71133"/>
                  <a:pt x="317500" y="158750"/>
                </a:cubicBezTo>
                <a:lnTo>
                  <a:pt x="317500" y="158750"/>
                </a:lnTo>
                <a:cubicBezTo>
                  <a:pt x="317500" y="246367"/>
                  <a:pt x="246367" y="317500"/>
                  <a:pt x="158750" y="317500"/>
                </a:cubicBezTo>
                <a:lnTo>
                  <a:pt x="158750" y="317500"/>
                </a:lnTo>
                <a:cubicBezTo>
                  <a:pt x="71133" y="317500"/>
                  <a:pt x="0" y="246367"/>
                  <a:pt x="0" y="158750"/>
                </a:cubicBezTo>
                <a:lnTo>
                  <a:pt x="0" y="158750"/>
                </a:lnTo>
                <a:cubicBezTo>
                  <a:pt x="0" y="71133"/>
                  <a:pt x="71133" y="0"/>
                  <a:pt x="158750" y="0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32" name="Text 30"/>
          <p:cNvSpPr/>
          <p:nvPr/>
        </p:nvSpPr>
        <p:spPr>
          <a:xfrm>
            <a:off x="4992688" y="2841625"/>
            <a:ext cx="388938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25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4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4647406" y="3222625"/>
            <a:ext cx="1079500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875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Пауза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4651375" y="3381375"/>
            <a:ext cx="1071563" cy="12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750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1-2-3-4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555625" y="3746500"/>
            <a:ext cx="5254625" cy="571500"/>
          </a:xfrm>
          <a:custGeom>
            <a:avLst/>
            <a:gdLst/>
            <a:ahLst/>
            <a:cxnLst/>
            <a:rect l="l" t="t" r="r" b="b"/>
            <a:pathLst>
              <a:path w="5254625" h="571500">
                <a:moveTo>
                  <a:pt x="31750" y="0"/>
                </a:moveTo>
                <a:lnTo>
                  <a:pt x="5159373" y="0"/>
                </a:lnTo>
                <a:cubicBezTo>
                  <a:pt x="5211979" y="0"/>
                  <a:pt x="5254625" y="42646"/>
                  <a:pt x="5254625" y="95252"/>
                </a:cubicBezTo>
                <a:lnTo>
                  <a:pt x="5254625" y="476248"/>
                </a:lnTo>
                <a:cubicBezTo>
                  <a:pt x="5254625" y="528854"/>
                  <a:pt x="5211979" y="571500"/>
                  <a:pt x="5159373" y="571500"/>
                </a:cubicBezTo>
                <a:lnTo>
                  <a:pt x="31750" y="571500"/>
                </a:lnTo>
                <a:cubicBezTo>
                  <a:pt x="14227" y="571500"/>
                  <a:pt x="0" y="557273"/>
                  <a:pt x="0" y="53975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F0FDF4"/>
          </a:solidFill>
          <a:ln/>
        </p:spPr>
      </p:sp>
      <p:sp>
        <p:nvSpPr>
          <p:cNvPr id="36" name="Shape 34"/>
          <p:cNvSpPr/>
          <p:nvPr/>
        </p:nvSpPr>
        <p:spPr>
          <a:xfrm>
            <a:off x="555625" y="3746500"/>
            <a:ext cx="31750" cy="571500"/>
          </a:xfrm>
          <a:custGeom>
            <a:avLst/>
            <a:gdLst/>
            <a:ahLst/>
            <a:cxnLst/>
            <a:rect l="l" t="t" r="r" b="b"/>
            <a:pathLst>
              <a:path w="31750" h="571500">
                <a:moveTo>
                  <a:pt x="31750" y="0"/>
                </a:moveTo>
                <a:lnTo>
                  <a:pt x="31750" y="0"/>
                </a:lnTo>
                <a:lnTo>
                  <a:pt x="31750" y="571500"/>
                </a:lnTo>
                <a:lnTo>
                  <a:pt x="31750" y="571500"/>
                </a:lnTo>
                <a:cubicBezTo>
                  <a:pt x="14227" y="571500"/>
                  <a:pt x="0" y="557273"/>
                  <a:pt x="0" y="53975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00C950"/>
          </a:solidFill>
          <a:ln/>
        </p:spPr>
      </p:sp>
      <p:sp>
        <p:nvSpPr>
          <p:cNvPr id="37" name="Text 35"/>
          <p:cNvSpPr/>
          <p:nvPr/>
        </p:nvSpPr>
        <p:spPr>
          <a:xfrm>
            <a:off x="666750" y="3841750"/>
            <a:ext cx="51117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Комментарий:</a:t>
            </a:r>
            <a:r>
              <a:rPr lang="en-US" sz="1000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Это можно делать коллективно перед любой стрессовой ситуацией. Дает телу сигнал «опасность миновала».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6191250" y="433181"/>
            <a:ext cx="5667375" cy="4460875"/>
          </a:xfrm>
          <a:custGeom>
            <a:avLst/>
            <a:gdLst/>
            <a:ahLst/>
            <a:cxnLst/>
            <a:rect l="l" t="t" r="r" b="b"/>
            <a:pathLst>
              <a:path w="5667375" h="4460875">
                <a:moveTo>
                  <a:pt x="31750" y="0"/>
                </a:moveTo>
                <a:lnTo>
                  <a:pt x="5540374" y="0"/>
                </a:lnTo>
                <a:cubicBezTo>
                  <a:pt x="5610515" y="0"/>
                  <a:pt x="5667375" y="56860"/>
                  <a:pt x="5667375" y="127001"/>
                </a:cubicBezTo>
                <a:lnTo>
                  <a:pt x="5667375" y="4333874"/>
                </a:lnTo>
                <a:cubicBezTo>
                  <a:pt x="5667375" y="4404015"/>
                  <a:pt x="5610515" y="4460875"/>
                  <a:pt x="5540374" y="4460875"/>
                </a:cubicBezTo>
                <a:lnTo>
                  <a:pt x="31750" y="4460875"/>
                </a:lnTo>
                <a:cubicBezTo>
                  <a:pt x="14215" y="4460875"/>
                  <a:pt x="0" y="4446660"/>
                  <a:pt x="0" y="4429125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3813" dist="7938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39" name="Shape 37"/>
          <p:cNvSpPr/>
          <p:nvPr/>
        </p:nvSpPr>
        <p:spPr>
          <a:xfrm>
            <a:off x="6191250" y="433181"/>
            <a:ext cx="31750" cy="4460875"/>
          </a:xfrm>
          <a:custGeom>
            <a:avLst/>
            <a:gdLst/>
            <a:ahLst/>
            <a:cxnLst/>
            <a:rect l="l" t="t" r="r" b="b"/>
            <a:pathLst>
              <a:path w="31750" h="4460875">
                <a:moveTo>
                  <a:pt x="31750" y="0"/>
                </a:moveTo>
                <a:lnTo>
                  <a:pt x="31750" y="0"/>
                </a:lnTo>
                <a:lnTo>
                  <a:pt x="31750" y="4460875"/>
                </a:lnTo>
                <a:lnTo>
                  <a:pt x="31750" y="4460875"/>
                </a:lnTo>
                <a:cubicBezTo>
                  <a:pt x="14227" y="4460875"/>
                  <a:pt x="0" y="4446648"/>
                  <a:pt x="0" y="4429125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4A5C58"/>
          </a:solidFill>
          <a:ln/>
        </p:spPr>
      </p:sp>
      <p:sp>
        <p:nvSpPr>
          <p:cNvPr id="40" name="Shape 38"/>
          <p:cNvSpPr/>
          <p:nvPr/>
        </p:nvSpPr>
        <p:spPr>
          <a:xfrm>
            <a:off x="6397625" y="623681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222250" y="0"/>
                </a:moveTo>
                <a:lnTo>
                  <a:pt x="222250" y="0"/>
                </a:lnTo>
                <a:cubicBezTo>
                  <a:pt x="344913" y="0"/>
                  <a:pt x="444500" y="99587"/>
                  <a:pt x="444500" y="222250"/>
                </a:cubicBezTo>
                <a:lnTo>
                  <a:pt x="444500" y="222250"/>
                </a:lnTo>
                <a:cubicBezTo>
                  <a:pt x="444500" y="344913"/>
                  <a:pt x="344913" y="444500"/>
                  <a:pt x="222250" y="444500"/>
                </a:cubicBezTo>
                <a:lnTo>
                  <a:pt x="222250" y="444500"/>
                </a:lnTo>
                <a:cubicBezTo>
                  <a:pt x="99587" y="444500"/>
                  <a:pt x="0" y="344913"/>
                  <a:pt x="0" y="222250"/>
                </a:cubicBezTo>
                <a:lnTo>
                  <a:pt x="0" y="222250"/>
                </a:lnTo>
                <a:cubicBezTo>
                  <a:pt x="0" y="99587"/>
                  <a:pt x="99587" y="0"/>
                  <a:pt x="222250" y="0"/>
                </a:cubicBezTo>
                <a:close/>
              </a:path>
            </a:pathLst>
          </a:custGeom>
          <a:solidFill>
            <a:srgbClr val="4A5C58">
              <a:alpha val="20000"/>
            </a:srgbClr>
          </a:solidFill>
          <a:ln/>
        </p:spPr>
      </p:sp>
      <p:sp>
        <p:nvSpPr>
          <p:cNvPr id="41" name="Shape 39"/>
          <p:cNvSpPr/>
          <p:nvPr/>
        </p:nvSpPr>
        <p:spPr>
          <a:xfrm>
            <a:off x="6512719" y="750681"/>
            <a:ext cx="214313" cy="190500"/>
          </a:xfrm>
          <a:custGeom>
            <a:avLst/>
            <a:gdLst/>
            <a:ahLst/>
            <a:cxnLst/>
            <a:rect l="l" t="t" r="r" b="b"/>
            <a:pathLst>
              <a:path w="214313" h="190500">
                <a:moveTo>
                  <a:pt x="104031" y="11534"/>
                </a:moveTo>
                <a:cubicBezTo>
                  <a:pt x="98785" y="4279"/>
                  <a:pt x="90376" y="0"/>
                  <a:pt x="81446" y="0"/>
                </a:cubicBezTo>
                <a:cubicBezTo>
                  <a:pt x="66042" y="0"/>
                  <a:pt x="53578" y="12464"/>
                  <a:pt x="53578" y="27868"/>
                </a:cubicBezTo>
                <a:lnTo>
                  <a:pt x="53578" y="28761"/>
                </a:lnTo>
                <a:cubicBezTo>
                  <a:pt x="53578" y="52722"/>
                  <a:pt x="84088" y="78395"/>
                  <a:pt x="99045" y="89520"/>
                </a:cubicBezTo>
                <a:cubicBezTo>
                  <a:pt x="103882" y="93129"/>
                  <a:pt x="110393" y="93129"/>
                  <a:pt x="115230" y="89520"/>
                </a:cubicBezTo>
                <a:cubicBezTo>
                  <a:pt x="130187" y="78358"/>
                  <a:pt x="160697" y="52722"/>
                  <a:pt x="160697" y="28761"/>
                </a:cubicBezTo>
                <a:lnTo>
                  <a:pt x="160697" y="27868"/>
                </a:lnTo>
                <a:cubicBezTo>
                  <a:pt x="160697" y="12464"/>
                  <a:pt x="148233" y="0"/>
                  <a:pt x="132829" y="0"/>
                </a:cubicBezTo>
                <a:cubicBezTo>
                  <a:pt x="123899" y="0"/>
                  <a:pt x="115491" y="4279"/>
                  <a:pt x="110244" y="11534"/>
                </a:cubicBezTo>
                <a:lnTo>
                  <a:pt x="107156" y="15887"/>
                </a:lnTo>
                <a:lnTo>
                  <a:pt x="104031" y="11534"/>
                </a:lnTo>
                <a:close/>
                <a:moveTo>
                  <a:pt x="40667" y="127062"/>
                </a:moveTo>
                <a:lnTo>
                  <a:pt x="24817" y="142875"/>
                </a:lnTo>
                <a:lnTo>
                  <a:pt x="11906" y="142875"/>
                </a:lnTo>
                <a:cubicBezTo>
                  <a:pt x="5321" y="142875"/>
                  <a:pt x="0" y="148196"/>
                  <a:pt x="0" y="154781"/>
                </a:cubicBezTo>
                <a:lnTo>
                  <a:pt x="0" y="178594"/>
                </a:lnTo>
                <a:cubicBezTo>
                  <a:pt x="0" y="185179"/>
                  <a:pt x="5321" y="190500"/>
                  <a:pt x="11906" y="190500"/>
                </a:cubicBezTo>
                <a:lnTo>
                  <a:pt x="131155" y="190500"/>
                </a:lnTo>
                <a:cubicBezTo>
                  <a:pt x="141945" y="190500"/>
                  <a:pt x="152474" y="187040"/>
                  <a:pt x="161181" y="180640"/>
                </a:cubicBezTo>
                <a:lnTo>
                  <a:pt x="208285" y="145926"/>
                </a:lnTo>
                <a:cubicBezTo>
                  <a:pt x="214908" y="141052"/>
                  <a:pt x="216322" y="131750"/>
                  <a:pt x="211448" y="125127"/>
                </a:cubicBezTo>
                <a:cubicBezTo>
                  <a:pt x="206573" y="118504"/>
                  <a:pt x="197272" y="117091"/>
                  <a:pt x="190649" y="121965"/>
                </a:cubicBezTo>
                <a:lnTo>
                  <a:pt x="146075" y="154781"/>
                </a:lnTo>
                <a:lnTo>
                  <a:pt x="104180" y="154781"/>
                </a:lnTo>
                <a:cubicBezTo>
                  <a:pt x="99231" y="154781"/>
                  <a:pt x="95250" y="150800"/>
                  <a:pt x="95250" y="145852"/>
                </a:cubicBezTo>
                <a:cubicBezTo>
                  <a:pt x="95250" y="140903"/>
                  <a:pt x="99231" y="136922"/>
                  <a:pt x="104180" y="136922"/>
                </a:cubicBezTo>
                <a:lnTo>
                  <a:pt x="130969" y="136922"/>
                </a:lnTo>
                <a:cubicBezTo>
                  <a:pt x="137554" y="136922"/>
                  <a:pt x="142875" y="131601"/>
                  <a:pt x="142875" y="125016"/>
                </a:cubicBezTo>
                <a:cubicBezTo>
                  <a:pt x="142875" y="118430"/>
                  <a:pt x="137554" y="113109"/>
                  <a:pt x="130969" y="113109"/>
                </a:cubicBezTo>
                <a:lnTo>
                  <a:pt x="74340" y="113109"/>
                </a:lnTo>
                <a:cubicBezTo>
                  <a:pt x="61726" y="113109"/>
                  <a:pt x="49597" y="118132"/>
                  <a:pt x="40667" y="127062"/>
                </a:cubicBezTo>
                <a:close/>
              </a:path>
            </a:pathLst>
          </a:custGeom>
          <a:solidFill>
            <a:srgbClr val="4A5C58"/>
          </a:solidFill>
          <a:ln/>
        </p:spPr>
      </p:sp>
      <p:sp>
        <p:nvSpPr>
          <p:cNvPr id="42" name="Text 40"/>
          <p:cNvSpPr/>
          <p:nvPr/>
        </p:nvSpPr>
        <p:spPr>
          <a:xfrm>
            <a:off x="6969125" y="623681"/>
            <a:ext cx="333375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00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Техника 2: «Заземление 5-4-3-2-1»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6969125" y="877681"/>
            <a:ext cx="3302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3D3D3D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При панической атаке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6397625" y="1195181"/>
            <a:ext cx="5270500" cy="698500"/>
          </a:xfrm>
          <a:custGeom>
            <a:avLst/>
            <a:gdLst/>
            <a:ahLst/>
            <a:cxnLst/>
            <a:rect l="l" t="t" r="r" b="b"/>
            <a:pathLst>
              <a:path w="5270500" h="698500">
                <a:moveTo>
                  <a:pt x="95247" y="0"/>
                </a:moveTo>
                <a:lnTo>
                  <a:pt x="5175253" y="0"/>
                </a:lnTo>
                <a:cubicBezTo>
                  <a:pt x="5227856" y="0"/>
                  <a:pt x="5270500" y="42644"/>
                  <a:pt x="5270500" y="95247"/>
                </a:cubicBezTo>
                <a:lnTo>
                  <a:pt x="5270500" y="603253"/>
                </a:lnTo>
                <a:cubicBezTo>
                  <a:pt x="5270500" y="655856"/>
                  <a:pt x="5227856" y="698500"/>
                  <a:pt x="5175253" y="698500"/>
                </a:cubicBezTo>
                <a:lnTo>
                  <a:pt x="95247" y="698500"/>
                </a:lnTo>
                <a:cubicBezTo>
                  <a:pt x="42644" y="698500"/>
                  <a:pt x="0" y="655856"/>
                  <a:pt x="0" y="603253"/>
                </a:cubicBezTo>
                <a:lnTo>
                  <a:pt x="0" y="95247"/>
                </a:lnTo>
                <a:cubicBezTo>
                  <a:pt x="0" y="42679"/>
                  <a:pt x="42679" y="0"/>
                  <a:pt x="95247" y="0"/>
                </a:cubicBezTo>
                <a:close/>
              </a:path>
            </a:pathLst>
          </a:custGeom>
          <a:solidFill>
            <a:srgbClr val="4A5C58">
              <a:alpha val="10196"/>
            </a:srgbClr>
          </a:solidFill>
          <a:ln/>
        </p:spPr>
      </p:sp>
      <p:sp>
        <p:nvSpPr>
          <p:cNvPr id="45" name="Text 43"/>
          <p:cNvSpPr/>
          <p:nvPr/>
        </p:nvSpPr>
        <p:spPr>
          <a:xfrm>
            <a:off x="6524625" y="1322181"/>
            <a:ext cx="5080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Инструкция:</a:t>
            </a: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6524625" y="1576181"/>
            <a:ext cx="5080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«Если тебе сейчас очень страшно или тревожно, сделай это про себя:»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6401594" y="1992900"/>
            <a:ext cx="5262563" cy="388938"/>
          </a:xfrm>
          <a:custGeom>
            <a:avLst/>
            <a:gdLst/>
            <a:ahLst/>
            <a:cxnLst/>
            <a:rect l="l" t="t" r="r" b="b"/>
            <a:pathLst>
              <a:path w="5262563" h="388938">
                <a:moveTo>
                  <a:pt x="63502" y="0"/>
                </a:moveTo>
                <a:lnTo>
                  <a:pt x="5199061" y="0"/>
                </a:lnTo>
                <a:cubicBezTo>
                  <a:pt x="5234132" y="0"/>
                  <a:pt x="5262563" y="28431"/>
                  <a:pt x="5262563" y="63502"/>
                </a:cubicBezTo>
                <a:lnTo>
                  <a:pt x="5262563" y="325436"/>
                </a:lnTo>
                <a:cubicBezTo>
                  <a:pt x="5262563" y="360507"/>
                  <a:pt x="5234132" y="388938"/>
                  <a:pt x="5199061" y="388938"/>
                </a:cubicBezTo>
                <a:lnTo>
                  <a:pt x="63502" y="388938"/>
                </a:lnTo>
                <a:cubicBezTo>
                  <a:pt x="28431" y="388938"/>
                  <a:pt x="0" y="360507"/>
                  <a:pt x="0" y="325436"/>
                </a:cubicBezTo>
                <a:lnTo>
                  <a:pt x="0" y="63502"/>
                </a:lnTo>
                <a:cubicBezTo>
                  <a:pt x="0" y="28454"/>
                  <a:pt x="28454" y="0"/>
                  <a:pt x="63502" y="0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4A5C58">
                <a:alpha val="20000"/>
              </a:srgbClr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6469063" y="2060369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127000" y="0"/>
                </a:moveTo>
                <a:lnTo>
                  <a:pt x="127000" y="0"/>
                </a:lnTo>
                <a:cubicBezTo>
                  <a:pt x="197093" y="0"/>
                  <a:pt x="254000" y="56907"/>
                  <a:pt x="254000" y="127000"/>
                </a:cubicBezTo>
                <a:lnTo>
                  <a:pt x="254000" y="127000"/>
                </a:lnTo>
                <a:cubicBezTo>
                  <a:pt x="254000" y="197093"/>
                  <a:pt x="197093" y="254000"/>
                  <a:pt x="127000" y="254000"/>
                </a:cubicBezTo>
                <a:lnTo>
                  <a:pt x="127000" y="254000"/>
                </a:lnTo>
                <a:cubicBezTo>
                  <a:pt x="56907" y="254000"/>
                  <a:pt x="0" y="197093"/>
                  <a:pt x="0" y="127000"/>
                </a:cubicBezTo>
                <a:lnTo>
                  <a:pt x="0" y="127000"/>
                </a:lnTo>
                <a:cubicBezTo>
                  <a:pt x="0" y="56907"/>
                  <a:pt x="56907" y="0"/>
                  <a:pt x="127000" y="0"/>
                </a:cubicBezTo>
                <a:close/>
              </a:path>
            </a:pathLst>
          </a:custGeom>
          <a:solidFill>
            <a:srgbClr val="4A5C58"/>
          </a:solidFill>
          <a:ln/>
        </p:spPr>
      </p:sp>
      <p:sp>
        <p:nvSpPr>
          <p:cNvPr id="49" name="Text 47"/>
          <p:cNvSpPr/>
          <p:nvPr/>
        </p:nvSpPr>
        <p:spPr>
          <a:xfrm>
            <a:off x="6441281" y="2060369"/>
            <a:ext cx="309563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875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5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6818313" y="2092119"/>
            <a:ext cx="25241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Найди </a:t>
            </a:r>
            <a:r>
              <a:rPr lang="en-US" sz="1000" b="1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5 предметов</a:t>
            </a:r>
            <a:r>
              <a:rPr lang="en-US" sz="1000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, которые ты видишь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6401594" y="2453275"/>
            <a:ext cx="5262563" cy="388938"/>
          </a:xfrm>
          <a:custGeom>
            <a:avLst/>
            <a:gdLst/>
            <a:ahLst/>
            <a:cxnLst/>
            <a:rect l="l" t="t" r="r" b="b"/>
            <a:pathLst>
              <a:path w="5262563" h="388938">
                <a:moveTo>
                  <a:pt x="63502" y="0"/>
                </a:moveTo>
                <a:lnTo>
                  <a:pt x="5199061" y="0"/>
                </a:lnTo>
                <a:cubicBezTo>
                  <a:pt x="5234132" y="0"/>
                  <a:pt x="5262563" y="28431"/>
                  <a:pt x="5262563" y="63502"/>
                </a:cubicBezTo>
                <a:lnTo>
                  <a:pt x="5262563" y="325436"/>
                </a:lnTo>
                <a:cubicBezTo>
                  <a:pt x="5262563" y="360507"/>
                  <a:pt x="5234132" y="388938"/>
                  <a:pt x="5199061" y="388938"/>
                </a:cubicBezTo>
                <a:lnTo>
                  <a:pt x="63502" y="388938"/>
                </a:lnTo>
                <a:cubicBezTo>
                  <a:pt x="28431" y="388938"/>
                  <a:pt x="0" y="360507"/>
                  <a:pt x="0" y="325436"/>
                </a:cubicBezTo>
                <a:lnTo>
                  <a:pt x="0" y="63502"/>
                </a:lnTo>
                <a:cubicBezTo>
                  <a:pt x="0" y="28454"/>
                  <a:pt x="28454" y="0"/>
                  <a:pt x="63502" y="0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4A5C58">
                <a:alpha val="20000"/>
              </a:srgbClr>
            </a:solidFill>
            <a:prstDash val="solid"/>
          </a:ln>
        </p:spPr>
      </p:sp>
      <p:sp>
        <p:nvSpPr>
          <p:cNvPr id="52" name="Shape 50"/>
          <p:cNvSpPr/>
          <p:nvPr/>
        </p:nvSpPr>
        <p:spPr>
          <a:xfrm>
            <a:off x="6469063" y="2520744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127000" y="0"/>
                </a:moveTo>
                <a:lnTo>
                  <a:pt x="127000" y="0"/>
                </a:lnTo>
                <a:cubicBezTo>
                  <a:pt x="197093" y="0"/>
                  <a:pt x="254000" y="56907"/>
                  <a:pt x="254000" y="127000"/>
                </a:cubicBezTo>
                <a:lnTo>
                  <a:pt x="254000" y="127000"/>
                </a:lnTo>
                <a:cubicBezTo>
                  <a:pt x="254000" y="197093"/>
                  <a:pt x="197093" y="254000"/>
                  <a:pt x="127000" y="254000"/>
                </a:cubicBezTo>
                <a:lnTo>
                  <a:pt x="127000" y="254000"/>
                </a:lnTo>
                <a:cubicBezTo>
                  <a:pt x="56907" y="254000"/>
                  <a:pt x="0" y="197093"/>
                  <a:pt x="0" y="127000"/>
                </a:cubicBezTo>
                <a:lnTo>
                  <a:pt x="0" y="127000"/>
                </a:lnTo>
                <a:cubicBezTo>
                  <a:pt x="0" y="56907"/>
                  <a:pt x="56907" y="0"/>
                  <a:pt x="127000" y="0"/>
                </a:cubicBezTo>
                <a:close/>
              </a:path>
            </a:pathLst>
          </a:custGeom>
          <a:solidFill>
            <a:srgbClr val="4A5C58"/>
          </a:solidFill>
          <a:ln/>
        </p:spPr>
      </p:sp>
      <p:sp>
        <p:nvSpPr>
          <p:cNvPr id="53" name="Text 51"/>
          <p:cNvSpPr/>
          <p:nvPr/>
        </p:nvSpPr>
        <p:spPr>
          <a:xfrm>
            <a:off x="6441281" y="2520744"/>
            <a:ext cx="309563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875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4</a:t>
            </a:r>
            <a:endParaRPr lang="en-US" sz="1600" dirty="0"/>
          </a:p>
        </p:txBody>
      </p:sp>
      <p:sp>
        <p:nvSpPr>
          <p:cNvPr id="54" name="Text 52"/>
          <p:cNvSpPr/>
          <p:nvPr/>
        </p:nvSpPr>
        <p:spPr>
          <a:xfrm>
            <a:off x="6818313" y="2552494"/>
            <a:ext cx="23177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Найди </a:t>
            </a:r>
            <a:r>
              <a:rPr lang="en-US" sz="1000" b="1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4 звука</a:t>
            </a:r>
            <a:r>
              <a:rPr lang="en-US" sz="1000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, которые ты слышишь</a:t>
            </a:r>
            <a:endParaRPr lang="en-US" sz="1600" dirty="0"/>
          </a:p>
        </p:txBody>
      </p:sp>
      <p:sp>
        <p:nvSpPr>
          <p:cNvPr id="55" name="Shape 53"/>
          <p:cNvSpPr/>
          <p:nvPr/>
        </p:nvSpPr>
        <p:spPr>
          <a:xfrm>
            <a:off x="6401594" y="2913650"/>
            <a:ext cx="5262563" cy="388938"/>
          </a:xfrm>
          <a:custGeom>
            <a:avLst/>
            <a:gdLst/>
            <a:ahLst/>
            <a:cxnLst/>
            <a:rect l="l" t="t" r="r" b="b"/>
            <a:pathLst>
              <a:path w="5262563" h="388938">
                <a:moveTo>
                  <a:pt x="63502" y="0"/>
                </a:moveTo>
                <a:lnTo>
                  <a:pt x="5199061" y="0"/>
                </a:lnTo>
                <a:cubicBezTo>
                  <a:pt x="5234132" y="0"/>
                  <a:pt x="5262563" y="28431"/>
                  <a:pt x="5262563" y="63502"/>
                </a:cubicBezTo>
                <a:lnTo>
                  <a:pt x="5262563" y="325436"/>
                </a:lnTo>
                <a:cubicBezTo>
                  <a:pt x="5262563" y="360507"/>
                  <a:pt x="5234132" y="388938"/>
                  <a:pt x="5199061" y="388938"/>
                </a:cubicBezTo>
                <a:lnTo>
                  <a:pt x="63502" y="388938"/>
                </a:lnTo>
                <a:cubicBezTo>
                  <a:pt x="28431" y="388938"/>
                  <a:pt x="0" y="360507"/>
                  <a:pt x="0" y="325436"/>
                </a:cubicBezTo>
                <a:lnTo>
                  <a:pt x="0" y="63502"/>
                </a:lnTo>
                <a:cubicBezTo>
                  <a:pt x="0" y="28454"/>
                  <a:pt x="28454" y="0"/>
                  <a:pt x="63502" y="0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4A5C58">
                <a:alpha val="20000"/>
              </a:srgbClr>
            </a:solidFill>
            <a:prstDash val="solid"/>
          </a:ln>
        </p:spPr>
      </p:sp>
      <p:sp>
        <p:nvSpPr>
          <p:cNvPr id="56" name="Shape 54"/>
          <p:cNvSpPr/>
          <p:nvPr/>
        </p:nvSpPr>
        <p:spPr>
          <a:xfrm>
            <a:off x="6469063" y="2981119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127000" y="0"/>
                </a:moveTo>
                <a:lnTo>
                  <a:pt x="127000" y="0"/>
                </a:lnTo>
                <a:cubicBezTo>
                  <a:pt x="197093" y="0"/>
                  <a:pt x="254000" y="56907"/>
                  <a:pt x="254000" y="127000"/>
                </a:cubicBezTo>
                <a:lnTo>
                  <a:pt x="254000" y="127000"/>
                </a:lnTo>
                <a:cubicBezTo>
                  <a:pt x="254000" y="197093"/>
                  <a:pt x="197093" y="254000"/>
                  <a:pt x="127000" y="254000"/>
                </a:cubicBezTo>
                <a:lnTo>
                  <a:pt x="127000" y="254000"/>
                </a:lnTo>
                <a:cubicBezTo>
                  <a:pt x="56907" y="254000"/>
                  <a:pt x="0" y="197093"/>
                  <a:pt x="0" y="127000"/>
                </a:cubicBezTo>
                <a:lnTo>
                  <a:pt x="0" y="127000"/>
                </a:lnTo>
                <a:cubicBezTo>
                  <a:pt x="0" y="56907"/>
                  <a:pt x="56907" y="0"/>
                  <a:pt x="127000" y="0"/>
                </a:cubicBezTo>
                <a:close/>
              </a:path>
            </a:pathLst>
          </a:custGeom>
          <a:solidFill>
            <a:srgbClr val="4A5C58"/>
          </a:solidFill>
          <a:ln/>
        </p:spPr>
      </p:sp>
      <p:sp>
        <p:nvSpPr>
          <p:cNvPr id="57" name="Text 55"/>
          <p:cNvSpPr/>
          <p:nvPr/>
        </p:nvSpPr>
        <p:spPr>
          <a:xfrm>
            <a:off x="6441281" y="2981119"/>
            <a:ext cx="309563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875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3</a:t>
            </a:r>
            <a:endParaRPr lang="en-US" sz="1600" dirty="0"/>
          </a:p>
        </p:txBody>
      </p:sp>
      <p:sp>
        <p:nvSpPr>
          <p:cNvPr id="58" name="Text 56"/>
          <p:cNvSpPr/>
          <p:nvPr/>
        </p:nvSpPr>
        <p:spPr>
          <a:xfrm>
            <a:off x="6818313" y="3012869"/>
            <a:ext cx="1968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Найди </a:t>
            </a:r>
            <a:r>
              <a:rPr lang="en-US" sz="1000" b="1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3 тактильных ощущения</a:t>
            </a:r>
            <a:endParaRPr lang="en-US" sz="1600" dirty="0"/>
          </a:p>
        </p:txBody>
      </p:sp>
      <p:sp>
        <p:nvSpPr>
          <p:cNvPr id="59" name="Shape 57"/>
          <p:cNvSpPr/>
          <p:nvPr/>
        </p:nvSpPr>
        <p:spPr>
          <a:xfrm>
            <a:off x="6401594" y="3374025"/>
            <a:ext cx="5262563" cy="388938"/>
          </a:xfrm>
          <a:custGeom>
            <a:avLst/>
            <a:gdLst/>
            <a:ahLst/>
            <a:cxnLst/>
            <a:rect l="l" t="t" r="r" b="b"/>
            <a:pathLst>
              <a:path w="5262563" h="388938">
                <a:moveTo>
                  <a:pt x="63502" y="0"/>
                </a:moveTo>
                <a:lnTo>
                  <a:pt x="5199061" y="0"/>
                </a:lnTo>
                <a:cubicBezTo>
                  <a:pt x="5234132" y="0"/>
                  <a:pt x="5262563" y="28431"/>
                  <a:pt x="5262563" y="63502"/>
                </a:cubicBezTo>
                <a:lnTo>
                  <a:pt x="5262563" y="325436"/>
                </a:lnTo>
                <a:cubicBezTo>
                  <a:pt x="5262563" y="360507"/>
                  <a:pt x="5234132" y="388938"/>
                  <a:pt x="5199061" y="388938"/>
                </a:cubicBezTo>
                <a:lnTo>
                  <a:pt x="63502" y="388938"/>
                </a:lnTo>
                <a:cubicBezTo>
                  <a:pt x="28431" y="388938"/>
                  <a:pt x="0" y="360507"/>
                  <a:pt x="0" y="325436"/>
                </a:cubicBezTo>
                <a:lnTo>
                  <a:pt x="0" y="63502"/>
                </a:lnTo>
                <a:cubicBezTo>
                  <a:pt x="0" y="28454"/>
                  <a:pt x="28454" y="0"/>
                  <a:pt x="63502" y="0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4A5C58">
                <a:alpha val="20000"/>
              </a:srgbClr>
            </a:solidFill>
            <a:prstDash val="solid"/>
          </a:ln>
        </p:spPr>
      </p:sp>
      <p:sp>
        <p:nvSpPr>
          <p:cNvPr id="60" name="Shape 58"/>
          <p:cNvSpPr/>
          <p:nvPr/>
        </p:nvSpPr>
        <p:spPr>
          <a:xfrm>
            <a:off x="6469063" y="3441494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127000" y="0"/>
                </a:moveTo>
                <a:lnTo>
                  <a:pt x="127000" y="0"/>
                </a:lnTo>
                <a:cubicBezTo>
                  <a:pt x="197093" y="0"/>
                  <a:pt x="254000" y="56907"/>
                  <a:pt x="254000" y="127000"/>
                </a:cubicBezTo>
                <a:lnTo>
                  <a:pt x="254000" y="127000"/>
                </a:lnTo>
                <a:cubicBezTo>
                  <a:pt x="254000" y="197093"/>
                  <a:pt x="197093" y="254000"/>
                  <a:pt x="127000" y="254000"/>
                </a:cubicBezTo>
                <a:lnTo>
                  <a:pt x="127000" y="254000"/>
                </a:lnTo>
                <a:cubicBezTo>
                  <a:pt x="56907" y="254000"/>
                  <a:pt x="0" y="197093"/>
                  <a:pt x="0" y="127000"/>
                </a:cubicBezTo>
                <a:lnTo>
                  <a:pt x="0" y="127000"/>
                </a:lnTo>
                <a:cubicBezTo>
                  <a:pt x="0" y="56907"/>
                  <a:pt x="56907" y="0"/>
                  <a:pt x="127000" y="0"/>
                </a:cubicBezTo>
                <a:close/>
              </a:path>
            </a:pathLst>
          </a:custGeom>
          <a:solidFill>
            <a:srgbClr val="4A5C58"/>
          </a:solidFill>
          <a:ln/>
        </p:spPr>
      </p:sp>
      <p:sp>
        <p:nvSpPr>
          <p:cNvPr id="61" name="Text 59"/>
          <p:cNvSpPr/>
          <p:nvPr/>
        </p:nvSpPr>
        <p:spPr>
          <a:xfrm>
            <a:off x="6441281" y="3441494"/>
            <a:ext cx="309563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875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</a:t>
            </a:r>
            <a:endParaRPr lang="en-US" sz="1600" dirty="0"/>
          </a:p>
        </p:txBody>
      </p:sp>
      <p:sp>
        <p:nvSpPr>
          <p:cNvPr id="62" name="Text 60"/>
          <p:cNvSpPr/>
          <p:nvPr/>
        </p:nvSpPr>
        <p:spPr>
          <a:xfrm>
            <a:off x="6818313" y="3473244"/>
            <a:ext cx="99218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Найди </a:t>
            </a:r>
            <a:r>
              <a:rPr lang="en-US" sz="1000" b="1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 запаха</a:t>
            </a:r>
            <a:endParaRPr lang="en-US" sz="1600" dirty="0"/>
          </a:p>
        </p:txBody>
      </p:sp>
      <p:sp>
        <p:nvSpPr>
          <p:cNvPr id="63" name="Shape 61"/>
          <p:cNvSpPr/>
          <p:nvPr/>
        </p:nvSpPr>
        <p:spPr>
          <a:xfrm>
            <a:off x="6401594" y="3834400"/>
            <a:ext cx="5262563" cy="388938"/>
          </a:xfrm>
          <a:custGeom>
            <a:avLst/>
            <a:gdLst/>
            <a:ahLst/>
            <a:cxnLst/>
            <a:rect l="l" t="t" r="r" b="b"/>
            <a:pathLst>
              <a:path w="5262563" h="388938">
                <a:moveTo>
                  <a:pt x="63502" y="0"/>
                </a:moveTo>
                <a:lnTo>
                  <a:pt x="5199061" y="0"/>
                </a:lnTo>
                <a:cubicBezTo>
                  <a:pt x="5234132" y="0"/>
                  <a:pt x="5262563" y="28431"/>
                  <a:pt x="5262563" y="63502"/>
                </a:cubicBezTo>
                <a:lnTo>
                  <a:pt x="5262563" y="325436"/>
                </a:lnTo>
                <a:cubicBezTo>
                  <a:pt x="5262563" y="360507"/>
                  <a:pt x="5234132" y="388938"/>
                  <a:pt x="5199061" y="388938"/>
                </a:cubicBezTo>
                <a:lnTo>
                  <a:pt x="63502" y="388938"/>
                </a:lnTo>
                <a:cubicBezTo>
                  <a:pt x="28431" y="388938"/>
                  <a:pt x="0" y="360507"/>
                  <a:pt x="0" y="325436"/>
                </a:cubicBezTo>
                <a:lnTo>
                  <a:pt x="0" y="63502"/>
                </a:lnTo>
                <a:cubicBezTo>
                  <a:pt x="0" y="28454"/>
                  <a:pt x="28454" y="0"/>
                  <a:pt x="63502" y="0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4A5C58">
                <a:alpha val="20000"/>
              </a:srgbClr>
            </a:solidFill>
            <a:prstDash val="solid"/>
          </a:ln>
        </p:spPr>
      </p:sp>
      <p:sp>
        <p:nvSpPr>
          <p:cNvPr id="64" name="Shape 62"/>
          <p:cNvSpPr/>
          <p:nvPr/>
        </p:nvSpPr>
        <p:spPr>
          <a:xfrm>
            <a:off x="6469063" y="3901869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127000" y="0"/>
                </a:moveTo>
                <a:lnTo>
                  <a:pt x="127000" y="0"/>
                </a:lnTo>
                <a:cubicBezTo>
                  <a:pt x="197093" y="0"/>
                  <a:pt x="254000" y="56907"/>
                  <a:pt x="254000" y="127000"/>
                </a:cubicBezTo>
                <a:lnTo>
                  <a:pt x="254000" y="127000"/>
                </a:lnTo>
                <a:cubicBezTo>
                  <a:pt x="254000" y="197093"/>
                  <a:pt x="197093" y="254000"/>
                  <a:pt x="127000" y="254000"/>
                </a:cubicBezTo>
                <a:lnTo>
                  <a:pt x="127000" y="254000"/>
                </a:lnTo>
                <a:cubicBezTo>
                  <a:pt x="56907" y="254000"/>
                  <a:pt x="0" y="197093"/>
                  <a:pt x="0" y="127000"/>
                </a:cubicBezTo>
                <a:lnTo>
                  <a:pt x="0" y="127000"/>
                </a:lnTo>
                <a:cubicBezTo>
                  <a:pt x="0" y="56907"/>
                  <a:pt x="56907" y="0"/>
                  <a:pt x="127000" y="0"/>
                </a:cubicBezTo>
                <a:close/>
              </a:path>
            </a:pathLst>
          </a:custGeom>
          <a:solidFill>
            <a:srgbClr val="4A5C58"/>
          </a:solidFill>
          <a:ln/>
        </p:spPr>
      </p:sp>
      <p:sp>
        <p:nvSpPr>
          <p:cNvPr id="65" name="Text 63"/>
          <p:cNvSpPr/>
          <p:nvPr/>
        </p:nvSpPr>
        <p:spPr>
          <a:xfrm>
            <a:off x="6441281" y="3901869"/>
            <a:ext cx="309563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875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</a:t>
            </a:r>
            <a:endParaRPr lang="en-US" sz="1600" dirty="0"/>
          </a:p>
        </p:txBody>
      </p:sp>
      <p:sp>
        <p:nvSpPr>
          <p:cNvPr id="66" name="Text 64"/>
          <p:cNvSpPr/>
          <p:nvPr/>
        </p:nvSpPr>
        <p:spPr>
          <a:xfrm>
            <a:off x="6818313" y="3933619"/>
            <a:ext cx="83343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Найди </a:t>
            </a:r>
            <a:r>
              <a:rPr lang="en-US" sz="1000" b="1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 вкус</a:t>
            </a:r>
            <a:endParaRPr lang="en-US" sz="1600" dirty="0"/>
          </a:p>
        </p:txBody>
      </p:sp>
      <p:sp>
        <p:nvSpPr>
          <p:cNvPr id="67" name="Shape 65"/>
          <p:cNvSpPr/>
          <p:nvPr/>
        </p:nvSpPr>
        <p:spPr>
          <a:xfrm>
            <a:off x="6413500" y="4322556"/>
            <a:ext cx="5254625" cy="381000"/>
          </a:xfrm>
          <a:custGeom>
            <a:avLst/>
            <a:gdLst/>
            <a:ahLst/>
            <a:cxnLst/>
            <a:rect l="l" t="t" r="r" b="b"/>
            <a:pathLst>
              <a:path w="5254625" h="381000">
                <a:moveTo>
                  <a:pt x="31750" y="0"/>
                </a:moveTo>
                <a:lnTo>
                  <a:pt x="5159375" y="0"/>
                </a:lnTo>
                <a:cubicBezTo>
                  <a:pt x="5211945" y="0"/>
                  <a:pt x="5254625" y="42680"/>
                  <a:pt x="5254625" y="95250"/>
                </a:cubicBezTo>
                <a:lnTo>
                  <a:pt x="5254625" y="285750"/>
                </a:lnTo>
                <a:cubicBezTo>
                  <a:pt x="5254625" y="338320"/>
                  <a:pt x="5211945" y="381000"/>
                  <a:pt x="5159375" y="381000"/>
                </a:cubicBezTo>
                <a:lnTo>
                  <a:pt x="31750" y="381000"/>
                </a:lnTo>
                <a:cubicBezTo>
                  <a:pt x="14215" y="381000"/>
                  <a:pt x="0" y="366785"/>
                  <a:pt x="0" y="34925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F0FDF4"/>
          </a:solidFill>
          <a:ln/>
        </p:spPr>
      </p:sp>
      <p:sp>
        <p:nvSpPr>
          <p:cNvPr id="68" name="Shape 66"/>
          <p:cNvSpPr/>
          <p:nvPr/>
        </p:nvSpPr>
        <p:spPr>
          <a:xfrm>
            <a:off x="6413500" y="4322556"/>
            <a:ext cx="31750" cy="381000"/>
          </a:xfrm>
          <a:custGeom>
            <a:avLst/>
            <a:gdLst/>
            <a:ahLst/>
            <a:cxnLst/>
            <a:rect l="l" t="t" r="r" b="b"/>
            <a:pathLst>
              <a:path w="31750" h="381000">
                <a:moveTo>
                  <a:pt x="31750" y="0"/>
                </a:moveTo>
                <a:lnTo>
                  <a:pt x="31750" y="0"/>
                </a:lnTo>
                <a:lnTo>
                  <a:pt x="31750" y="381000"/>
                </a:lnTo>
                <a:lnTo>
                  <a:pt x="31750" y="381000"/>
                </a:lnTo>
                <a:cubicBezTo>
                  <a:pt x="14227" y="381000"/>
                  <a:pt x="0" y="366773"/>
                  <a:pt x="0" y="34925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00C950"/>
          </a:solidFill>
          <a:ln/>
        </p:spPr>
      </p:sp>
      <p:sp>
        <p:nvSpPr>
          <p:cNvPr id="69" name="Text 67"/>
          <p:cNvSpPr/>
          <p:nvPr/>
        </p:nvSpPr>
        <p:spPr>
          <a:xfrm>
            <a:off x="6524625" y="4417806"/>
            <a:ext cx="51117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Ты здесь и сейчас, с тобой всё в порядке.</a:t>
            </a:r>
            <a:endParaRPr lang="en-US" sz="1600" dirty="0"/>
          </a:p>
        </p:txBody>
      </p:sp>
      <p:sp>
        <p:nvSpPr>
          <p:cNvPr id="70" name="Shape 68"/>
          <p:cNvSpPr/>
          <p:nvPr/>
        </p:nvSpPr>
        <p:spPr>
          <a:xfrm>
            <a:off x="6191250" y="5021056"/>
            <a:ext cx="5667375" cy="1603375"/>
          </a:xfrm>
          <a:custGeom>
            <a:avLst/>
            <a:gdLst/>
            <a:ahLst/>
            <a:cxnLst/>
            <a:rect l="l" t="t" r="r" b="b"/>
            <a:pathLst>
              <a:path w="5667375" h="1603375">
                <a:moveTo>
                  <a:pt x="31750" y="0"/>
                </a:moveTo>
                <a:lnTo>
                  <a:pt x="5540372" y="0"/>
                </a:lnTo>
                <a:cubicBezTo>
                  <a:pt x="5610514" y="0"/>
                  <a:pt x="5667375" y="56861"/>
                  <a:pt x="5667375" y="127003"/>
                </a:cubicBezTo>
                <a:lnTo>
                  <a:pt x="5667375" y="1476372"/>
                </a:lnTo>
                <a:cubicBezTo>
                  <a:pt x="5667375" y="1546514"/>
                  <a:pt x="5610514" y="1603375"/>
                  <a:pt x="5540372" y="1603375"/>
                </a:cubicBezTo>
                <a:lnTo>
                  <a:pt x="31750" y="1603375"/>
                </a:lnTo>
                <a:cubicBezTo>
                  <a:pt x="14227" y="1603375"/>
                  <a:pt x="0" y="1589148"/>
                  <a:pt x="0" y="1571625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3813" dist="7938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71" name="Shape 69"/>
          <p:cNvSpPr/>
          <p:nvPr/>
        </p:nvSpPr>
        <p:spPr>
          <a:xfrm>
            <a:off x="6191250" y="5021056"/>
            <a:ext cx="31750" cy="1603375"/>
          </a:xfrm>
          <a:custGeom>
            <a:avLst/>
            <a:gdLst/>
            <a:ahLst/>
            <a:cxnLst/>
            <a:rect l="l" t="t" r="r" b="b"/>
            <a:pathLst>
              <a:path w="31750" h="1603375">
                <a:moveTo>
                  <a:pt x="31750" y="0"/>
                </a:moveTo>
                <a:lnTo>
                  <a:pt x="31750" y="0"/>
                </a:lnTo>
                <a:lnTo>
                  <a:pt x="31750" y="1603375"/>
                </a:lnTo>
                <a:lnTo>
                  <a:pt x="31750" y="1603375"/>
                </a:lnTo>
                <a:cubicBezTo>
                  <a:pt x="14227" y="1603375"/>
                  <a:pt x="0" y="1589148"/>
                  <a:pt x="0" y="1571625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72" name="Shape 70"/>
          <p:cNvSpPr/>
          <p:nvPr/>
        </p:nvSpPr>
        <p:spPr>
          <a:xfrm>
            <a:off x="6365875" y="5179806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C78D6A">
              <a:alpha val="20000"/>
            </a:srgbClr>
          </a:solidFill>
          <a:ln/>
        </p:spPr>
      </p:sp>
      <p:sp>
        <p:nvSpPr>
          <p:cNvPr id="73" name="Shape 71"/>
          <p:cNvSpPr/>
          <p:nvPr/>
        </p:nvSpPr>
        <p:spPr>
          <a:xfrm>
            <a:off x="6496844" y="5290931"/>
            <a:ext cx="119063" cy="158750"/>
          </a:xfrm>
          <a:custGeom>
            <a:avLst/>
            <a:gdLst/>
            <a:ahLst/>
            <a:cxnLst/>
            <a:rect l="l" t="t" r="r" b="b"/>
            <a:pathLst>
              <a:path w="119063" h="158750">
                <a:moveTo>
                  <a:pt x="2294" y="78631"/>
                </a:moveTo>
                <a:cubicBezTo>
                  <a:pt x="806" y="76243"/>
                  <a:pt x="0" y="73515"/>
                  <a:pt x="0" y="70693"/>
                </a:cubicBezTo>
                <a:lnTo>
                  <a:pt x="0" y="59531"/>
                </a:lnTo>
                <a:cubicBezTo>
                  <a:pt x="0" y="51315"/>
                  <a:pt x="6666" y="44648"/>
                  <a:pt x="14883" y="44648"/>
                </a:cubicBezTo>
                <a:lnTo>
                  <a:pt x="19844" y="44648"/>
                </a:lnTo>
                <a:lnTo>
                  <a:pt x="19844" y="19844"/>
                </a:lnTo>
                <a:cubicBezTo>
                  <a:pt x="19844" y="11627"/>
                  <a:pt x="26510" y="4961"/>
                  <a:pt x="34727" y="4961"/>
                </a:cubicBezTo>
                <a:cubicBezTo>
                  <a:pt x="40091" y="4961"/>
                  <a:pt x="44772" y="7782"/>
                  <a:pt x="47408" y="12030"/>
                </a:cubicBezTo>
                <a:cubicBezTo>
                  <a:pt x="48741" y="5178"/>
                  <a:pt x="54787" y="0"/>
                  <a:pt x="62012" y="0"/>
                </a:cubicBezTo>
                <a:cubicBezTo>
                  <a:pt x="69267" y="0"/>
                  <a:pt x="75313" y="5209"/>
                  <a:pt x="76615" y="12061"/>
                </a:cubicBezTo>
                <a:cubicBezTo>
                  <a:pt x="78879" y="10697"/>
                  <a:pt x="81514" y="9922"/>
                  <a:pt x="84336" y="9922"/>
                </a:cubicBezTo>
                <a:cubicBezTo>
                  <a:pt x="91188" y="9922"/>
                  <a:pt x="96986" y="14573"/>
                  <a:pt x="98692" y="20898"/>
                </a:cubicBezTo>
                <a:cubicBezTo>
                  <a:pt x="100397" y="20216"/>
                  <a:pt x="102226" y="19844"/>
                  <a:pt x="104180" y="19844"/>
                </a:cubicBezTo>
                <a:cubicBezTo>
                  <a:pt x="112396" y="19844"/>
                  <a:pt x="119062" y="26510"/>
                  <a:pt x="119062" y="34727"/>
                </a:cubicBezTo>
                <a:lnTo>
                  <a:pt x="119062" y="64771"/>
                </a:lnTo>
                <a:cubicBezTo>
                  <a:pt x="119062" y="67841"/>
                  <a:pt x="118349" y="70879"/>
                  <a:pt x="116954" y="73639"/>
                </a:cubicBezTo>
                <a:lnTo>
                  <a:pt x="104676" y="98165"/>
                </a:lnTo>
                <a:cubicBezTo>
                  <a:pt x="101327" y="104893"/>
                  <a:pt x="94444" y="109141"/>
                  <a:pt x="86940" y="109141"/>
                </a:cubicBezTo>
                <a:lnTo>
                  <a:pt x="29766" y="109141"/>
                </a:lnTo>
                <a:cubicBezTo>
                  <a:pt x="24650" y="109141"/>
                  <a:pt x="19906" y="106536"/>
                  <a:pt x="17177" y="102195"/>
                </a:cubicBezTo>
                <a:lnTo>
                  <a:pt x="2294" y="78631"/>
                </a:lnTo>
                <a:close/>
                <a:moveTo>
                  <a:pt x="9922" y="148828"/>
                </a:moveTo>
                <a:lnTo>
                  <a:pt x="9922" y="133945"/>
                </a:lnTo>
                <a:cubicBezTo>
                  <a:pt x="9922" y="128457"/>
                  <a:pt x="14356" y="124023"/>
                  <a:pt x="19844" y="124023"/>
                </a:cubicBezTo>
                <a:lnTo>
                  <a:pt x="99219" y="124023"/>
                </a:lnTo>
                <a:cubicBezTo>
                  <a:pt x="104707" y="124023"/>
                  <a:pt x="109141" y="128457"/>
                  <a:pt x="109141" y="133945"/>
                </a:cubicBezTo>
                <a:lnTo>
                  <a:pt x="109141" y="148828"/>
                </a:lnTo>
                <a:cubicBezTo>
                  <a:pt x="109141" y="154316"/>
                  <a:pt x="104707" y="158750"/>
                  <a:pt x="99219" y="158750"/>
                </a:cubicBezTo>
                <a:lnTo>
                  <a:pt x="19844" y="158750"/>
                </a:lnTo>
                <a:cubicBezTo>
                  <a:pt x="14356" y="158750"/>
                  <a:pt x="9922" y="154316"/>
                  <a:pt x="9922" y="148828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74" name="Text 72"/>
          <p:cNvSpPr/>
          <p:nvPr/>
        </p:nvSpPr>
        <p:spPr>
          <a:xfrm>
            <a:off x="6873875" y="5179806"/>
            <a:ext cx="302418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Техника 3: Снятие мышечных зажимов</a:t>
            </a:r>
            <a:endParaRPr lang="en-US" sz="1600" dirty="0"/>
          </a:p>
        </p:txBody>
      </p:sp>
      <p:sp>
        <p:nvSpPr>
          <p:cNvPr id="75" name="Text 73"/>
          <p:cNvSpPr/>
          <p:nvPr/>
        </p:nvSpPr>
        <p:spPr>
          <a:xfrm>
            <a:off x="6873875" y="5402056"/>
            <a:ext cx="3000375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3D3D3D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30 секунд</a:t>
            </a:r>
            <a:endParaRPr lang="en-US" sz="1600" dirty="0"/>
          </a:p>
        </p:txBody>
      </p:sp>
      <p:sp>
        <p:nvSpPr>
          <p:cNvPr id="76" name="Shape 74"/>
          <p:cNvSpPr/>
          <p:nvPr/>
        </p:nvSpPr>
        <p:spPr>
          <a:xfrm>
            <a:off x="6365875" y="5656056"/>
            <a:ext cx="5334000" cy="809625"/>
          </a:xfrm>
          <a:custGeom>
            <a:avLst/>
            <a:gdLst/>
            <a:ahLst/>
            <a:cxnLst/>
            <a:rect l="l" t="t" r="r" b="b"/>
            <a:pathLst>
              <a:path w="5334000" h="809625">
                <a:moveTo>
                  <a:pt x="95252" y="0"/>
                </a:moveTo>
                <a:lnTo>
                  <a:pt x="5238748" y="0"/>
                </a:lnTo>
                <a:cubicBezTo>
                  <a:pt x="5291354" y="0"/>
                  <a:pt x="5334000" y="42646"/>
                  <a:pt x="5334000" y="95252"/>
                </a:cubicBezTo>
                <a:lnTo>
                  <a:pt x="5334000" y="714373"/>
                </a:lnTo>
                <a:cubicBezTo>
                  <a:pt x="5334000" y="766979"/>
                  <a:pt x="5291354" y="809625"/>
                  <a:pt x="5238748" y="809625"/>
                </a:cubicBezTo>
                <a:lnTo>
                  <a:pt x="95252" y="809625"/>
                </a:lnTo>
                <a:cubicBezTo>
                  <a:pt x="42646" y="809625"/>
                  <a:pt x="0" y="766979"/>
                  <a:pt x="0" y="714373"/>
                </a:cubicBezTo>
                <a:lnTo>
                  <a:pt x="0" y="95252"/>
                </a:lnTo>
                <a:cubicBezTo>
                  <a:pt x="0" y="42681"/>
                  <a:pt x="42681" y="0"/>
                  <a:pt x="95252" y="0"/>
                </a:cubicBezTo>
                <a:close/>
              </a:path>
            </a:pathLst>
          </a:custGeom>
          <a:solidFill>
            <a:srgbClr val="C78D6A">
              <a:alpha val="10196"/>
            </a:srgbClr>
          </a:solidFill>
          <a:ln/>
        </p:spPr>
      </p:sp>
      <p:sp>
        <p:nvSpPr>
          <p:cNvPr id="77" name="Text 75"/>
          <p:cNvSpPr/>
          <p:nvPr/>
        </p:nvSpPr>
        <p:spPr>
          <a:xfrm>
            <a:off x="6461125" y="5751306"/>
            <a:ext cx="5207000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0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«На счет «три» сожмите кисти в кулаки изо всех сил, напрягите все тело, даже лицо. Замерли. На счет «десять» резко выдохнули «ХА» и расслабились, уронили руки.»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30407" y="330407"/>
            <a:ext cx="396488" cy="396488"/>
          </a:xfrm>
          <a:custGeom>
            <a:avLst/>
            <a:gdLst/>
            <a:ahLst/>
            <a:cxnLst/>
            <a:rect l="l" t="t" r="r" b="b"/>
            <a:pathLst>
              <a:path w="396488" h="396488">
                <a:moveTo>
                  <a:pt x="198244" y="0"/>
                </a:moveTo>
                <a:lnTo>
                  <a:pt x="198244" y="0"/>
                </a:lnTo>
                <a:cubicBezTo>
                  <a:pt x="307658" y="0"/>
                  <a:pt x="396488" y="88830"/>
                  <a:pt x="396488" y="198244"/>
                </a:cubicBezTo>
                <a:lnTo>
                  <a:pt x="396488" y="198244"/>
                </a:lnTo>
                <a:cubicBezTo>
                  <a:pt x="396488" y="307658"/>
                  <a:pt x="307658" y="396488"/>
                  <a:pt x="198244" y="396488"/>
                </a:cubicBezTo>
                <a:lnTo>
                  <a:pt x="198244" y="396488"/>
                </a:lnTo>
                <a:cubicBezTo>
                  <a:pt x="88830" y="396488"/>
                  <a:pt x="0" y="307658"/>
                  <a:pt x="0" y="198244"/>
                </a:cubicBezTo>
                <a:lnTo>
                  <a:pt x="0" y="198244"/>
                </a:lnTo>
                <a:cubicBezTo>
                  <a:pt x="0" y="88830"/>
                  <a:pt x="88830" y="0"/>
                  <a:pt x="198244" y="0"/>
                </a:cubicBezTo>
                <a:close/>
              </a:path>
            </a:pathLst>
          </a:custGeom>
          <a:solidFill>
            <a:srgbClr val="4A5C58"/>
          </a:solidFill>
          <a:ln/>
        </p:spPr>
      </p:sp>
      <p:sp>
        <p:nvSpPr>
          <p:cNvPr id="3" name="Text 1"/>
          <p:cNvSpPr/>
          <p:nvPr/>
        </p:nvSpPr>
        <p:spPr>
          <a:xfrm>
            <a:off x="289106" y="330407"/>
            <a:ext cx="479089" cy="396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301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08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826016" y="363447"/>
            <a:ext cx="4650472" cy="3304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341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Интерактив: «Трудный диалог»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826016" y="826016"/>
            <a:ext cx="792976" cy="33041"/>
          </a:xfrm>
          <a:custGeom>
            <a:avLst/>
            <a:gdLst/>
            <a:ahLst/>
            <a:cxnLst/>
            <a:rect l="l" t="t" r="r" b="b"/>
            <a:pathLst>
              <a:path w="792976" h="33041">
                <a:moveTo>
                  <a:pt x="0" y="0"/>
                </a:moveTo>
                <a:lnTo>
                  <a:pt x="792976" y="0"/>
                </a:lnTo>
                <a:lnTo>
                  <a:pt x="792976" y="33041"/>
                </a:lnTo>
                <a:lnTo>
                  <a:pt x="0" y="33041"/>
                </a:lnTo>
                <a:lnTo>
                  <a:pt x="0" y="0"/>
                </a:lnTo>
                <a:close/>
              </a:path>
            </a:pathLst>
          </a:custGeom>
          <a:solidFill>
            <a:srgbClr val="4A5C58"/>
          </a:solidFill>
          <a:ln/>
        </p:spPr>
      </p:sp>
      <p:sp>
        <p:nvSpPr>
          <p:cNvPr id="6" name="Shape 4"/>
          <p:cNvSpPr/>
          <p:nvPr/>
        </p:nvSpPr>
        <p:spPr>
          <a:xfrm>
            <a:off x="330407" y="991220"/>
            <a:ext cx="6798114" cy="3882276"/>
          </a:xfrm>
          <a:custGeom>
            <a:avLst/>
            <a:gdLst/>
            <a:ahLst/>
            <a:cxnLst/>
            <a:rect l="l" t="t" r="r" b="b"/>
            <a:pathLst>
              <a:path w="6798114" h="3882276">
                <a:moveTo>
                  <a:pt x="132153" y="0"/>
                </a:moveTo>
                <a:lnTo>
                  <a:pt x="6665961" y="0"/>
                </a:lnTo>
                <a:cubicBezTo>
                  <a:pt x="6738947" y="0"/>
                  <a:pt x="6798114" y="59167"/>
                  <a:pt x="6798114" y="132153"/>
                </a:cubicBezTo>
                <a:lnTo>
                  <a:pt x="6798114" y="3750124"/>
                </a:lnTo>
                <a:cubicBezTo>
                  <a:pt x="6798114" y="3823110"/>
                  <a:pt x="6738947" y="3882276"/>
                  <a:pt x="6665961" y="3882276"/>
                </a:cubicBezTo>
                <a:lnTo>
                  <a:pt x="132153" y="3882276"/>
                </a:lnTo>
                <a:cubicBezTo>
                  <a:pt x="59167" y="3882276"/>
                  <a:pt x="0" y="3823110"/>
                  <a:pt x="0" y="3750124"/>
                </a:cubicBezTo>
                <a:lnTo>
                  <a:pt x="0" y="132153"/>
                </a:lnTo>
                <a:cubicBezTo>
                  <a:pt x="0" y="59216"/>
                  <a:pt x="59216" y="0"/>
                  <a:pt x="132153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4780" dist="826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592667" y="1197724"/>
            <a:ext cx="185854" cy="247805"/>
          </a:xfrm>
          <a:custGeom>
            <a:avLst/>
            <a:gdLst/>
            <a:ahLst/>
            <a:cxnLst/>
            <a:rect l="l" t="t" r="r" b="b"/>
            <a:pathLst>
              <a:path w="185854" h="247805">
                <a:moveTo>
                  <a:pt x="150716" y="15488"/>
                </a:moveTo>
                <a:lnTo>
                  <a:pt x="154878" y="15488"/>
                </a:lnTo>
                <a:cubicBezTo>
                  <a:pt x="171963" y="15488"/>
                  <a:pt x="185854" y="29378"/>
                  <a:pt x="185854" y="46463"/>
                </a:cubicBezTo>
                <a:lnTo>
                  <a:pt x="185854" y="216829"/>
                </a:lnTo>
                <a:cubicBezTo>
                  <a:pt x="185854" y="233914"/>
                  <a:pt x="171963" y="247805"/>
                  <a:pt x="154878" y="247805"/>
                </a:cubicBezTo>
                <a:lnTo>
                  <a:pt x="30976" y="247805"/>
                </a:lnTo>
                <a:cubicBezTo>
                  <a:pt x="13891" y="247805"/>
                  <a:pt x="0" y="233914"/>
                  <a:pt x="0" y="216829"/>
                </a:cubicBezTo>
                <a:lnTo>
                  <a:pt x="0" y="46463"/>
                </a:lnTo>
                <a:cubicBezTo>
                  <a:pt x="0" y="29378"/>
                  <a:pt x="13891" y="15488"/>
                  <a:pt x="30976" y="15488"/>
                </a:cubicBezTo>
                <a:lnTo>
                  <a:pt x="35138" y="15488"/>
                </a:lnTo>
                <a:cubicBezTo>
                  <a:pt x="40462" y="6244"/>
                  <a:pt x="50481" y="0"/>
                  <a:pt x="61951" y="0"/>
                </a:cubicBezTo>
                <a:lnTo>
                  <a:pt x="123902" y="0"/>
                </a:lnTo>
                <a:cubicBezTo>
                  <a:pt x="135373" y="0"/>
                  <a:pt x="145392" y="6244"/>
                  <a:pt x="150716" y="15488"/>
                </a:cubicBezTo>
                <a:close/>
                <a:moveTo>
                  <a:pt x="120030" y="54207"/>
                </a:moveTo>
                <a:cubicBezTo>
                  <a:pt x="126468" y="54207"/>
                  <a:pt x="131646" y="49029"/>
                  <a:pt x="131646" y="42591"/>
                </a:cubicBezTo>
                <a:cubicBezTo>
                  <a:pt x="131646" y="36154"/>
                  <a:pt x="126468" y="30976"/>
                  <a:pt x="120030" y="30976"/>
                </a:cubicBezTo>
                <a:lnTo>
                  <a:pt x="65823" y="30976"/>
                </a:lnTo>
                <a:cubicBezTo>
                  <a:pt x="59386" y="30976"/>
                  <a:pt x="54207" y="36154"/>
                  <a:pt x="54207" y="42591"/>
                </a:cubicBezTo>
                <a:cubicBezTo>
                  <a:pt x="54207" y="49029"/>
                  <a:pt x="59386" y="54207"/>
                  <a:pt x="65823" y="54207"/>
                </a:cubicBezTo>
                <a:lnTo>
                  <a:pt x="120030" y="54207"/>
                </a:lnTo>
                <a:close/>
                <a:moveTo>
                  <a:pt x="61951" y="123902"/>
                </a:moveTo>
                <a:cubicBezTo>
                  <a:pt x="61951" y="115354"/>
                  <a:pt x="55011" y="108415"/>
                  <a:pt x="46463" y="108415"/>
                </a:cubicBezTo>
                <a:cubicBezTo>
                  <a:pt x="37915" y="108415"/>
                  <a:pt x="30976" y="115354"/>
                  <a:pt x="30976" y="123902"/>
                </a:cubicBezTo>
                <a:cubicBezTo>
                  <a:pt x="30976" y="132450"/>
                  <a:pt x="37915" y="139390"/>
                  <a:pt x="46463" y="139390"/>
                </a:cubicBezTo>
                <a:cubicBezTo>
                  <a:pt x="55011" y="139390"/>
                  <a:pt x="61951" y="132450"/>
                  <a:pt x="61951" y="123902"/>
                </a:cubicBezTo>
                <a:close/>
                <a:moveTo>
                  <a:pt x="77439" y="123902"/>
                </a:moveTo>
                <a:cubicBezTo>
                  <a:pt x="77439" y="130340"/>
                  <a:pt x="82618" y="135518"/>
                  <a:pt x="89055" y="135518"/>
                </a:cubicBezTo>
                <a:lnTo>
                  <a:pt x="143262" y="135518"/>
                </a:lnTo>
                <a:cubicBezTo>
                  <a:pt x="149699" y="135518"/>
                  <a:pt x="154878" y="130340"/>
                  <a:pt x="154878" y="123902"/>
                </a:cubicBezTo>
                <a:cubicBezTo>
                  <a:pt x="154878" y="117465"/>
                  <a:pt x="149699" y="112287"/>
                  <a:pt x="143262" y="112287"/>
                </a:cubicBezTo>
                <a:lnTo>
                  <a:pt x="89055" y="112287"/>
                </a:lnTo>
                <a:cubicBezTo>
                  <a:pt x="82618" y="112287"/>
                  <a:pt x="77439" y="117465"/>
                  <a:pt x="77439" y="123902"/>
                </a:cubicBezTo>
                <a:close/>
                <a:moveTo>
                  <a:pt x="77439" y="185854"/>
                </a:moveTo>
                <a:cubicBezTo>
                  <a:pt x="77439" y="192291"/>
                  <a:pt x="82618" y="197470"/>
                  <a:pt x="89055" y="197470"/>
                </a:cubicBezTo>
                <a:lnTo>
                  <a:pt x="143262" y="197470"/>
                </a:lnTo>
                <a:cubicBezTo>
                  <a:pt x="149699" y="197470"/>
                  <a:pt x="154878" y="192291"/>
                  <a:pt x="154878" y="185854"/>
                </a:cubicBezTo>
                <a:cubicBezTo>
                  <a:pt x="154878" y="179417"/>
                  <a:pt x="149699" y="174238"/>
                  <a:pt x="143262" y="174238"/>
                </a:cubicBezTo>
                <a:lnTo>
                  <a:pt x="89055" y="174238"/>
                </a:lnTo>
                <a:cubicBezTo>
                  <a:pt x="82618" y="174238"/>
                  <a:pt x="77439" y="179417"/>
                  <a:pt x="77439" y="185854"/>
                </a:cubicBezTo>
                <a:close/>
                <a:moveTo>
                  <a:pt x="46463" y="201341"/>
                </a:moveTo>
                <a:cubicBezTo>
                  <a:pt x="55011" y="201341"/>
                  <a:pt x="61951" y="194402"/>
                  <a:pt x="61951" y="185854"/>
                </a:cubicBezTo>
                <a:cubicBezTo>
                  <a:pt x="61951" y="177306"/>
                  <a:pt x="55011" y="170366"/>
                  <a:pt x="46463" y="170366"/>
                </a:cubicBezTo>
                <a:cubicBezTo>
                  <a:pt x="37915" y="170366"/>
                  <a:pt x="30976" y="177306"/>
                  <a:pt x="30976" y="185854"/>
                </a:cubicBezTo>
                <a:cubicBezTo>
                  <a:pt x="30976" y="194402"/>
                  <a:pt x="37915" y="201341"/>
                  <a:pt x="46463" y="201341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8" name="Text 6"/>
          <p:cNvSpPr/>
          <p:nvPr/>
        </p:nvSpPr>
        <p:spPr>
          <a:xfrm>
            <a:off x="937528" y="1189463"/>
            <a:ext cx="2213724" cy="26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61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Ситуация для разбора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528650" y="1585951"/>
            <a:ext cx="6401626" cy="1676813"/>
          </a:xfrm>
          <a:custGeom>
            <a:avLst/>
            <a:gdLst/>
            <a:ahLst/>
            <a:cxnLst/>
            <a:rect l="l" t="t" r="r" b="b"/>
            <a:pathLst>
              <a:path w="6401626" h="1676813">
                <a:moveTo>
                  <a:pt x="99116" y="0"/>
                </a:moveTo>
                <a:lnTo>
                  <a:pt x="6302510" y="0"/>
                </a:lnTo>
                <a:cubicBezTo>
                  <a:pt x="6357250" y="0"/>
                  <a:pt x="6401626" y="44376"/>
                  <a:pt x="6401626" y="99116"/>
                </a:cubicBezTo>
                <a:lnTo>
                  <a:pt x="6401626" y="1577697"/>
                </a:lnTo>
                <a:cubicBezTo>
                  <a:pt x="6401626" y="1632437"/>
                  <a:pt x="6357250" y="1676813"/>
                  <a:pt x="6302510" y="1676813"/>
                </a:cubicBezTo>
                <a:lnTo>
                  <a:pt x="99116" y="1676813"/>
                </a:lnTo>
                <a:cubicBezTo>
                  <a:pt x="44376" y="1676813"/>
                  <a:pt x="0" y="1632437"/>
                  <a:pt x="0" y="1577697"/>
                </a:cubicBezTo>
                <a:lnTo>
                  <a:pt x="0" y="99116"/>
                </a:lnTo>
                <a:cubicBezTo>
                  <a:pt x="0" y="44376"/>
                  <a:pt x="44376" y="0"/>
                  <a:pt x="99116" y="0"/>
                </a:cubicBezTo>
                <a:close/>
              </a:path>
            </a:pathLst>
          </a:custGeom>
          <a:solidFill>
            <a:srgbClr val="C78D6A">
              <a:alpha val="10196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693854" y="1751154"/>
            <a:ext cx="6145561" cy="4873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71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Учитель видит, что ученик 10-го психолого-педагогического класса на перемене сидит в телефоне, </a:t>
            </a:r>
            <a:r>
              <a:rPr lang="en-US" sz="1171" b="1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истерично листая ленту</a:t>
            </a:r>
            <a:r>
              <a:rPr lang="en-US" sz="1171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, и слышит, как тот говорит другу: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693854" y="2333496"/>
            <a:ext cx="6145561" cy="4625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71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«Я не пойду на следующий урок. Эта училка меня бесит, она вечно ко мне придирается. Я просто тупой для этого профиля, меня сюда не надо было брать»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693854" y="2907577"/>
            <a:ext cx="1307106" cy="1734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1" b="1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До звонка 1 минута.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528650" y="3390797"/>
            <a:ext cx="6401626" cy="1288585"/>
          </a:xfrm>
          <a:custGeom>
            <a:avLst/>
            <a:gdLst/>
            <a:ahLst/>
            <a:cxnLst/>
            <a:rect l="l" t="t" r="r" b="b"/>
            <a:pathLst>
              <a:path w="6401626" h="1288585">
                <a:moveTo>
                  <a:pt x="99118" y="0"/>
                </a:moveTo>
                <a:lnTo>
                  <a:pt x="6302508" y="0"/>
                </a:lnTo>
                <a:cubicBezTo>
                  <a:pt x="6357249" y="0"/>
                  <a:pt x="6401626" y="44377"/>
                  <a:pt x="6401626" y="99118"/>
                </a:cubicBezTo>
                <a:lnTo>
                  <a:pt x="6401626" y="1189467"/>
                </a:lnTo>
                <a:cubicBezTo>
                  <a:pt x="6401626" y="1244209"/>
                  <a:pt x="6357249" y="1288585"/>
                  <a:pt x="6302508" y="1288585"/>
                </a:cubicBezTo>
                <a:lnTo>
                  <a:pt x="99118" y="1288585"/>
                </a:lnTo>
                <a:cubicBezTo>
                  <a:pt x="44377" y="1288585"/>
                  <a:pt x="0" y="1244209"/>
                  <a:pt x="0" y="1189467"/>
                </a:cubicBezTo>
                <a:lnTo>
                  <a:pt x="0" y="99118"/>
                </a:lnTo>
                <a:cubicBezTo>
                  <a:pt x="0" y="44377"/>
                  <a:pt x="44377" y="0"/>
                  <a:pt x="99118" y="0"/>
                </a:cubicBezTo>
                <a:close/>
              </a:path>
            </a:pathLst>
          </a:custGeom>
          <a:solidFill>
            <a:srgbClr val="4A5C58"/>
          </a:solidFill>
          <a:ln/>
        </p:spPr>
      </p:sp>
      <p:sp>
        <p:nvSpPr>
          <p:cNvPr id="14" name="Shape 12"/>
          <p:cNvSpPr/>
          <p:nvPr/>
        </p:nvSpPr>
        <p:spPr>
          <a:xfrm>
            <a:off x="685593" y="3539480"/>
            <a:ext cx="198244" cy="198244"/>
          </a:xfrm>
          <a:custGeom>
            <a:avLst/>
            <a:gdLst/>
            <a:ahLst/>
            <a:cxnLst/>
            <a:rect l="l" t="t" r="r" b="b"/>
            <a:pathLst>
              <a:path w="198244" h="198244">
                <a:moveTo>
                  <a:pt x="99122" y="198244"/>
                </a:moveTo>
                <a:cubicBezTo>
                  <a:pt x="153829" y="198244"/>
                  <a:pt x="198244" y="153829"/>
                  <a:pt x="198244" y="99122"/>
                </a:cubicBezTo>
                <a:cubicBezTo>
                  <a:pt x="198244" y="44415"/>
                  <a:pt x="153829" y="0"/>
                  <a:pt x="99122" y="0"/>
                </a:cubicBezTo>
                <a:cubicBezTo>
                  <a:pt x="44415" y="0"/>
                  <a:pt x="0" y="44415"/>
                  <a:pt x="0" y="99122"/>
                </a:cubicBezTo>
                <a:cubicBezTo>
                  <a:pt x="0" y="153829"/>
                  <a:pt x="44415" y="198244"/>
                  <a:pt x="99122" y="198244"/>
                </a:cubicBezTo>
                <a:close/>
                <a:moveTo>
                  <a:pt x="99122" y="68146"/>
                </a:moveTo>
                <a:cubicBezTo>
                  <a:pt x="92269" y="68146"/>
                  <a:pt x="86732" y="73683"/>
                  <a:pt x="86732" y="80537"/>
                </a:cubicBezTo>
                <a:cubicBezTo>
                  <a:pt x="86732" y="85686"/>
                  <a:pt x="82589" y="89829"/>
                  <a:pt x="77439" y="89829"/>
                </a:cubicBezTo>
                <a:cubicBezTo>
                  <a:pt x="72289" y="89829"/>
                  <a:pt x="68146" y="85686"/>
                  <a:pt x="68146" y="80537"/>
                </a:cubicBezTo>
                <a:cubicBezTo>
                  <a:pt x="68146" y="63423"/>
                  <a:pt x="82008" y="49561"/>
                  <a:pt x="99122" y="49561"/>
                </a:cubicBezTo>
                <a:cubicBezTo>
                  <a:pt x="116236" y="49561"/>
                  <a:pt x="130098" y="63423"/>
                  <a:pt x="130098" y="80537"/>
                </a:cubicBezTo>
                <a:cubicBezTo>
                  <a:pt x="130098" y="98812"/>
                  <a:pt x="116159" y="106556"/>
                  <a:pt x="108415" y="109383"/>
                </a:cubicBezTo>
                <a:lnTo>
                  <a:pt x="108415" y="110854"/>
                </a:lnTo>
                <a:cubicBezTo>
                  <a:pt x="108415" y="116004"/>
                  <a:pt x="104272" y="120147"/>
                  <a:pt x="99122" y="120147"/>
                </a:cubicBezTo>
                <a:cubicBezTo>
                  <a:pt x="93972" y="120147"/>
                  <a:pt x="89829" y="116004"/>
                  <a:pt x="89829" y="110854"/>
                </a:cubicBezTo>
                <a:lnTo>
                  <a:pt x="89829" y="107718"/>
                </a:lnTo>
                <a:cubicBezTo>
                  <a:pt x="89829" y="99780"/>
                  <a:pt x="95560" y="94088"/>
                  <a:pt x="101484" y="92152"/>
                </a:cubicBezTo>
                <a:cubicBezTo>
                  <a:pt x="103962" y="91339"/>
                  <a:pt x="106595" y="90023"/>
                  <a:pt x="108531" y="88164"/>
                </a:cubicBezTo>
                <a:cubicBezTo>
                  <a:pt x="110196" y="86538"/>
                  <a:pt x="111512" y="84292"/>
                  <a:pt x="111512" y="80575"/>
                </a:cubicBezTo>
                <a:cubicBezTo>
                  <a:pt x="111512" y="73722"/>
                  <a:pt x="105975" y="68185"/>
                  <a:pt x="99122" y="68185"/>
                </a:cubicBezTo>
                <a:close/>
                <a:moveTo>
                  <a:pt x="86732" y="142488"/>
                </a:moveTo>
                <a:cubicBezTo>
                  <a:pt x="86732" y="135649"/>
                  <a:pt x="92284" y="130098"/>
                  <a:pt x="99122" y="130098"/>
                </a:cubicBezTo>
                <a:cubicBezTo>
                  <a:pt x="105960" y="130098"/>
                  <a:pt x="111512" y="135649"/>
                  <a:pt x="111512" y="142488"/>
                </a:cubicBezTo>
                <a:cubicBezTo>
                  <a:pt x="111512" y="149326"/>
                  <a:pt x="105960" y="154878"/>
                  <a:pt x="99122" y="154878"/>
                </a:cubicBezTo>
                <a:cubicBezTo>
                  <a:pt x="92284" y="154878"/>
                  <a:pt x="86732" y="149326"/>
                  <a:pt x="86732" y="142488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15" name="Text 13"/>
          <p:cNvSpPr/>
          <p:nvPr/>
        </p:nvSpPr>
        <p:spPr>
          <a:xfrm>
            <a:off x="1007740" y="3522959"/>
            <a:ext cx="1676813" cy="2312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01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Вопрос к аудитории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660813" y="3820325"/>
            <a:ext cx="6211642" cy="726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7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Какую фразу вы скажете этому ученику, заходя в класс или приглашая его остаться? Ваша цель — </a:t>
            </a:r>
            <a:r>
              <a:rPr lang="en-US" sz="1171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не прочитать нотацию</a:t>
            </a:r>
            <a:r>
              <a:rPr lang="en-US" sz="117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, а снизить тревожность и сохранить учебную мотивацию.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338667" y="5015984"/>
            <a:ext cx="6781593" cy="1172943"/>
          </a:xfrm>
          <a:custGeom>
            <a:avLst/>
            <a:gdLst/>
            <a:ahLst/>
            <a:cxnLst/>
            <a:rect l="l" t="t" r="r" b="b"/>
            <a:pathLst>
              <a:path w="6781593" h="1172943">
                <a:moveTo>
                  <a:pt x="132167" y="0"/>
                </a:moveTo>
                <a:lnTo>
                  <a:pt x="6649426" y="0"/>
                </a:lnTo>
                <a:cubicBezTo>
                  <a:pt x="6722420" y="0"/>
                  <a:pt x="6781593" y="59173"/>
                  <a:pt x="6781593" y="132167"/>
                </a:cubicBezTo>
                <a:lnTo>
                  <a:pt x="6781593" y="1040776"/>
                </a:lnTo>
                <a:cubicBezTo>
                  <a:pt x="6781593" y="1113770"/>
                  <a:pt x="6722420" y="1172943"/>
                  <a:pt x="6649426" y="1172943"/>
                </a:cubicBezTo>
                <a:lnTo>
                  <a:pt x="132167" y="1172943"/>
                </a:lnTo>
                <a:cubicBezTo>
                  <a:pt x="59173" y="1172943"/>
                  <a:pt x="0" y="1113770"/>
                  <a:pt x="0" y="1040776"/>
                </a:cubicBezTo>
                <a:lnTo>
                  <a:pt x="0" y="132167"/>
                </a:lnTo>
                <a:cubicBezTo>
                  <a:pt x="0" y="59222"/>
                  <a:pt x="59222" y="0"/>
                  <a:pt x="132167" y="0"/>
                </a:cubicBezTo>
                <a:close/>
              </a:path>
            </a:pathLst>
          </a:custGeom>
          <a:solidFill>
            <a:srgbClr val="C78D6A">
              <a:alpha val="10196"/>
            </a:srgbClr>
          </a:solidFill>
          <a:ln w="25400">
            <a:solidFill>
              <a:srgbClr val="C78D6A">
                <a:alpha val="30196"/>
              </a:srgbClr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561691" y="5205967"/>
            <a:ext cx="148683" cy="198244"/>
          </a:xfrm>
          <a:custGeom>
            <a:avLst/>
            <a:gdLst/>
            <a:ahLst/>
            <a:cxnLst/>
            <a:rect l="l" t="t" r="r" b="b"/>
            <a:pathLst>
              <a:path w="148683" h="198244">
                <a:moveTo>
                  <a:pt x="113409" y="148683"/>
                </a:moveTo>
                <a:cubicBezTo>
                  <a:pt x="116236" y="140048"/>
                  <a:pt x="121889" y="132227"/>
                  <a:pt x="128278" y="125490"/>
                </a:cubicBezTo>
                <a:cubicBezTo>
                  <a:pt x="140939" y="112170"/>
                  <a:pt x="148683" y="94166"/>
                  <a:pt x="148683" y="74341"/>
                </a:cubicBezTo>
                <a:cubicBezTo>
                  <a:pt x="148683" y="33299"/>
                  <a:pt x="115384" y="0"/>
                  <a:pt x="74341" y="0"/>
                </a:cubicBezTo>
                <a:cubicBezTo>
                  <a:pt x="33299" y="0"/>
                  <a:pt x="0" y="33299"/>
                  <a:pt x="0" y="74341"/>
                </a:cubicBezTo>
                <a:cubicBezTo>
                  <a:pt x="0" y="94166"/>
                  <a:pt x="7744" y="112170"/>
                  <a:pt x="20405" y="125490"/>
                </a:cubicBezTo>
                <a:cubicBezTo>
                  <a:pt x="26794" y="132227"/>
                  <a:pt x="32486" y="140048"/>
                  <a:pt x="35273" y="148683"/>
                </a:cubicBezTo>
                <a:lnTo>
                  <a:pt x="113371" y="148683"/>
                </a:lnTo>
                <a:close/>
                <a:moveTo>
                  <a:pt x="111512" y="167268"/>
                </a:moveTo>
                <a:lnTo>
                  <a:pt x="37171" y="167268"/>
                </a:lnTo>
                <a:lnTo>
                  <a:pt x="37171" y="173463"/>
                </a:lnTo>
                <a:cubicBezTo>
                  <a:pt x="37171" y="190577"/>
                  <a:pt x="51032" y="204439"/>
                  <a:pt x="68146" y="204439"/>
                </a:cubicBezTo>
                <a:lnTo>
                  <a:pt x="80537" y="204439"/>
                </a:lnTo>
                <a:cubicBezTo>
                  <a:pt x="97651" y="204439"/>
                  <a:pt x="111512" y="190577"/>
                  <a:pt x="111512" y="173463"/>
                </a:cubicBezTo>
                <a:lnTo>
                  <a:pt x="111512" y="167268"/>
                </a:lnTo>
                <a:close/>
                <a:moveTo>
                  <a:pt x="71244" y="43366"/>
                </a:moveTo>
                <a:cubicBezTo>
                  <a:pt x="55834" y="43366"/>
                  <a:pt x="43366" y="55834"/>
                  <a:pt x="43366" y="71244"/>
                </a:cubicBezTo>
                <a:cubicBezTo>
                  <a:pt x="43366" y="76394"/>
                  <a:pt x="39223" y="80537"/>
                  <a:pt x="34073" y="80537"/>
                </a:cubicBezTo>
                <a:cubicBezTo>
                  <a:pt x="28923" y="80537"/>
                  <a:pt x="24780" y="76394"/>
                  <a:pt x="24780" y="71244"/>
                </a:cubicBezTo>
                <a:cubicBezTo>
                  <a:pt x="24780" y="45573"/>
                  <a:pt x="45573" y="24780"/>
                  <a:pt x="71244" y="24780"/>
                </a:cubicBezTo>
                <a:cubicBezTo>
                  <a:pt x="76394" y="24780"/>
                  <a:pt x="80537" y="28923"/>
                  <a:pt x="80537" y="34073"/>
                </a:cubicBezTo>
                <a:cubicBezTo>
                  <a:pt x="80537" y="39223"/>
                  <a:pt x="76394" y="43366"/>
                  <a:pt x="71244" y="43366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19" name="Text 17"/>
          <p:cNvSpPr/>
          <p:nvPr/>
        </p:nvSpPr>
        <p:spPr>
          <a:xfrm>
            <a:off x="859057" y="5189447"/>
            <a:ext cx="908618" cy="2312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01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Подсказки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536911" y="5552894"/>
            <a:ext cx="115642" cy="132163"/>
          </a:xfrm>
          <a:custGeom>
            <a:avLst/>
            <a:gdLst/>
            <a:ahLst/>
            <a:cxnLst/>
            <a:rect l="l" t="t" r="r" b="b"/>
            <a:pathLst>
              <a:path w="115642" h="132163">
                <a:moveTo>
                  <a:pt x="112235" y="18095"/>
                </a:moveTo>
                <a:cubicBezTo>
                  <a:pt x="115926" y="20779"/>
                  <a:pt x="116752" y="25942"/>
                  <a:pt x="114068" y="29633"/>
                </a:cubicBezTo>
                <a:lnTo>
                  <a:pt x="47986" y="120495"/>
                </a:lnTo>
                <a:cubicBezTo>
                  <a:pt x="46567" y="122457"/>
                  <a:pt x="44373" y="123670"/>
                  <a:pt x="41946" y="123877"/>
                </a:cubicBezTo>
                <a:cubicBezTo>
                  <a:pt x="39520" y="124083"/>
                  <a:pt x="37171" y="123180"/>
                  <a:pt x="35467" y="121476"/>
                </a:cubicBezTo>
                <a:lnTo>
                  <a:pt x="2426" y="88435"/>
                </a:lnTo>
                <a:cubicBezTo>
                  <a:pt x="-800" y="85209"/>
                  <a:pt x="-800" y="79969"/>
                  <a:pt x="2426" y="76742"/>
                </a:cubicBezTo>
                <a:cubicBezTo>
                  <a:pt x="5653" y="73515"/>
                  <a:pt x="10893" y="73515"/>
                  <a:pt x="14120" y="76742"/>
                </a:cubicBezTo>
                <a:lnTo>
                  <a:pt x="40320" y="102942"/>
                </a:lnTo>
                <a:lnTo>
                  <a:pt x="100722" y="19902"/>
                </a:lnTo>
                <a:cubicBezTo>
                  <a:pt x="103407" y="16211"/>
                  <a:pt x="108570" y="15385"/>
                  <a:pt x="112261" y="18069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21" name="Text 19"/>
          <p:cNvSpPr/>
          <p:nvPr/>
        </p:nvSpPr>
        <p:spPr>
          <a:xfrm>
            <a:off x="743415" y="5519854"/>
            <a:ext cx="1189463" cy="1982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1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Признать эмоцию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3803482" y="5552894"/>
            <a:ext cx="115642" cy="132163"/>
          </a:xfrm>
          <a:custGeom>
            <a:avLst/>
            <a:gdLst/>
            <a:ahLst/>
            <a:cxnLst/>
            <a:rect l="l" t="t" r="r" b="b"/>
            <a:pathLst>
              <a:path w="115642" h="132163">
                <a:moveTo>
                  <a:pt x="112235" y="18095"/>
                </a:moveTo>
                <a:cubicBezTo>
                  <a:pt x="115926" y="20779"/>
                  <a:pt x="116752" y="25942"/>
                  <a:pt x="114068" y="29633"/>
                </a:cubicBezTo>
                <a:lnTo>
                  <a:pt x="47986" y="120495"/>
                </a:lnTo>
                <a:cubicBezTo>
                  <a:pt x="46567" y="122457"/>
                  <a:pt x="44373" y="123670"/>
                  <a:pt x="41946" y="123877"/>
                </a:cubicBezTo>
                <a:cubicBezTo>
                  <a:pt x="39520" y="124083"/>
                  <a:pt x="37171" y="123180"/>
                  <a:pt x="35467" y="121476"/>
                </a:cubicBezTo>
                <a:lnTo>
                  <a:pt x="2426" y="88435"/>
                </a:lnTo>
                <a:cubicBezTo>
                  <a:pt x="-800" y="85209"/>
                  <a:pt x="-800" y="79969"/>
                  <a:pt x="2426" y="76742"/>
                </a:cubicBezTo>
                <a:cubicBezTo>
                  <a:pt x="5653" y="73515"/>
                  <a:pt x="10893" y="73515"/>
                  <a:pt x="14120" y="76742"/>
                </a:cubicBezTo>
                <a:lnTo>
                  <a:pt x="40320" y="102942"/>
                </a:lnTo>
                <a:lnTo>
                  <a:pt x="100722" y="19902"/>
                </a:lnTo>
                <a:cubicBezTo>
                  <a:pt x="103407" y="16211"/>
                  <a:pt x="108570" y="15385"/>
                  <a:pt x="112261" y="18069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23" name="Text 21"/>
          <p:cNvSpPr/>
          <p:nvPr/>
        </p:nvSpPr>
        <p:spPr>
          <a:xfrm>
            <a:off x="4009986" y="5519854"/>
            <a:ext cx="801236" cy="1982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1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Дать выбор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536911" y="5850260"/>
            <a:ext cx="115642" cy="132163"/>
          </a:xfrm>
          <a:custGeom>
            <a:avLst/>
            <a:gdLst/>
            <a:ahLst/>
            <a:cxnLst/>
            <a:rect l="l" t="t" r="r" b="b"/>
            <a:pathLst>
              <a:path w="115642" h="132163">
                <a:moveTo>
                  <a:pt x="112235" y="18095"/>
                </a:moveTo>
                <a:cubicBezTo>
                  <a:pt x="115926" y="20779"/>
                  <a:pt x="116752" y="25942"/>
                  <a:pt x="114068" y="29633"/>
                </a:cubicBezTo>
                <a:lnTo>
                  <a:pt x="47986" y="120495"/>
                </a:lnTo>
                <a:cubicBezTo>
                  <a:pt x="46567" y="122457"/>
                  <a:pt x="44373" y="123670"/>
                  <a:pt x="41946" y="123877"/>
                </a:cubicBezTo>
                <a:cubicBezTo>
                  <a:pt x="39520" y="124083"/>
                  <a:pt x="37171" y="123180"/>
                  <a:pt x="35467" y="121476"/>
                </a:cubicBezTo>
                <a:lnTo>
                  <a:pt x="2426" y="88435"/>
                </a:lnTo>
                <a:cubicBezTo>
                  <a:pt x="-800" y="85209"/>
                  <a:pt x="-800" y="79969"/>
                  <a:pt x="2426" y="76742"/>
                </a:cubicBezTo>
                <a:cubicBezTo>
                  <a:pt x="5653" y="73515"/>
                  <a:pt x="10893" y="73515"/>
                  <a:pt x="14120" y="76742"/>
                </a:cubicBezTo>
                <a:lnTo>
                  <a:pt x="40320" y="102942"/>
                </a:lnTo>
                <a:lnTo>
                  <a:pt x="100722" y="19902"/>
                </a:lnTo>
                <a:cubicBezTo>
                  <a:pt x="103407" y="16211"/>
                  <a:pt x="108570" y="15385"/>
                  <a:pt x="112261" y="18069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25" name="Text 23"/>
          <p:cNvSpPr/>
          <p:nvPr/>
        </p:nvSpPr>
        <p:spPr>
          <a:xfrm>
            <a:off x="743415" y="5817220"/>
            <a:ext cx="850797" cy="1982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1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Не обвинять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3803482" y="5850260"/>
            <a:ext cx="115642" cy="132163"/>
          </a:xfrm>
          <a:custGeom>
            <a:avLst/>
            <a:gdLst/>
            <a:ahLst/>
            <a:cxnLst/>
            <a:rect l="l" t="t" r="r" b="b"/>
            <a:pathLst>
              <a:path w="115642" h="132163">
                <a:moveTo>
                  <a:pt x="112235" y="18095"/>
                </a:moveTo>
                <a:cubicBezTo>
                  <a:pt x="115926" y="20779"/>
                  <a:pt x="116752" y="25942"/>
                  <a:pt x="114068" y="29633"/>
                </a:cubicBezTo>
                <a:lnTo>
                  <a:pt x="47986" y="120495"/>
                </a:lnTo>
                <a:cubicBezTo>
                  <a:pt x="46567" y="122457"/>
                  <a:pt x="44373" y="123670"/>
                  <a:pt x="41946" y="123877"/>
                </a:cubicBezTo>
                <a:cubicBezTo>
                  <a:pt x="39520" y="124083"/>
                  <a:pt x="37171" y="123180"/>
                  <a:pt x="35467" y="121476"/>
                </a:cubicBezTo>
                <a:lnTo>
                  <a:pt x="2426" y="88435"/>
                </a:lnTo>
                <a:cubicBezTo>
                  <a:pt x="-800" y="85209"/>
                  <a:pt x="-800" y="79969"/>
                  <a:pt x="2426" y="76742"/>
                </a:cubicBezTo>
                <a:cubicBezTo>
                  <a:pt x="5653" y="73515"/>
                  <a:pt x="10893" y="73515"/>
                  <a:pt x="14120" y="76742"/>
                </a:cubicBezTo>
                <a:lnTo>
                  <a:pt x="40320" y="102942"/>
                </a:lnTo>
                <a:lnTo>
                  <a:pt x="100722" y="19902"/>
                </a:lnTo>
                <a:cubicBezTo>
                  <a:pt x="103407" y="16211"/>
                  <a:pt x="108570" y="15385"/>
                  <a:pt x="112261" y="18069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27" name="Text 25"/>
          <p:cNvSpPr/>
          <p:nvPr/>
        </p:nvSpPr>
        <p:spPr>
          <a:xfrm>
            <a:off x="4009986" y="5817220"/>
            <a:ext cx="1329886" cy="1982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1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Предложить диалог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7326183" y="991220"/>
            <a:ext cx="4534829" cy="5625171"/>
          </a:xfrm>
          <a:custGeom>
            <a:avLst/>
            <a:gdLst/>
            <a:ahLst/>
            <a:cxnLst/>
            <a:rect l="l" t="t" r="r" b="b"/>
            <a:pathLst>
              <a:path w="4534829" h="5625171">
                <a:moveTo>
                  <a:pt x="132145" y="0"/>
                </a:moveTo>
                <a:lnTo>
                  <a:pt x="4402684" y="0"/>
                </a:lnTo>
                <a:cubicBezTo>
                  <a:pt x="4475666" y="0"/>
                  <a:pt x="4534829" y="59163"/>
                  <a:pt x="4534829" y="132145"/>
                </a:cubicBezTo>
                <a:lnTo>
                  <a:pt x="4534829" y="5493026"/>
                </a:lnTo>
                <a:cubicBezTo>
                  <a:pt x="4534829" y="5566007"/>
                  <a:pt x="4475666" y="5625171"/>
                  <a:pt x="4402684" y="5625171"/>
                </a:cubicBezTo>
                <a:lnTo>
                  <a:pt x="132145" y="5625171"/>
                </a:lnTo>
                <a:cubicBezTo>
                  <a:pt x="59163" y="5625171"/>
                  <a:pt x="0" y="5566007"/>
                  <a:pt x="0" y="5493026"/>
                </a:cubicBezTo>
                <a:lnTo>
                  <a:pt x="0" y="132145"/>
                </a:lnTo>
                <a:cubicBezTo>
                  <a:pt x="0" y="59163"/>
                  <a:pt x="59163" y="0"/>
                  <a:pt x="132145" y="0"/>
                </a:cubicBezTo>
                <a:close/>
              </a:path>
            </a:pathLst>
          </a:custGeom>
          <a:solidFill>
            <a:srgbClr val="4A5C58"/>
          </a:solidFill>
          <a:ln/>
        </p:spPr>
      </p:sp>
      <p:sp>
        <p:nvSpPr>
          <p:cNvPr id="29" name="Shape 27"/>
          <p:cNvSpPr/>
          <p:nvPr/>
        </p:nvSpPr>
        <p:spPr>
          <a:xfrm>
            <a:off x="7541980" y="1197724"/>
            <a:ext cx="278780" cy="247805"/>
          </a:xfrm>
          <a:custGeom>
            <a:avLst/>
            <a:gdLst/>
            <a:ahLst/>
            <a:cxnLst/>
            <a:rect l="l" t="t" r="r" b="b"/>
            <a:pathLst>
              <a:path w="278780" h="247805">
                <a:moveTo>
                  <a:pt x="149796" y="-9147"/>
                </a:moveTo>
                <a:cubicBezTo>
                  <a:pt x="147812" y="-13019"/>
                  <a:pt x="143795" y="-15488"/>
                  <a:pt x="139439" y="-15488"/>
                </a:cubicBezTo>
                <a:cubicBezTo>
                  <a:pt x="135083" y="-15488"/>
                  <a:pt x="131066" y="-13019"/>
                  <a:pt x="129081" y="-9147"/>
                </a:cubicBezTo>
                <a:lnTo>
                  <a:pt x="93459" y="60644"/>
                </a:lnTo>
                <a:lnTo>
                  <a:pt x="16069" y="72938"/>
                </a:lnTo>
                <a:cubicBezTo>
                  <a:pt x="11761" y="73615"/>
                  <a:pt x="8179" y="76665"/>
                  <a:pt x="6824" y="80827"/>
                </a:cubicBezTo>
                <a:cubicBezTo>
                  <a:pt x="5469" y="84989"/>
                  <a:pt x="6582" y="89539"/>
                  <a:pt x="9631" y="92636"/>
                </a:cubicBezTo>
                <a:lnTo>
                  <a:pt x="65000" y="148054"/>
                </a:lnTo>
                <a:lnTo>
                  <a:pt x="52804" y="225444"/>
                </a:lnTo>
                <a:cubicBezTo>
                  <a:pt x="52126" y="229752"/>
                  <a:pt x="53917" y="234108"/>
                  <a:pt x="57450" y="236673"/>
                </a:cubicBezTo>
                <a:cubicBezTo>
                  <a:pt x="60983" y="239238"/>
                  <a:pt x="65630" y="239625"/>
                  <a:pt x="69550" y="237641"/>
                </a:cubicBezTo>
                <a:lnTo>
                  <a:pt x="139439" y="202116"/>
                </a:lnTo>
                <a:lnTo>
                  <a:pt x="209279" y="237641"/>
                </a:lnTo>
                <a:cubicBezTo>
                  <a:pt x="213151" y="239625"/>
                  <a:pt x="217846" y="239238"/>
                  <a:pt x="221379" y="236673"/>
                </a:cubicBezTo>
                <a:cubicBezTo>
                  <a:pt x="224912" y="234108"/>
                  <a:pt x="226703" y="229800"/>
                  <a:pt x="226025" y="225444"/>
                </a:cubicBezTo>
                <a:lnTo>
                  <a:pt x="213780" y="148054"/>
                </a:lnTo>
                <a:lnTo>
                  <a:pt x="269149" y="92636"/>
                </a:lnTo>
                <a:cubicBezTo>
                  <a:pt x="272247" y="89539"/>
                  <a:pt x="273311" y="84989"/>
                  <a:pt x="271956" y="80827"/>
                </a:cubicBezTo>
                <a:cubicBezTo>
                  <a:pt x="270601" y="76665"/>
                  <a:pt x="267068" y="73615"/>
                  <a:pt x="262712" y="72938"/>
                </a:cubicBezTo>
                <a:lnTo>
                  <a:pt x="185370" y="60644"/>
                </a:lnTo>
                <a:lnTo>
                  <a:pt x="149796" y="-9147"/>
                </a:ln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30" name="Text 28"/>
          <p:cNvSpPr/>
          <p:nvPr/>
        </p:nvSpPr>
        <p:spPr>
          <a:xfrm>
            <a:off x="7933305" y="1189463"/>
            <a:ext cx="2924098" cy="26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61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Пример «идеального» ответа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7524427" y="1585951"/>
            <a:ext cx="4138341" cy="2023740"/>
          </a:xfrm>
          <a:custGeom>
            <a:avLst/>
            <a:gdLst/>
            <a:ahLst/>
            <a:cxnLst/>
            <a:rect l="l" t="t" r="r" b="b"/>
            <a:pathLst>
              <a:path w="4138341" h="2023740">
                <a:moveTo>
                  <a:pt x="99123" y="0"/>
                </a:moveTo>
                <a:lnTo>
                  <a:pt x="4039219" y="0"/>
                </a:lnTo>
                <a:cubicBezTo>
                  <a:pt x="4093963" y="0"/>
                  <a:pt x="4138341" y="44379"/>
                  <a:pt x="4138341" y="99123"/>
                </a:cubicBezTo>
                <a:lnTo>
                  <a:pt x="4138341" y="1924617"/>
                </a:lnTo>
                <a:cubicBezTo>
                  <a:pt x="4138341" y="1979361"/>
                  <a:pt x="4093963" y="2023740"/>
                  <a:pt x="4039219" y="2023740"/>
                </a:cubicBezTo>
                <a:lnTo>
                  <a:pt x="99123" y="2023740"/>
                </a:lnTo>
                <a:cubicBezTo>
                  <a:pt x="44379" y="2023740"/>
                  <a:pt x="0" y="1979361"/>
                  <a:pt x="0" y="1924617"/>
                </a:cubicBezTo>
                <a:lnTo>
                  <a:pt x="0" y="99123"/>
                </a:lnTo>
                <a:cubicBezTo>
                  <a:pt x="0" y="44379"/>
                  <a:pt x="44379" y="0"/>
                  <a:pt x="99123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/>
        </p:spPr>
      </p:sp>
      <p:sp>
        <p:nvSpPr>
          <p:cNvPr id="32" name="Text 30"/>
          <p:cNvSpPr/>
          <p:nvPr/>
        </p:nvSpPr>
        <p:spPr>
          <a:xfrm>
            <a:off x="7689631" y="1751154"/>
            <a:ext cx="3882276" cy="16933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7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«Дима, я сейчас случайно услышала обидные слова в свой адрес. Мне важно, чтобы тебе было комфортно. Давай после урока задержимся на 5 минут, я хочу понять, где возникло недопонимание. Если ты не хочешь сейчас заходить в кабинет, можешь постоять в коридоре 3 минуты, но потом мы начнем урок, договорились?»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7524427" y="3739789"/>
            <a:ext cx="4138341" cy="594732"/>
          </a:xfrm>
          <a:custGeom>
            <a:avLst/>
            <a:gdLst/>
            <a:ahLst/>
            <a:cxnLst/>
            <a:rect l="l" t="t" r="r" b="b"/>
            <a:pathLst>
              <a:path w="4138341" h="594732">
                <a:moveTo>
                  <a:pt x="66081" y="0"/>
                </a:moveTo>
                <a:lnTo>
                  <a:pt x="4072261" y="0"/>
                </a:lnTo>
                <a:cubicBezTo>
                  <a:pt x="4108756" y="0"/>
                  <a:pt x="4138341" y="29585"/>
                  <a:pt x="4138341" y="66081"/>
                </a:cubicBezTo>
                <a:lnTo>
                  <a:pt x="4138341" y="528651"/>
                </a:lnTo>
                <a:cubicBezTo>
                  <a:pt x="4138341" y="565146"/>
                  <a:pt x="4108756" y="594732"/>
                  <a:pt x="4072261" y="594732"/>
                </a:cubicBezTo>
                <a:lnTo>
                  <a:pt x="66081" y="594732"/>
                </a:lnTo>
                <a:cubicBezTo>
                  <a:pt x="29585" y="594732"/>
                  <a:pt x="0" y="565146"/>
                  <a:pt x="0" y="528651"/>
                </a:cubicBezTo>
                <a:lnTo>
                  <a:pt x="0" y="66081"/>
                </a:lnTo>
                <a:cubicBezTo>
                  <a:pt x="0" y="29610"/>
                  <a:pt x="29610" y="0"/>
                  <a:pt x="66081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/>
        </p:spPr>
      </p:sp>
      <p:sp>
        <p:nvSpPr>
          <p:cNvPr id="34" name="Shape 32"/>
          <p:cNvSpPr/>
          <p:nvPr/>
        </p:nvSpPr>
        <p:spPr>
          <a:xfrm>
            <a:off x="7640070" y="3871951"/>
            <a:ext cx="132163" cy="132163"/>
          </a:xfrm>
          <a:custGeom>
            <a:avLst/>
            <a:gdLst/>
            <a:ahLst/>
            <a:cxnLst/>
            <a:rect l="l" t="t" r="r" b="b"/>
            <a:pathLst>
              <a:path w="132163" h="132163">
                <a:moveTo>
                  <a:pt x="66081" y="132163"/>
                </a:moveTo>
                <a:cubicBezTo>
                  <a:pt x="102553" y="132163"/>
                  <a:pt x="132163" y="102553"/>
                  <a:pt x="132163" y="66081"/>
                </a:cubicBezTo>
                <a:cubicBezTo>
                  <a:pt x="132163" y="29610"/>
                  <a:pt x="102553" y="0"/>
                  <a:pt x="66081" y="0"/>
                </a:cubicBezTo>
                <a:cubicBezTo>
                  <a:pt x="29610" y="0"/>
                  <a:pt x="0" y="29610"/>
                  <a:pt x="0" y="66081"/>
                </a:cubicBezTo>
                <a:cubicBezTo>
                  <a:pt x="0" y="102553"/>
                  <a:pt x="29610" y="132163"/>
                  <a:pt x="66081" y="132163"/>
                </a:cubicBezTo>
                <a:close/>
                <a:moveTo>
                  <a:pt x="87867" y="54904"/>
                </a:moveTo>
                <a:lnTo>
                  <a:pt x="67217" y="87945"/>
                </a:lnTo>
                <a:cubicBezTo>
                  <a:pt x="66133" y="89674"/>
                  <a:pt x="64274" y="90759"/>
                  <a:pt x="62235" y="90862"/>
                </a:cubicBezTo>
                <a:cubicBezTo>
                  <a:pt x="60196" y="90965"/>
                  <a:pt x="58234" y="90036"/>
                  <a:pt x="57021" y="88384"/>
                </a:cubicBezTo>
                <a:lnTo>
                  <a:pt x="44631" y="71863"/>
                </a:lnTo>
                <a:cubicBezTo>
                  <a:pt x="42566" y="69127"/>
                  <a:pt x="43134" y="65255"/>
                  <a:pt x="45870" y="63190"/>
                </a:cubicBezTo>
                <a:cubicBezTo>
                  <a:pt x="48606" y="61125"/>
                  <a:pt x="52478" y="61693"/>
                  <a:pt x="54543" y="64429"/>
                </a:cubicBezTo>
                <a:lnTo>
                  <a:pt x="61512" y="73722"/>
                </a:lnTo>
                <a:lnTo>
                  <a:pt x="77362" y="48348"/>
                </a:lnTo>
                <a:cubicBezTo>
                  <a:pt x="79168" y="45457"/>
                  <a:pt x="82989" y="44553"/>
                  <a:pt x="85906" y="46386"/>
                </a:cubicBezTo>
                <a:cubicBezTo>
                  <a:pt x="88823" y="48219"/>
                  <a:pt x="89700" y="52013"/>
                  <a:pt x="87867" y="54930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35" name="Text 33"/>
          <p:cNvSpPr/>
          <p:nvPr/>
        </p:nvSpPr>
        <p:spPr>
          <a:xfrm>
            <a:off x="7854834" y="3838911"/>
            <a:ext cx="1197724" cy="1982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1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Признает эмоцию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7623549" y="4070195"/>
            <a:ext cx="3997919" cy="1652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11" dirty="0">
                <a:solidFill>
                  <a:srgbClr val="FFFFFF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Не игнорирует сказанное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7524427" y="4433642"/>
            <a:ext cx="4138341" cy="594732"/>
          </a:xfrm>
          <a:custGeom>
            <a:avLst/>
            <a:gdLst/>
            <a:ahLst/>
            <a:cxnLst/>
            <a:rect l="l" t="t" r="r" b="b"/>
            <a:pathLst>
              <a:path w="4138341" h="594732">
                <a:moveTo>
                  <a:pt x="66081" y="0"/>
                </a:moveTo>
                <a:lnTo>
                  <a:pt x="4072261" y="0"/>
                </a:lnTo>
                <a:cubicBezTo>
                  <a:pt x="4108756" y="0"/>
                  <a:pt x="4138341" y="29585"/>
                  <a:pt x="4138341" y="66081"/>
                </a:cubicBezTo>
                <a:lnTo>
                  <a:pt x="4138341" y="528651"/>
                </a:lnTo>
                <a:cubicBezTo>
                  <a:pt x="4138341" y="565146"/>
                  <a:pt x="4108756" y="594732"/>
                  <a:pt x="4072261" y="594732"/>
                </a:cubicBezTo>
                <a:lnTo>
                  <a:pt x="66081" y="594732"/>
                </a:lnTo>
                <a:cubicBezTo>
                  <a:pt x="29585" y="594732"/>
                  <a:pt x="0" y="565146"/>
                  <a:pt x="0" y="528651"/>
                </a:cubicBezTo>
                <a:lnTo>
                  <a:pt x="0" y="66081"/>
                </a:lnTo>
                <a:cubicBezTo>
                  <a:pt x="0" y="29610"/>
                  <a:pt x="29610" y="0"/>
                  <a:pt x="66081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/>
        </p:spPr>
      </p:sp>
      <p:sp>
        <p:nvSpPr>
          <p:cNvPr id="38" name="Shape 36"/>
          <p:cNvSpPr/>
          <p:nvPr/>
        </p:nvSpPr>
        <p:spPr>
          <a:xfrm>
            <a:off x="7640070" y="4565805"/>
            <a:ext cx="132163" cy="132163"/>
          </a:xfrm>
          <a:custGeom>
            <a:avLst/>
            <a:gdLst/>
            <a:ahLst/>
            <a:cxnLst/>
            <a:rect l="l" t="t" r="r" b="b"/>
            <a:pathLst>
              <a:path w="132163" h="132163">
                <a:moveTo>
                  <a:pt x="66081" y="132163"/>
                </a:moveTo>
                <a:cubicBezTo>
                  <a:pt x="102553" y="132163"/>
                  <a:pt x="132163" y="102553"/>
                  <a:pt x="132163" y="66081"/>
                </a:cubicBezTo>
                <a:cubicBezTo>
                  <a:pt x="132163" y="29610"/>
                  <a:pt x="102553" y="0"/>
                  <a:pt x="66081" y="0"/>
                </a:cubicBezTo>
                <a:cubicBezTo>
                  <a:pt x="29610" y="0"/>
                  <a:pt x="0" y="29610"/>
                  <a:pt x="0" y="66081"/>
                </a:cubicBezTo>
                <a:cubicBezTo>
                  <a:pt x="0" y="102553"/>
                  <a:pt x="29610" y="132163"/>
                  <a:pt x="66081" y="132163"/>
                </a:cubicBezTo>
                <a:close/>
                <a:moveTo>
                  <a:pt x="87867" y="54904"/>
                </a:moveTo>
                <a:lnTo>
                  <a:pt x="67217" y="87945"/>
                </a:lnTo>
                <a:cubicBezTo>
                  <a:pt x="66133" y="89674"/>
                  <a:pt x="64274" y="90759"/>
                  <a:pt x="62235" y="90862"/>
                </a:cubicBezTo>
                <a:cubicBezTo>
                  <a:pt x="60196" y="90965"/>
                  <a:pt x="58234" y="90036"/>
                  <a:pt x="57021" y="88384"/>
                </a:cubicBezTo>
                <a:lnTo>
                  <a:pt x="44631" y="71863"/>
                </a:lnTo>
                <a:cubicBezTo>
                  <a:pt x="42566" y="69127"/>
                  <a:pt x="43134" y="65255"/>
                  <a:pt x="45870" y="63190"/>
                </a:cubicBezTo>
                <a:cubicBezTo>
                  <a:pt x="48606" y="61125"/>
                  <a:pt x="52478" y="61693"/>
                  <a:pt x="54543" y="64429"/>
                </a:cubicBezTo>
                <a:lnTo>
                  <a:pt x="61512" y="73722"/>
                </a:lnTo>
                <a:lnTo>
                  <a:pt x="77362" y="48348"/>
                </a:lnTo>
                <a:cubicBezTo>
                  <a:pt x="79168" y="45457"/>
                  <a:pt x="82989" y="44553"/>
                  <a:pt x="85906" y="46386"/>
                </a:cubicBezTo>
                <a:cubicBezTo>
                  <a:pt x="88823" y="48219"/>
                  <a:pt x="89700" y="52013"/>
                  <a:pt x="87867" y="54930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39" name="Text 37"/>
          <p:cNvSpPr/>
          <p:nvPr/>
        </p:nvSpPr>
        <p:spPr>
          <a:xfrm>
            <a:off x="7854834" y="4532764"/>
            <a:ext cx="809496" cy="1982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1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Дает выбор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7623549" y="4764049"/>
            <a:ext cx="3997919" cy="1652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11" dirty="0">
                <a:solidFill>
                  <a:srgbClr val="FFFFFF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«Постоять в коридоре 3 минуты»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7524427" y="5127496"/>
            <a:ext cx="4138341" cy="594732"/>
          </a:xfrm>
          <a:custGeom>
            <a:avLst/>
            <a:gdLst/>
            <a:ahLst/>
            <a:cxnLst/>
            <a:rect l="l" t="t" r="r" b="b"/>
            <a:pathLst>
              <a:path w="4138341" h="594732">
                <a:moveTo>
                  <a:pt x="66081" y="0"/>
                </a:moveTo>
                <a:lnTo>
                  <a:pt x="4072261" y="0"/>
                </a:lnTo>
                <a:cubicBezTo>
                  <a:pt x="4108756" y="0"/>
                  <a:pt x="4138341" y="29585"/>
                  <a:pt x="4138341" y="66081"/>
                </a:cubicBezTo>
                <a:lnTo>
                  <a:pt x="4138341" y="528651"/>
                </a:lnTo>
                <a:cubicBezTo>
                  <a:pt x="4138341" y="565146"/>
                  <a:pt x="4108756" y="594732"/>
                  <a:pt x="4072261" y="594732"/>
                </a:cubicBezTo>
                <a:lnTo>
                  <a:pt x="66081" y="594732"/>
                </a:lnTo>
                <a:cubicBezTo>
                  <a:pt x="29585" y="594732"/>
                  <a:pt x="0" y="565146"/>
                  <a:pt x="0" y="528651"/>
                </a:cubicBezTo>
                <a:lnTo>
                  <a:pt x="0" y="66081"/>
                </a:lnTo>
                <a:cubicBezTo>
                  <a:pt x="0" y="29610"/>
                  <a:pt x="29610" y="0"/>
                  <a:pt x="66081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/>
        </p:spPr>
      </p:sp>
      <p:sp>
        <p:nvSpPr>
          <p:cNvPr id="42" name="Shape 40"/>
          <p:cNvSpPr/>
          <p:nvPr/>
        </p:nvSpPr>
        <p:spPr>
          <a:xfrm>
            <a:off x="7640070" y="5259659"/>
            <a:ext cx="132163" cy="132163"/>
          </a:xfrm>
          <a:custGeom>
            <a:avLst/>
            <a:gdLst/>
            <a:ahLst/>
            <a:cxnLst/>
            <a:rect l="l" t="t" r="r" b="b"/>
            <a:pathLst>
              <a:path w="132163" h="132163">
                <a:moveTo>
                  <a:pt x="66081" y="132163"/>
                </a:moveTo>
                <a:cubicBezTo>
                  <a:pt x="102553" y="132163"/>
                  <a:pt x="132163" y="102553"/>
                  <a:pt x="132163" y="66081"/>
                </a:cubicBezTo>
                <a:cubicBezTo>
                  <a:pt x="132163" y="29610"/>
                  <a:pt x="102553" y="0"/>
                  <a:pt x="66081" y="0"/>
                </a:cubicBezTo>
                <a:cubicBezTo>
                  <a:pt x="29610" y="0"/>
                  <a:pt x="0" y="29610"/>
                  <a:pt x="0" y="66081"/>
                </a:cubicBezTo>
                <a:cubicBezTo>
                  <a:pt x="0" y="102553"/>
                  <a:pt x="29610" y="132163"/>
                  <a:pt x="66081" y="132163"/>
                </a:cubicBezTo>
                <a:close/>
                <a:moveTo>
                  <a:pt x="87867" y="54904"/>
                </a:moveTo>
                <a:lnTo>
                  <a:pt x="67217" y="87945"/>
                </a:lnTo>
                <a:cubicBezTo>
                  <a:pt x="66133" y="89674"/>
                  <a:pt x="64274" y="90759"/>
                  <a:pt x="62235" y="90862"/>
                </a:cubicBezTo>
                <a:cubicBezTo>
                  <a:pt x="60196" y="90965"/>
                  <a:pt x="58234" y="90036"/>
                  <a:pt x="57021" y="88384"/>
                </a:cubicBezTo>
                <a:lnTo>
                  <a:pt x="44631" y="71863"/>
                </a:lnTo>
                <a:cubicBezTo>
                  <a:pt x="42566" y="69127"/>
                  <a:pt x="43134" y="65255"/>
                  <a:pt x="45870" y="63190"/>
                </a:cubicBezTo>
                <a:cubicBezTo>
                  <a:pt x="48606" y="61125"/>
                  <a:pt x="52478" y="61693"/>
                  <a:pt x="54543" y="64429"/>
                </a:cubicBezTo>
                <a:lnTo>
                  <a:pt x="61512" y="73722"/>
                </a:lnTo>
                <a:lnTo>
                  <a:pt x="77362" y="48348"/>
                </a:lnTo>
                <a:cubicBezTo>
                  <a:pt x="79168" y="45457"/>
                  <a:pt x="82989" y="44553"/>
                  <a:pt x="85906" y="46386"/>
                </a:cubicBezTo>
                <a:cubicBezTo>
                  <a:pt x="88823" y="48219"/>
                  <a:pt x="89700" y="52013"/>
                  <a:pt x="87867" y="54930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43" name="Text 41"/>
          <p:cNvSpPr/>
          <p:nvPr/>
        </p:nvSpPr>
        <p:spPr>
          <a:xfrm>
            <a:off x="7854834" y="5226618"/>
            <a:ext cx="1544650" cy="1982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1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Устанавливает границу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7623549" y="5457902"/>
            <a:ext cx="3997919" cy="1652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11" dirty="0">
                <a:solidFill>
                  <a:srgbClr val="FFFFFF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«Потом мы начнем урок»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7524427" y="5821350"/>
            <a:ext cx="4138341" cy="594732"/>
          </a:xfrm>
          <a:custGeom>
            <a:avLst/>
            <a:gdLst/>
            <a:ahLst/>
            <a:cxnLst/>
            <a:rect l="l" t="t" r="r" b="b"/>
            <a:pathLst>
              <a:path w="4138341" h="594732">
                <a:moveTo>
                  <a:pt x="66081" y="0"/>
                </a:moveTo>
                <a:lnTo>
                  <a:pt x="4072261" y="0"/>
                </a:lnTo>
                <a:cubicBezTo>
                  <a:pt x="4108756" y="0"/>
                  <a:pt x="4138341" y="29585"/>
                  <a:pt x="4138341" y="66081"/>
                </a:cubicBezTo>
                <a:lnTo>
                  <a:pt x="4138341" y="528651"/>
                </a:lnTo>
                <a:cubicBezTo>
                  <a:pt x="4138341" y="565146"/>
                  <a:pt x="4108756" y="594732"/>
                  <a:pt x="4072261" y="594732"/>
                </a:cubicBezTo>
                <a:lnTo>
                  <a:pt x="66081" y="594732"/>
                </a:lnTo>
                <a:cubicBezTo>
                  <a:pt x="29585" y="594732"/>
                  <a:pt x="0" y="565146"/>
                  <a:pt x="0" y="528651"/>
                </a:cubicBezTo>
                <a:lnTo>
                  <a:pt x="0" y="66081"/>
                </a:lnTo>
                <a:cubicBezTo>
                  <a:pt x="0" y="29610"/>
                  <a:pt x="29610" y="0"/>
                  <a:pt x="66081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/>
        </p:spPr>
      </p:sp>
      <p:sp>
        <p:nvSpPr>
          <p:cNvPr id="46" name="Shape 44"/>
          <p:cNvSpPr/>
          <p:nvPr/>
        </p:nvSpPr>
        <p:spPr>
          <a:xfrm>
            <a:off x="7640070" y="5953512"/>
            <a:ext cx="132163" cy="132163"/>
          </a:xfrm>
          <a:custGeom>
            <a:avLst/>
            <a:gdLst/>
            <a:ahLst/>
            <a:cxnLst/>
            <a:rect l="l" t="t" r="r" b="b"/>
            <a:pathLst>
              <a:path w="132163" h="132163">
                <a:moveTo>
                  <a:pt x="66081" y="132163"/>
                </a:moveTo>
                <a:cubicBezTo>
                  <a:pt x="102553" y="132163"/>
                  <a:pt x="132163" y="102553"/>
                  <a:pt x="132163" y="66081"/>
                </a:cubicBezTo>
                <a:cubicBezTo>
                  <a:pt x="132163" y="29610"/>
                  <a:pt x="102553" y="0"/>
                  <a:pt x="66081" y="0"/>
                </a:cubicBezTo>
                <a:cubicBezTo>
                  <a:pt x="29610" y="0"/>
                  <a:pt x="0" y="29610"/>
                  <a:pt x="0" y="66081"/>
                </a:cubicBezTo>
                <a:cubicBezTo>
                  <a:pt x="0" y="102553"/>
                  <a:pt x="29610" y="132163"/>
                  <a:pt x="66081" y="132163"/>
                </a:cubicBezTo>
                <a:close/>
                <a:moveTo>
                  <a:pt x="87867" y="54904"/>
                </a:moveTo>
                <a:lnTo>
                  <a:pt x="67217" y="87945"/>
                </a:lnTo>
                <a:cubicBezTo>
                  <a:pt x="66133" y="89674"/>
                  <a:pt x="64274" y="90759"/>
                  <a:pt x="62235" y="90862"/>
                </a:cubicBezTo>
                <a:cubicBezTo>
                  <a:pt x="60196" y="90965"/>
                  <a:pt x="58234" y="90036"/>
                  <a:pt x="57021" y="88384"/>
                </a:cubicBezTo>
                <a:lnTo>
                  <a:pt x="44631" y="71863"/>
                </a:lnTo>
                <a:cubicBezTo>
                  <a:pt x="42566" y="69127"/>
                  <a:pt x="43134" y="65255"/>
                  <a:pt x="45870" y="63190"/>
                </a:cubicBezTo>
                <a:cubicBezTo>
                  <a:pt x="48606" y="61125"/>
                  <a:pt x="52478" y="61693"/>
                  <a:pt x="54543" y="64429"/>
                </a:cubicBezTo>
                <a:lnTo>
                  <a:pt x="61512" y="73722"/>
                </a:lnTo>
                <a:lnTo>
                  <a:pt x="77362" y="48348"/>
                </a:lnTo>
                <a:cubicBezTo>
                  <a:pt x="79168" y="45457"/>
                  <a:pt x="82989" y="44553"/>
                  <a:pt x="85906" y="46386"/>
                </a:cubicBezTo>
                <a:cubicBezTo>
                  <a:pt x="88823" y="48219"/>
                  <a:pt x="89700" y="52013"/>
                  <a:pt x="87867" y="54930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47" name="Text 45"/>
          <p:cNvSpPr/>
          <p:nvPr/>
        </p:nvSpPr>
        <p:spPr>
          <a:xfrm>
            <a:off x="7854834" y="5920472"/>
            <a:ext cx="1280325" cy="1982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1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Предлагает диалог</a:t>
            </a:r>
            <a:endParaRPr lang="en-US" sz="1600" dirty="0"/>
          </a:p>
        </p:txBody>
      </p:sp>
      <p:sp>
        <p:nvSpPr>
          <p:cNvPr id="48" name="Text 46"/>
          <p:cNvSpPr/>
          <p:nvPr/>
        </p:nvSpPr>
        <p:spPr>
          <a:xfrm>
            <a:off x="7623549" y="6151756"/>
            <a:ext cx="3997919" cy="1652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11" dirty="0">
                <a:solidFill>
                  <a:srgbClr val="FFFFFF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«Понять, где возникло недопонимание»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1000" y="381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3" name="Text 1"/>
          <p:cNvSpPr/>
          <p:nvPr/>
        </p:nvSpPr>
        <p:spPr>
          <a:xfrm>
            <a:off x="333375" y="381000"/>
            <a:ext cx="552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08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952500" y="419100"/>
            <a:ext cx="32385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Ключевые выводы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952500" y="952500"/>
            <a:ext cx="914400" cy="38100"/>
          </a:xfrm>
          <a:custGeom>
            <a:avLst/>
            <a:gdLst/>
            <a:ahLst/>
            <a:cxnLst/>
            <a:rect l="l" t="t" r="r" b="b"/>
            <a:pathLst>
              <a:path w="914400" h="38100">
                <a:moveTo>
                  <a:pt x="0" y="0"/>
                </a:moveTo>
                <a:lnTo>
                  <a:pt x="914400" y="0"/>
                </a:lnTo>
                <a:lnTo>
                  <a:pt x="9144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6" name="Shape 4"/>
          <p:cNvSpPr/>
          <p:nvPr/>
        </p:nvSpPr>
        <p:spPr>
          <a:xfrm>
            <a:off x="381000" y="1200150"/>
            <a:ext cx="3686175" cy="3552825"/>
          </a:xfrm>
          <a:custGeom>
            <a:avLst/>
            <a:gdLst/>
            <a:ahLst/>
            <a:cxnLst/>
            <a:rect l="l" t="t" r="r" b="b"/>
            <a:pathLst>
              <a:path w="3686175" h="3552825">
                <a:moveTo>
                  <a:pt x="38100" y="0"/>
                </a:moveTo>
                <a:lnTo>
                  <a:pt x="3648075" y="0"/>
                </a:lnTo>
                <a:cubicBezTo>
                  <a:pt x="3669103" y="0"/>
                  <a:pt x="3686175" y="17072"/>
                  <a:pt x="3686175" y="38100"/>
                </a:cubicBezTo>
                <a:lnTo>
                  <a:pt x="3686175" y="3400409"/>
                </a:lnTo>
                <a:cubicBezTo>
                  <a:pt x="3686175" y="3484586"/>
                  <a:pt x="3617936" y="3552825"/>
                  <a:pt x="3533759" y="3552825"/>
                </a:cubicBezTo>
                <a:lnTo>
                  <a:pt x="152416" y="3552825"/>
                </a:lnTo>
                <a:cubicBezTo>
                  <a:pt x="68239" y="3552825"/>
                  <a:pt x="0" y="3484586"/>
                  <a:pt x="0" y="3400409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381000" y="1200150"/>
            <a:ext cx="3686175" cy="38100"/>
          </a:xfrm>
          <a:custGeom>
            <a:avLst/>
            <a:gdLst/>
            <a:ahLst/>
            <a:cxnLst/>
            <a:rect l="l" t="t" r="r" b="b"/>
            <a:pathLst>
              <a:path w="3686175" h="38100">
                <a:moveTo>
                  <a:pt x="38100" y="0"/>
                </a:moveTo>
                <a:lnTo>
                  <a:pt x="3648075" y="0"/>
                </a:lnTo>
                <a:cubicBezTo>
                  <a:pt x="3669103" y="0"/>
                  <a:pt x="3686175" y="17072"/>
                  <a:pt x="3686175" y="38100"/>
                </a:cubicBezTo>
                <a:lnTo>
                  <a:pt x="3686175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8" name="Shape 6"/>
          <p:cNvSpPr/>
          <p:nvPr/>
        </p:nvSpPr>
        <p:spPr>
          <a:xfrm>
            <a:off x="609600" y="14478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9" name="Text 7"/>
          <p:cNvSpPr/>
          <p:nvPr/>
        </p:nvSpPr>
        <p:spPr>
          <a:xfrm>
            <a:off x="538163" y="1447800"/>
            <a:ext cx="752475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25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371600" y="1447800"/>
            <a:ext cx="188595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Не спасать,</a:t>
            </a: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а поддерживать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609600" y="2209800"/>
            <a:ext cx="3314700" cy="16287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350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Наша задача — </a:t>
            </a:r>
            <a:r>
              <a:rPr lang="en-US" sz="1350" b="1" dirty="0">
                <a:solidFill>
                  <a:srgbClr val="3D3D3D"/>
                </a:solidFill>
                <a:highlight>
                  <a:srgbClr val="C78D6A">
                    <a:alpha val="20000"/>
                  </a:srgbClr>
                </a:highlight>
                <a:latin typeface="MiSans" pitchFamily="34" charset="0"/>
                <a:ea typeface="MiSans" pitchFamily="34" charset="-122"/>
                <a:cs typeface="MiSans" pitchFamily="34" charset="-120"/>
              </a:rPr>
              <a:t>не вылечить тревожность </a:t>
            </a:r>
            <a:r>
              <a:rPr lang="en-US" sz="1350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, а создать условия, где ученик сможет опереться на нас как на «безопасного взрослого».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609600" y="3990975"/>
            <a:ext cx="3228975" cy="533400"/>
          </a:xfrm>
          <a:custGeom>
            <a:avLst/>
            <a:gdLst/>
            <a:ahLst/>
            <a:cxnLst/>
            <a:rect l="l" t="t" r="r" b="b"/>
            <a:pathLst>
              <a:path w="3228975" h="533400">
                <a:moveTo>
                  <a:pt x="114302" y="0"/>
                </a:moveTo>
                <a:lnTo>
                  <a:pt x="3114673" y="0"/>
                </a:lnTo>
                <a:cubicBezTo>
                  <a:pt x="3177758" y="0"/>
                  <a:pt x="3228975" y="51217"/>
                  <a:pt x="3228975" y="114302"/>
                </a:cubicBezTo>
                <a:lnTo>
                  <a:pt x="3228975" y="419098"/>
                </a:lnTo>
                <a:cubicBezTo>
                  <a:pt x="3228975" y="482183"/>
                  <a:pt x="3177758" y="533400"/>
                  <a:pt x="3114673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C78D6A">
              <a:alpha val="10196"/>
            </a:srgbClr>
          </a:solidFill>
          <a:ln/>
        </p:spPr>
      </p:sp>
      <p:sp>
        <p:nvSpPr>
          <p:cNvPr id="13" name="Shape 11"/>
          <p:cNvSpPr/>
          <p:nvPr/>
        </p:nvSpPr>
        <p:spPr>
          <a:xfrm>
            <a:off x="771525" y="4191000"/>
            <a:ext cx="171450" cy="152400"/>
          </a:xfrm>
          <a:custGeom>
            <a:avLst/>
            <a:gdLst/>
            <a:ahLst/>
            <a:cxnLst/>
            <a:rect l="l" t="t" r="r" b="b"/>
            <a:pathLst>
              <a:path w="171450" h="152400">
                <a:moveTo>
                  <a:pt x="80040" y="15835"/>
                </a:moveTo>
                <a:lnTo>
                  <a:pt x="45333" y="54412"/>
                </a:lnTo>
                <a:cubicBezTo>
                  <a:pt x="43964" y="55930"/>
                  <a:pt x="44023" y="58281"/>
                  <a:pt x="45482" y="59740"/>
                </a:cubicBezTo>
                <a:cubicBezTo>
                  <a:pt x="54560" y="68818"/>
                  <a:pt x="69294" y="68818"/>
                  <a:pt x="78373" y="59740"/>
                </a:cubicBezTo>
                <a:lnTo>
                  <a:pt x="87838" y="50274"/>
                </a:lnTo>
                <a:cubicBezTo>
                  <a:pt x="89089" y="49024"/>
                  <a:pt x="90666" y="48339"/>
                  <a:pt x="92273" y="48220"/>
                </a:cubicBezTo>
                <a:cubicBezTo>
                  <a:pt x="94298" y="48042"/>
                  <a:pt x="96381" y="48726"/>
                  <a:pt x="97929" y="50274"/>
                </a:cubicBezTo>
                <a:lnTo>
                  <a:pt x="150495" y="102394"/>
                </a:lnTo>
                <a:lnTo>
                  <a:pt x="171450" y="85725"/>
                </a:lnTo>
                <a:lnTo>
                  <a:pt x="171450" y="0"/>
                </a:lnTo>
                <a:lnTo>
                  <a:pt x="138113" y="19050"/>
                </a:lnTo>
                <a:lnTo>
                  <a:pt x="131028" y="14317"/>
                </a:lnTo>
                <a:cubicBezTo>
                  <a:pt x="126325" y="11192"/>
                  <a:pt x="120819" y="9525"/>
                  <a:pt x="115163" y="9525"/>
                </a:cubicBezTo>
                <a:lnTo>
                  <a:pt x="94208" y="9525"/>
                </a:lnTo>
                <a:cubicBezTo>
                  <a:pt x="93881" y="9525"/>
                  <a:pt x="93524" y="9525"/>
                  <a:pt x="93196" y="9555"/>
                </a:cubicBezTo>
                <a:cubicBezTo>
                  <a:pt x="88166" y="9823"/>
                  <a:pt x="83433" y="12085"/>
                  <a:pt x="80040" y="15835"/>
                </a:cubicBezTo>
                <a:close/>
                <a:moveTo>
                  <a:pt x="34707" y="44857"/>
                </a:moveTo>
                <a:lnTo>
                  <a:pt x="66496" y="9525"/>
                </a:lnTo>
                <a:lnTo>
                  <a:pt x="54709" y="9525"/>
                </a:lnTo>
                <a:cubicBezTo>
                  <a:pt x="47119" y="9525"/>
                  <a:pt x="39856" y="12531"/>
                  <a:pt x="34498" y="17889"/>
                </a:cubicBezTo>
                <a:lnTo>
                  <a:pt x="0" y="57150"/>
                </a:lnTo>
                <a:lnTo>
                  <a:pt x="0" y="161925"/>
                </a:lnTo>
                <a:lnTo>
                  <a:pt x="42863" y="121444"/>
                </a:lnTo>
                <a:lnTo>
                  <a:pt x="46553" y="124510"/>
                </a:lnTo>
                <a:cubicBezTo>
                  <a:pt x="53400" y="130225"/>
                  <a:pt x="62032" y="133350"/>
                  <a:pt x="70931" y="133350"/>
                </a:cubicBezTo>
                <a:lnTo>
                  <a:pt x="75605" y="133350"/>
                </a:lnTo>
                <a:lnTo>
                  <a:pt x="73521" y="131266"/>
                </a:lnTo>
                <a:cubicBezTo>
                  <a:pt x="70723" y="128468"/>
                  <a:pt x="70723" y="123944"/>
                  <a:pt x="73521" y="121176"/>
                </a:cubicBezTo>
                <a:cubicBezTo>
                  <a:pt x="76319" y="118408"/>
                  <a:pt x="80843" y="118378"/>
                  <a:pt x="83612" y="121176"/>
                </a:cubicBezTo>
                <a:lnTo>
                  <a:pt x="95816" y="133380"/>
                </a:lnTo>
                <a:lnTo>
                  <a:pt x="98494" y="133380"/>
                </a:lnTo>
                <a:cubicBezTo>
                  <a:pt x="104180" y="133380"/>
                  <a:pt x="109746" y="132100"/>
                  <a:pt x="114806" y="129719"/>
                </a:cubicBezTo>
                <a:lnTo>
                  <a:pt x="106859" y="121741"/>
                </a:lnTo>
                <a:cubicBezTo>
                  <a:pt x="104061" y="118943"/>
                  <a:pt x="104061" y="114419"/>
                  <a:pt x="106859" y="111651"/>
                </a:cubicBezTo>
                <a:cubicBezTo>
                  <a:pt x="109657" y="108883"/>
                  <a:pt x="114181" y="108853"/>
                  <a:pt x="116949" y="111651"/>
                </a:cubicBezTo>
                <a:lnTo>
                  <a:pt x="126474" y="121176"/>
                </a:lnTo>
                <a:lnTo>
                  <a:pt x="131683" y="115967"/>
                </a:lnTo>
                <a:cubicBezTo>
                  <a:pt x="134332" y="113318"/>
                  <a:pt x="135106" y="109478"/>
                  <a:pt x="133945" y="106114"/>
                </a:cubicBezTo>
                <a:lnTo>
                  <a:pt x="92899" y="65395"/>
                </a:lnTo>
                <a:lnTo>
                  <a:pt x="88463" y="69830"/>
                </a:lnTo>
                <a:cubicBezTo>
                  <a:pt x="73789" y="84505"/>
                  <a:pt x="50036" y="84505"/>
                  <a:pt x="35362" y="69830"/>
                </a:cubicBezTo>
                <a:cubicBezTo>
                  <a:pt x="28515" y="62984"/>
                  <a:pt x="28248" y="52001"/>
                  <a:pt x="34707" y="44827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14" name="Text 12"/>
          <p:cNvSpPr/>
          <p:nvPr/>
        </p:nvSpPr>
        <p:spPr>
          <a:xfrm>
            <a:off x="1009650" y="4143375"/>
            <a:ext cx="27527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Мы — опора, а не спасатели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4254475" y="1200150"/>
            <a:ext cx="3686175" cy="3552825"/>
          </a:xfrm>
          <a:custGeom>
            <a:avLst/>
            <a:gdLst/>
            <a:ahLst/>
            <a:cxnLst/>
            <a:rect l="l" t="t" r="r" b="b"/>
            <a:pathLst>
              <a:path w="3686175" h="3552825">
                <a:moveTo>
                  <a:pt x="38100" y="0"/>
                </a:moveTo>
                <a:lnTo>
                  <a:pt x="3648075" y="0"/>
                </a:lnTo>
                <a:cubicBezTo>
                  <a:pt x="3669103" y="0"/>
                  <a:pt x="3686175" y="17072"/>
                  <a:pt x="3686175" y="38100"/>
                </a:cubicBezTo>
                <a:lnTo>
                  <a:pt x="3686175" y="3400409"/>
                </a:lnTo>
                <a:cubicBezTo>
                  <a:pt x="3686175" y="3484586"/>
                  <a:pt x="3617936" y="3552825"/>
                  <a:pt x="3533759" y="3552825"/>
                </a:cubicBezTo>
                <a:lnTo>
                  <a:pt x="152416" y="3552825"/>
                </a:lnTo>
                <a:cubicBezTo>
                  <a:pt x="68239" y="3552825"/>
                  <a:pt x="0" y="3484586"/>
                  <a:pt x="0" y="3400409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16" name="Shape 14"/>
          <p:cNvSpPr/>
          <p:nvPr/>
        </p:nvSpPr>
        <p:spPr>
          <a:xfrm>
            <a:off x="4254475" y="1200150"/>
            <a:ext cx="3686175" cy="38100"/>
          </a:xfrm>
          <a:custGeom>
            <a:avLst/>
            <a:gdLst/>
            <a:ahLst/>
            <a:cxnLst/>
            <a:rect l="l" t="t" r="r" b="b"/>
            <a:pathLst>
              <a:path w="3686175" h="38100">
                <a:moveTo>
                  <a:pt x="38100" y="0"/>
                </a:moveTo>
                <a:lnTo>
                  <a:pt x="3648075" y="0"/>
                </a:lnTo>
                <a:cubicBezTo>
                  <a:pt x="3669103" y="0"/>
                  <a:pt x="3686175" y="17072"/>
                  <a:pt x="3686175" y="38100"/>
                </a:cubicBezTo>
                <a:lnTo>
                  <a:pt x="3686175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A5C58"/>
          </a:solidFill>
          <a:ln/>
        </p:spPr>
      </p:sp>
      <p:sp>
        <p:nvSpPr>
          <p:cNvPr id="17" name="Shape 15"/>
          <p:cNvSpPr/>
          <p:nvPr/>
        </p:nvSpPr>
        <p:spPr>
          <a:xfrm>
            <a:off x="4483075" y="14478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4A5C58"/>
          </a:solidFill>
          <a:ln/>
        </p:spPr>
      </p:sp>
      <p:sp>
        <p:nvSpPr>
          <p:cNvPr id="18" name="Text 16"/>
          <p:cNvSpPr/>
          <p:nvPr/>
        </p:nvSpPr>
        <p:spPr>
          <a:xfrm>
            <a:off x="4411638" y="1447800"/>
            <a:ext cx="752475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25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5245075" y="1447800"/>
            <a:ext cx="2276475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Сначала регуляция,</a:t>
            </a: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потом знания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4483075" y="2209800"/>
            <a:ext cx="3314700" cy="16287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350" b="1" dirty="0">
                <a:solidFill>
                  <a:srgbClr val="3D3D3D"/>
                </a:solidFill>
                <a:highlight>
                  <a:srgbClr val="4A5C58">
                    <a:alpha val="20000"/>
                  </a:srgbClr>
                </a:highlight>
                <a:latin typeface="MiSans" pitchFamily="34" charset="0"/>
                <a:ea typeface="MiSans" pitchFamily="34" charset="-122"/>
                <a:cs typeface="MiSans" pitchFamily="34" charset="-120"/>
              </a:rPr>
              <a:t>Бесполезно учить ребенка </a:t>
            </a:r>
            <a:r>
              <a:rPr lang="en-US" sz="1350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, который находится в стрессе. Сначала помогите успокоиться (дыхание, пауза, тишина), затем — учебный материал.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4483075" y="3990975"/>
            <a:ext cx="3228975" cy="533400"/>
          </a:xfrm>
          <a:custGeom>
            <a:avLst/>
            <a:gdLst/>
            <a:ahLst/>
            <a:cxnLst/>
            <a:rect l="l" t="t" r="r" b="b"/>
            <a:pathLst>
              <a:path w="3228975" h="533400">
                <a:moveTo>
                  <a:pt x="114302" y="0"/>
                </a:moveTo>
                <a:lnTo>
                  <a:pt x="3114673" y="0"/>
                </a:lnTo>
                <a:cubicBezTo>
                  <a:pt x="3177758" y="0"/>
                  <a:pt x="3228975" y="51217"/>
                  <a:pt x="3228975" y="114302"/>
                </a:cubicBezTo>
                <a:lnTo>
                  <a:pt x="3228975" y="419098"/>
                </a:lnTo>
                <a:cubicBezTo>
                  <a:pt x="3228975" y="482183"/>
                  <a:pt x="3177758" y="533400"/>
                  <a:pt x="3114673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4A5C58">
              <a:alpha val="10196"/>
            </a:srgbClr>
          </a:solidFill>
          <a:ln/>
        </p:spPr>
      </p:sp>
      <p:sp>
        <p:nvSpPr>
          <p:cNvPr id="22" name="Shape 20"/>
          <p:cNvSpPr/>
          <p:nvPr/>
        </p:nvSpPr>
        <p:spPr>
          <a:xfrm>
            <a:off x="4654525" y="41910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35719" y="16669"/>
                </a:moveTo>
                <a:cubicBezTo>
                  <a:pt x="35719" y="7471"/>
                  <a:pt x="43190" y="0"/>
                  <a:pt x="52388" y="0"/>
                </a:cubicBezTo>
                <a:lnTo>
                  <a:pt x="59531" y="0"/>
                </a:lnTo>
                <a:cubicBezTo>
                  <a:pt x="64800" y="0"/>
                  <a:pt x="69056" y="4256"/>
                  <a:pt x="69056" y="9525"/>
                </a:cubicBezTo>
                <a:lnTo>
                  <a:pt x="69056" y="142875"/>
                </a:lnTo>
                <a:cubicBezTo>
                  <a:pt x="69056" y="148144"/>
                  <a:pt x="64800" y="152400"/>
                  <a:pt x="59531" y="152400"/>
                </a:cubicBezTo>
                <a:lnTo>
                  <a:pt x="50006" y="152400"/>
                </a:lnTo>
                <a:cubicBezTo>
                  <a:pt x="41136" y="152400"/>
                  <a:pt x="33665" y="146328"/>
                  <a:pt x="31552" y="138113"/>
                </a:cubicBezTo>
                <a:cubicBezTo>
                  <a:pt x="31343" y="138113"/>
                  <a:pt x="31165" y="138113"/>
                  <a:pt x="30956" y="138113"/>
                </a:cubicBezTo>
                <a:cubicBezTo>
                  <a:pt x="17800" y="138113"/>
                  <a:pt x="7144" y="127456"/>
                  <a:pt x="7144" y="114300"/>
                </a:cubicBezTo>
                <a:cubicBezTo>
                  <a:pt x="7144" y="108942"/>
                  <a:pt x="8930" y="104001"/>
                  <a:pt x="11906" y="100013"/>
                </a:cubicBezTo>
                <a:cubicBezTo>
                  <a:pt x="6132" y="95667"/>
                  <a:pt x="2381" y="88761"/>
                  <a:pt x="2381" y="80962"/>
                </a:cubicBezTo>
                <a:cubicBezTo>
                  <a:pt x="2381" y="71765"/>
                  <a:pt x="7620" y="63758"/>
                  <a:pt x="15240" y="59799"/>
                </a:cubicBezTo>
                <a:cubicBezTo>
                  <a:pt x="13127" y="56227"/>
                  <a:pt x="11906" y="52060"/>
                  <a:pt x="11906" y="47625"/>
                </a:cubicBezTo>
                <a:cubicBezTo>
                  <a:pt x="11906" y="34469"/>
                  <a:pt x="22562" y="23813"/>
                  <a:pt x="35719" y="23813"/>
                </a:cubicBezTo>
                <a:lnTo>
                  <a:pt x="35719" y="16669"/>
                </a:lnTo>
                <a:close/>
                <a:moveTo>
                  <a:pt x="116681" y="16669"/>
                </a:moveTo>
                <a:lnTo>
                  <a:pt x="116681" y="23813"/>
                </a:lnTo>
                <a:cubicBezTo>
                  <a:pt x="129838" y="23813"/>
                  <a:pt x="140494" y="34469"/>
                  <a:pt x="140494" y="47625"/>
                </a:cubicBezTo>
                <a:cubicBezTo>
                  <a:pt x="140494" y="52090"/>
                  <a:pt x="139273" y="56257"/>
                  <a:pt x="137160" y="59799"/>
                </a:cubicBezTo>
                <a:cubicBezTo>
                  <a:pt x="144810" y="63758"/>
                  <a:pt x="150019" y="71735"/>
                  <a:pt x="150019" y="80962"/>
                </a:cubicBezTo>
                <a:cubicBezTo>
                  <a:pt x="150019" y="88761"/>
                  <a:pt x="146268" y="95667"/>
                  <a:pt x="140494" y="100013"/>
                </a:cubicBezTo>
                <a:cubicBezTo>
                  <a:pt x="143470" y="104001"/>
                  <a:pt x="145256" y="108942"/>
                  <a:pt x="145256" y="114300"/>
                </a:cubicBezTo>
                <a:cubicBezTo>
                  <a:pt x="145256" y="127456"/>
                  <a:pt x="134600" y="138113"/>
                  <a:pt x="121444" y="138113"/>
                </a:cubicBezTo>
                <a:cubicBezTo>
                  <a:pt x="121235" y="138113"/>
                  <a:pt x="121057" y="138113"/>
                  <a:pt x="120848" y="138113"/>
                </a:cubicBezTo>
                <a:cubicBezTo>
                  <a:pt x="118735" y="146328"/>
                  <a:pt x="111264" y="152400"/>
                  <a:pt x="102394" y="152400"/>
                </a:cubicBezTo>
                <a:lnTo>
                  <a:pt x="92869" y="152400"/>
                </a:lnTo>
                <a:cubicBezTo>
                  <a:pt x="87600" y="152400"/>
                  <a:pt x="83344" y="148144"/>
                  <a:pt x="83344" y="142875"/>
                </a:cubicBezTo>
                <a:lnTo>
                  <a:pt x="83344" y="9525"/>
                </a:lnTo>
                <a:cubicBezTo>
                  <a:pt x="83344" y="4256"/>
                  <a:pt x="87600" y="0"/>
                  <a:pt x="92869" y="0"/>
                </a:cubicBezTo>
                <a:lnTo>
                  <a:pt x="100013" y="0"/>
                </a:lnTo>
                <a:cubicBezTo>
                  <a:pt x="109210" y="0"/>
                  <a:pt x="116681" y="7471"/>
                  <a:pt x="116681" y="16669"/>
                </a:cubicBezTo>
                <a:close/>
              </a:path>
            </a:pathLst>
          </a:custGeom>
          <a:solidFill>
            <a:srgbClr val="4A5C58"/>
          </a:solidFill>
          <a:ln/>
        </p:spPr>
      </p:sp>
      <p:sp>
        <p:nvSpPr>
          <p:cNvPr id="23" name="Text 21"/>
          <p:cNvSpPr/>
          <p:nvPr/>
        </p:nvSpPr>
        <p:spPr>
          <a:xfrm>
            <a:off x="4883125" y="4143375"/>
            <a:ext cx="27527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Стресс блокирует память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8127950" y="1200150"/>
            <a:ext cx="3686175" cy="3552825"/>
          </a:xfrm>
          <a:custGeom>
            <a:avLst/>
            <a:gdLst/>
            <a:ahLst/>
            <a:cxnLst/>
            <a:rect l="l" t="t" r="r" b="b"/>
            <a:pathLst>
              <a:path w="3686175" h="3552825">
                <a:moveTo>
                  <a:pt x="38100" y="0"/>
                </a:moveTo>
                <a:lnTo>
                  <a:pt x="3648075" y="0"/>
                </a:lnTo>
                <a:cubicBezTo>
                  <a:pt x="3669103" y="0"/>
                  <a:pt x="3686175" y="17072"/>
                  <a:pt x="3686175" y="38100"/>
                </a:cubicBezTo>
                <a:lnTo>
                  <a:pt x="3686175" y="3400409"/>
                </a:lnTo>
                <a:cubicBezTo>
                  <a:pt x="3686175" y="3484586"/>
                  <a:pt x="3617936" y="3552825"/>
                  <a:pt x="3533759" y="3552825"/>
                </a:cubicBezTo>
                <a:lnTo>
                  <a:pt x="152416" y="3552825"/>
                </a:lnTo>
                <a:cubicBezTo>
                  <a:pt x="68239" y="3552825"/>
                  <a:pt x="0" y="3484586"/>
                  <a:pt x="0" y="3400409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25" name="Shape 23"/>
          <p:cNvSpPr/>
          <p:nvPr/>
        </p:nvSpPr>
        <p:spPr>
          <a:xfrm>
            <a:off x="8127950" y="1200150"/>
            <a:ext cx="3686175" cy="38100"/>
          </a:xfrm>
          <a:custGeom>
            <a:avLst/>
            <a:gdLst/>
            <a:ahLst/>
            <a:cxnLst/>
            <a:rect l="l" t="t" r="r" b="b"/>
            <a:pathLst>
              <a:path w="3686175" h="38100">
                <a:moveTo>
                  <a:pt x="38100" y="0"/>
                </a:moveTo>
                <a:lnTo>
                  <a:pt x="3648075" y="0"/>
                </a:lnTo>
                <a:cubicBezTo>
                  <a:pt x="3669103" y="0"/>
                  <a:pt x="3686175" y="17072"/>
                  <a:pt x="3686175" y="38100"/>
                </a:cubicBezTo>
                <a:lnTo>
                  <a:pt x="3686175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26" name="Shape 24"/>
          <p:cNvSpPr/>
          <p:nvPr/>
        </p:nvSpPr>
        <p:spPr>
          <a:xfrm>
            <a:off x="8356550" y="14478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27" name="Text 25"/>
          <p:cNvSpPr/>
          <p:nvPr/>
        </p:nvSpPr>
        <p:spPr>
          <a:xfrm>
            <a:off x="8285113" y="1447800"/>
            <a:ext cx="752475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25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3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9118550" y="1447800"/>
            <a:ext cx="196215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Ясность снимает</a:t>
            </a: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тревогу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8356550" y="2209800"/>
            <a:ext cx="3314700" cy="16287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350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Чем </a:t>
            </a:r>
            <a:r>
              <a:rPr lang="en-US" sz="1350" b="1" dirty="0">
                <a:solidFill>
                  <a:srgbClr val="3D3D3D"/>
                </a:solidFill>
                <a:highlight>
                  <a:srgbClr val="C78D6A">
                    <a:alpha val="20000"/>
                  </a:srgbClr>
                </a:highlight>
                <a:latin typeface="MiSans" pitchFamily="34" charset="0"/>
                <a:ea typeface="MiSans" pitchFamily="34" charset="-122"/>
                <a:cs typeface="MiSans" pitchFamily="34" charset="-120"/>
              </a:rPr>
              <a:t>понятнее критерии оценки </a:t>
            </a:r>
            <a:r>
              <a:rPr lang="en-US" sz="1350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, расписание и требования, тем спокойнее класс. Секрет порождает тревогу.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8356550" y="3990975"/>
            <a:ext cx="3228975" cy="533400"/>
          </a:xfrm>
          <a:custGeom>
            <a:avLst/>
            <a:gdLst/>
            <a:ahLst/>
            <a:cxnLst/>
            <a:rect l="l" t="t" r="r" b="b"/>
            <a:pathLst>
              <a:path w="3228975" h="533400">
                <a:moveTo>
                  <a:pt x="114302" y="0"/>
                </a:moveTo>
                <a:lnTo>
                  <a:pt x="3114673" y="0"/>
                </a:lnTo>
                <a:cubicBezTo>
                  <a:pt x="3177758" y="0"/>
                  <a:pt x="3228975" y="51217"/>
                  <a:pt x="3228975" y="114302"/>
                </a:cubicBezTo>
                <a:lnTo>
                  <a:pt x="3228975" y="419098"/>
                </a:lnTo>
                <a:cubicBezTo>
                  <a:pt x="3228975" y="482183"/>
                  <a:pt x="3177758" y="533400"/>
                  <a:pt x="3114673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C78D6A">
              <a:alpha val="10196"/>
            </a:srgbClr>
          </a:solidFill>
          <a:ln/>
        </p:spPr>
      </p:sp>
      <p:sp>
        <p:nvSpPr>
          <p:cNvPr id="31" name="Shape 29"/>
          <p:cNvSpPr/>
          <p:nvPr/>
        </p:nvSpPr>
        <p:spPr>
          <a:xfrm>
            <a:off x="8528000" y="41910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39826" y="10805"/>
                </a:moveTo>
                <a:cubicBezTo>
                  <a:pt x="43071" y="13067"/>
                  <a:pt x="43845" y="17532"/>
                  <a:pt x="41583" y="20747"/>
                </a:cubicBezTo>
                <a:lnTo>
                  <a:pt x="24914" y="44559"/>
                </a:lnTo>
                <a:cubicBezTo>
                  <a:pt x="23693" y="46286"/>
                  <a:pt x="21788" y="47387"/>
                  <a:pt x="19675" y="47565"/>
                </a:cubicBezTo>
                <a:cubicBezTo>
                  <a:pt x="17562" y="47744"/>
                  <a:pt x="15478" y="47030"/>
                  <a:pt x="13990" y="45541"/>
                </a:cubicBezTo>
                <a:lnTo>
                  <a:pt x="2084" y="33635"/>
                </a:lnTo>
                <a:cubicBezTo>
                  <a:pt x="-685" y="30837"/>
                  <a:pt x="-685" y="26313"/>
                  <a:pt x="2084" y="23515"/>
                </a:cubicBezTo>
                <a:cubicBezTo>
                  <a:pt x="4852" y="20717"/>
                  <a:pt x="9406" y="20747"/>
                  <a:pt x="12204" y="23515"/>
                </a:cubicBezTo>
                <a:lnTo>
                  <a:pt x="18098" y="29408"/>
                </a:lnTo>
                <a:lnTo>
                  <a:pt x="29885" y="12561"/>
                </a:lnTo>
                <a:cubicBezTo>
                  <a:pt x="32147" y="9317"/>
                  <a:pt x="36612" y="8543"/>
                  <a:pt x="39826" y="10805"/>
                </a:cubicBezTo>
                <a:close/>
                <a:moveTo>
                  <a:pt x="39826" y="58430"/>
                </a:moveTo>
                <a:cubicBezTo>
                  <a:pt x="43071" y="60692"/>
                  <a:pt x="43845" y="65157"/>
                  <a:pt x="41583" y="68372"/>
                </a:cubicBezTo>
                <a:lnTo>
                  <a:pt x="24914" y="92184"/>
                </a:lnTo>
                <a:cubicBezTo>
                  <a:pt x="23693" y="93911"/>
                  <a:pt x="21788" y="95012"/>
                  <a:pt x="19675" y="95190"/>
                </a:cubicBezTo>
                <a:cubicBezTo>
                  <a:pt x="17562" y="95369"/>
                  <a:pt x="15478" y="94655"/>
                  <a:pt x="13990" y="93166"/>
                </a:cubicBezTo>
                <a:lnTo>
                  <a:pt x="2084" y="81260"/>
                </a:lnTo>
                <a:cubicBezTo>
                  <a:pt x="-714" y="78462"/>
                  <a:pt x="-714" y="73938"/>
                  <a:pt x="2084" y="71170"/>
                </a:cubicBezTo>
                <a:cubicBezTo>
                  <a:pt x="4882" y="68401"/>
                  <a:pt x="9406" y="68372"/>
                  <a:pt x="12174" y="71170"/>
                </a:cubicBezTo>
                <a:lnTo>
                  <a:pt x="18068" y="77063"/>
                </a:lnTo>
                <a:lnTo>
                  <a:pt x="29855" y="60216"/>
                </a:lnTo>
                <a:cubicBezTo>
                  <a:pt x="32117" y="56971"/>
                  <a:pt x="36582" y="56197"/>
                  <a:pt x="39797" y="58460"/>
                </a:cubicBezTo>
                <a:close/>
                <a:moveTo>
                  <a:pt x="66675" y="28575"/>
                </a:moveTo>
                <a:cubicBezTo>
                  <a:pt x="66675" y="23306"/>
                  <a:pt x="70931" y="19050"/>
                  <a:pt x="76200" y="19050"/>
                </a:cubicBezTo>
                <a:lnTo>
                  <a:pt x="142875" y="19050"/>
                </a:lnTo>
                <a:cubicBezTo>
                  <a:pt x="148144" y="19050"/>
                  <a:pt x="152400" y="23306"/>
                  <a:pt x="152400" y="28575"/>
                </a:cubicBezTo>
                <a:cubicBezTo>
                  <a:pt x="152400" y="33844"/>
                  <a:pt x="148144" y="38100"/>
                  <a:pt x="142875" y="38100"/>
                </a:cubicBezTo>
                <a:lnTo>
                  <a:pt x="76200" y="38100"/>
                </a:lnTo>
                <a:cubicBezTo>
                  <a:pt x="70931" y="38100"/>
                  <a:pt x="66675" y="33844"/>
                  <a:pt x="66675" y="28575"/>
                </a:cubicBezTo>
                <a:close/>
                <a:moveTo>
                  <a:pt x="66675" y="76200"/>
                </a:moveTo>
                <a:cubicBezTo>
                  <a:pt x="66675" y="70931"/>
                  <a:pt x="70931" y="66675"/>
                  <a:pt x="76200" y="66675"/>
                </a:cubicBezTo>
                <a:lnTo>
                  <a:pt x="142875" y="66675"/>
                </a:lnTo>
                <a:cubicBezTo>
                  <a:pt x="148144" y="66675"/>
                  <a:pt x="152400" y="70931"/>
                  <a:pt x="152400" y="76200"/>
                </a:cubicBezTo>
                <a:cubicBezTo>
                  <a:pt x="152400" y="81469"/>
                  <a:pt x="148144" y="85725"/>
                  <a:pt x="142875" y="85725"/>
                </a:cubicBezTo>
                <a:lnTo>
                  <a:pt x="76200" y="85725"/>
                </a:lnTo>
                <a:cubicBezTo>
                  <a:pt x="70931" y="85725"/>
                  <a:pt x="66675" y="81469"/>
                  <a:pt x="66675" y="76200"/>
                </a:cubicBezTo>
                <a:close/>
                <a:moveTo>
                  <a:pt x="47625" y="123825"/>
                </a:moveTo>
                <a:cubicBezTo>
                  <a:pt x="47625" y="118556"/>
                  <a:pt x="51881" y="114300"/>
                  <a:pt x="57150" y="114300"/>
                </a:cubicBezTo>
                <a:lnTo>
                  <a:pt x="142875" y="114300"/>
                </a:lnTo>
                <a:cubicBezTo>
                  <a:pt x="148144" y="114300"/>
                  <a:pt x="152400" y="118556"/>
                  <a:pt x="152400" y="123825"/>
                </a:cubicBezTo>
                <a:cubicBezTo>
                  <a:pt x="152400" y="129094"/>
                  <a:pt x="148144" y="133350"/>
                  <a:pt x="142875" y="133350"/>
                </a:cubicBezTo>
                <a:lnTo>
                  <a:pt x="57150" y="133350"/>
                </a:lnTo>
                <a:cubicBezTo>
                  <a:pt x="51881" y="133350"/>
                  <a:pt x="47625" y="129094"/>
                  <a:pt x="47625" y="123825"/>
                </a:cubicBezTo>
                <a:close/>
                <a:moveTo>
                  <a:pt x="19050" y="111919"/>
                </a:moveTo>
                <a:cubicBezTo>
                  <a:pt x="25621" y="111919"/>
                  <a:pt x="30956" y="117254"/>
                  <a:pt x="30956" y="123825"/>
                </a:cubicBezTo>
                <a:cubicBezTo>
                  <a:pt x="30956" y="130396"/>
                  <a:pt x="25621" y="135731"/>
                  <a:pt x="19050" y="135731"/>
                </a:cubicBezTo>
                <a:cubicBezTo>
                  <a:pt x="12479" y="135731"/>
                  <a:pt x="7144" y="130396"/>
                  <a:pt x="7144" y="123825"/>
                </a:cubicBezTo>
                <a:cubicBezTo>
                  <a:pt x="7144" y="117254"/>
                  <a:pt x="12479" y="111919"/>
                  <a:pt x="19050" y="111919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32" name="Text 30"/>
          <p:cNvSpPr/>
          <p:nvPr/>
        </p:nvSpPr>
        <p:spPr>
          <a:xfrm>
            <a:off x="8756600" y="4143375"/>
            <a:ext cx="27527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Структура = безопасность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381000" y="4943475"/>
            <a:ext cx="11430000" cy="1533525"/>
          </a:xfrm>
          <a:custGeom>
            <a:avLst/>
            <a:gdLst/>
            <a:ahLst/>
            <a:cxnLst/>
            <a:rect l="l" t="t" r="r" b="b"/>
            <a:pathLst>
              <a:path w="11430000" h="1533525">
                <a:moveTo>
                  <a:pt x="152402" y="0"/>
                </a:moveTo>
                <a:lnTo>
                  <a:pt x="11277598" y="0"/>
                </a:lnTo>
                <a:cubicBezTo>
                  <a:pt x="11361711" y="0"/>
                  <a:pt x="11430000" y="68289"/>
                  <a:pt x="11430000" y="152402"/>
                </a:cubicBezTo>
                <a:lnTo>
                  <a:pt x="11430000" y="1381123"/>
                </a:lnTo>
                <a:cubicBezTo>
                  <a:pt x="11430000" y="1465236"/>
                  <a:pt x="11361711" y="1533525"/>
                  <a:pt x="11277598" y="1533525"/>
                </a:cubicBezTo>
                <a:lnTo>
                  <a:pt x="152402" y="1533525"/>
                </a:lnTo>
                <a:cubicBezTo>
                  <a:pt x="68289" y="1533525"/>
                  <a:pt x="0" y="1465236"/>
                  <a:pt x="0" y="1381123"/>
                </a:cubicBezTo>
                <a:lnTo>
                  <a:pt x="0" y="152402"/>
                </a:lnTo>
                <a:cubicBezTo>
                  <a:pt x="0" y="68289"/>
                  <a:pt x="68289" y="0"/>
                  <a:pt x="152402" y="0"/>
                </a:cubicBezTo>
                <a:close/>
              </a:path>
            </a:pathLst>
          </a:custGeom>
          <a:solidFill>
            <a:srgbClr val="4A5C58"/>
          </a:solidFill>
          <a:ln/>
        </p:spPr>
      </p:sp>
      <p:sp>
        <p:nvSpPr>
          <p:cNvPr id="34" name="Shape 32"/>
          <p:cNvSpPr/>
          <p:nvPr/>
        </p:nvSpPr>
        <p:spPr>
          <a:xfrm>
            <a:off x="681038" y="5424488"/>
            <a:ext cx="571500" cy="571500"/>
          </a:xfrm>
          <a:custGeom>
            <a:avLst/>
            <a:gdLst/>
            <a:ahLst/>
            <a:cxnLst/>
            <a:rect l="l" t="t" r="r" b="b"/>
            <a:pathLst>
              <a:path w="571500" h="571500">
                <a:moveTo>
                  <a:pt x="269007" y="97222"/>
                </a:moveTo>
                <a:lnTo>
                  <a:pt x="285750" y="120328"/>
                </a:lnTo>
                <a:lnTo>
                  <a:pt x="302493" y="97222"/>
                </a:lnTo>
                <a:cubicBezTo>
                  <a:pt x="330398" y="58601"/>
                  <a:pt x="375270" y="35719"/>
                  <a:pt x="422932" y="35719"/>
                </a:cubicBezTo>
                <a:cubicBezTo>
                  <a:pt x="504974" y="35719"/>
                  <a:pt x="571500" y="102245"/>
                  <a:pt x="571500" y="184286"/>
                </a:cubicBezTo>
                <a:lnTo>
                  <a:pt x="571500" y="187189"/>
                </a:lnTo>
                <a:cubicBezTo>
                  <a:pt x="571500" y="312427"/>
                  <a:pt x="415342" y="457870"/>
                  <a:pt x="333859" y="520043"/>
                </a:cubicBezTo>
                <a:cubicBezTo>
                  <a:pt x="320018" y="530535"/>
                  <a:pt x="303051" y="535781"/>
                  <a:pt x="285750" y="535781"/>
                </a:cubicBezTo>
                <a:cubicBezTo>
                  <a:pt x="268449" y="535781"/>
                  <a:pt x="251371" y="530647"/>
                  <a:pt x="237641" y="520043"/>
                </a:cubicBezTo>
                <a:cubicBezTo>
                  <a:pt x="156158" y="457870"/>
                  <a:pt x="0" y="312427"/>
                  <a:pt x="0" y="187189"/>
                </a:cubicBezTo>
                <a:lnTo>
                  <a:pt x="0" y="184286"/>
                </a:lnTo>
                <a:cubicBezTo>
                  <a:pt x="0" y="102245"/>
                  <a:pt x="66526" y="35719"/>
                  <a:pt x="148568" y="35719"/>
                </a:cubicBezTo>
                <a:cubicBezTo>
                  <a:pt x="196230" y="35719"/>
                  <a:pt x="241102" y="58601"/>
                  <a:pt x="269007" y="97222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35" name="Text 33"/>
          <p:cNvSpPr/>
          <p:nvPr/>
        </p:nvSpPr>
        <p:spPr>
          <a:xfrm>
            <a:off x="1552575" y="5172075"/>
            <a:ext cx="101727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Главный принцип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1552575" y="5629275"/>
            <a:ext cx="10125075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5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Спокойный, предсказуемый и принимающий учитель — </a:t>
            </a:r>
            <a:r>
              <a:rPr lang="en-US" sz="1500" b="1" dirty="0">
                <a:solidFill>
                  <a:srgbClr val="FFFFFF"/>
                </a:solidFill>
                <a:highlight>
                  <a:srgbClr val="C78D6A">
                    <a:alpha val="30000"/>
                  </a:srgbClr>
                </a:highlight>
                <a:latin typeface="MiSans" pitchFamily="34" charset="0"/>
                <a:ea typeface="MiSans" pitchFamily="34" charset="-122"/>
                <a:cs typeface="MiSans" pitchFamily="34" charset="-120"/>
              </a:rPr>
              <a:t>лучшее лекарство от подростковой тревожности </a:t>
            </a:r>
            <a:r>
              <a:rPr lang="en-US" sz="15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. Наша задача — быть «контейнером» для эмоций детей, а не их судьей.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79518" y="379518"/>
            <a:ext cx="455421" cy="455421"/>
          </a:xfrm>
          <a:custGeom>
            <a:avLst/>
            <a:gdLst/>
            <a:ahLst/>
            <a:cxnLst/>
            <a:rect l="l" t="t" r="r" b="b"/>
            <a:pathLst>
              <a:path w="455421" h="455421">
                <a:moveTo>
                  <a:pt x="227711" y="0"/>
                </a:moveTo>
                <a:lnTo>
                  <a:pt x="227711" y="0"/>
                </a:lnTo>
                <a:cubicBezTo>
                  <a:pt x="353387" y="0"/>
                  <a:pt x="455421" y="102034"/>
                  <a:pt x="455421" y="227711"/>
                </a:cubicBezTo>
                <a:lnTo>
                  <a:pt x="455421" y="227711"/>
                </a:lnTo>
                <a:cubicBezTo>
                  <a:pt x="455421" y="353387"/>
                  <a:pt x="353387" y="455421"/>
                  <a:pt x="227711" y="455421"/>
                </a:cubicBezTo>
                <a:lnTo>
                  <a:pt x="227711" y="455421"/>
                </a:lnTo>
                <a:cubicBezTo>
                  <a:pt x="102034" y="455421"/>
                  <a:pt x="0" y="353387"/>
                  <a:pt x="0" y="227711"/>
                </a:cubicBezTo>
                <a:lnTo>
                  <a:pt x="0" y="227711"/>
                </a:lnTo>
                <a:cubicBezTo>
                  <a:pt x="0" y="102034"/>
                  <a:pt x="102034" y="0"/>
                  <a:pt x="227711" y="0"/>
                </a:cubicBezTo>
                <a:close/>
              </a:path>
            </a:pathLst>
          </a:custGeom>
          <a:solidFill>
            <a:srgbClr val="4A5C58"/>
          </a:solidFill>
          <a:ln/>
        </p:spPr>
      </p:sp>
      <p:sp>
        <p:nvSpPr>
          <p:cNvPr id="3" name="Text 1"/>
          <p:cNvSpPr/>
          <p:nvPr/>
        </p:nvSpPr>
        <p:spPr>
          <a:xfrm>
            <a:off x="332078" y="379518"/>
            <a:ext cx="550300" cy="4554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94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08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948794" y="417469"/>
            <a:ext cx="5540956" cy="3795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689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Ошибки, которых стоит избегать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948794" y="948794"/>
            <a:ext cx="910842" cy="37952"/>
          </a:xfrm>
          <a:custGeom>
            <a:avLst/>
            <a:gdLst/>
            <a:ahLst/>
            <a:cxnLst/>
            <a:rect l="l" t="t" r="r" b="b"/>
            <a:pathLst>
              <a:path w="910842" h="37952">
                <a:moveTo>
                  <a:pt x="0" y="0"/>
                </a:moveTo>
                <a:lnTo>
                  <a:pt x="910842" y="0"/>
                </a:lnTo>
                <a:lnTo>
                  <a:pt x="910842" y="37952"/>
                </a:lnTo>
                <a:lnTo>
                  <a:pt x="0" y="37952"/>
                </a:lnTo>
                <a:lnTo>
                  <a:pt x="0" y="0"/>
                </a:lnTo>
                <a:close/>
              </a:path>
            </a:pathLst>
          </a:custGeom>
          <a:solidFill>
            <a:srgbClr val="4A5C58"/>
          </a:solidFill>
          <a:ln/>
        </p:spPr>
      </p:sp>
      <p:sp>
        <p:nvSpPr>
          <p:cNvPr id="6" name="Shape 4"/>
          <p:cNvSpPr/>
          <p:nvPr/>
        </p:nvSpPr>
        <p:spPr>
          <a:xfrm>
            <a:off x="389005" y="1148040"/>
            <a:ext cx="5607371" cy="2068370"/>
          </a:xfrm>
          <a:custGeom>
            <a:avLst/>
            <a:gdLst/>
            <a:ahLst/>
            <a:cxnLst/>
            <a:rect l="l" t="t" r="r" b="b"/>
            <a:pathLst>
              <a:path w="5607371" h="2068370">
                <a:moveTo>
                  <a:pt x="151798" y="0"/>
                </a:moveTo>
                <a:lnTo>
                  <a:pt x="5455574" y="0"/>
                </a:lnTo>
                <a:cubicBezTo>
                  <a:pt x="5539409" y="0"/>
                  <a:pt x="5607371" y="67962"/>
                  <a:pt x="5607371" y="151798"/>
                </a:cubicBezTo>
                <a:lnTo>
                  <a:pt x="5607371" y="1916573"/>
                </a:lnTo>
                <a:cubicBezTo>
                  <a:pt x="5607371" y="2000408"/>
                  <a:pt x="5539409" y="2068370"/>
                  <a:pt x="5455574" y="2068370"/>
                </a:cubicBezTo>
                <a:lnTo>
                  <a:pt x="151798" y="2068370"/>
                </a:lnTo>
                <a:cubicBezTo>
                  <a:pt x="67962" y="2068370"/>
                  <a:pt x="0" y="2000408"/>
                  <a:pt x="0" y="1916573"/>
                </a:cubicBezTo>
                <a:lnTo>
                  <a:pt x="0" y="151798"/>
                </a:lnTo>
                <a:cubicBezTo>
                  <a:pt x="0" y="68018"/>
                  <a:pt x="68018" y="0"/>
                  <a:pt x="151798" y="0"/>
                </a:cubicBezTo>
                <a:close/>
              </a:path>
            </a:pathLst>
          </a:custGeom>
          <a:solidFill>
            <a:srgbClr val="FEF2F2"/>
          </a:solidFill>
          <a:ln w="25400">
            <a:solidFill>
              <a:srgbClr val="FFC9C9"/>
            </a:solidFill>
            <a:prstDash val="solid"/>
          </a:ln>
          <a:effectLst>
            <a:outerShdw blurRad="28464" dist="9488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626204" y="1385239"/>
            <a:ext cx="531325" cy="531325"/>
          </a:xfrm>
          <a:custGeom>
            <a:avLst/>
            <a:gdLst/>
            <a:ahLst/>
            <a:cxnLst/>
            <a:rect l="l" t="t" r="r" b="b"/>
            <a:pathLst>
              <a:path w="531325" h="531325">
                <a:moveTo>
                  <a:pt x="265662" y="0"/>
                </a:moveTo>
                <a:lnTo>
                  <a:pt x="265662" y="0"/>
                </a:lnTo>
                <a:cubicBezTo>
                  <a:pt x="412285" y="0"/>
                  <a:pt x="531325" y="119039"/>
                  <a:pt x="531325" y="265662"/>
                </a:cubicBezTo>
                <a:lnTo>
                  <a:pt x="531325" y="265662"/>
                </a:lnTo>
                <a:cubicBezTo>
                  <a:pt x="531325" y="412285"/>
                  <a:pt x="412285" y="531325"/>
                  <a:pt x="265662" y="531325"/>
                </a:cubicBezTo>
                <a:lnTo>
                  <a:pt x="265662" y="531325"/>
                </a:lnTo>
                <a:cubicBezTo>
                  <a:pt x="119039" y="531325"/>
                  <a:pt x="0" y="412285"/>
                  <a:pt x="0" y="265662"/>
                </a:cubicBezTo>
                <a:lnTo>
                  <a:pt x="0" y="265662"/>
                </a:lnTo>
                <a:cubicBezTo>
                  <a:pt x="0" y="119039"/>
                  <a:pt x="119039" y="0"/>
                  <a:pt x="265662" y="0"/>
                </a:cubicBezTo>
                <a:close/>
              </a:path>
            </a:pathLst>
          </a:custGeom>
          <a:solidFill>
            <a:srgbClr val="FB2C36"/>
          </a:solidFill>
          <a:ln/>
        </p:spPr>
      </p:sp>
      <p:sp>
        <p:nvSpPr>
          <p:cNvPr id="8" name="Shape 6"/>
          <p:cNvSpPr/>
          <p:nvPr/>
        </p:nvSpPr>
        <p:spPr>
          <a:xfrm>
            <a:off x="792243" y="1537046"/>
            <a:ext cx="199247" cy="227711"/>
          </a:xfrm>
          <a:custGeom>
            <a:avLst/>
            <a:gdLst/>
            <a:ahLst/>
            <a:cxnLst/>
            <a:rect l="l" t="t" r="r" b="b"/>
            <a:pathLst>
              <a:path w="199247" h="227711">
                <a:moveTo>
                  <a:pt x="168381" y="36380"/>
                </a:moveTo>
                <a:cubicBezTo>
                  <a:pt x="172740" y="29843"/>
                  <a:pt x="170961" y="20992"/>
                  <a:pt x="164423" y="16634"/>
                </a:cubicBezTo>
                <a:cubicBezTo>
                  <a:pt x="157885" y="12275"/>
                  <a:pt x="149035" y="14054"/>
                  <a:pt x="144676" y="20592"/>
                </a:cubicBezTo>
                <a:lnTo>
                  <a:pt x="120482" y="56928"/>
                </a:lnTo>
                <a:lnTo>
                  <a:pt x="14232" y="56928"/>
                </a:lnTo>
                <a:cubicBezTo>
                  <a:pt x="6360" y="56928"/>
                  <a:pt x="0" y="63288"/>
                  <a:pt x="0" y="71160"/>
                </a:cubicBezTo>
                <a:cubicBezTo>
                  <a:pt x="0" y="79032"/>
                  <a:pt x="6360" y="85391"/>
                  <a:pt x="14232" y="85391"/>
                </a:cubicBezTo>
                <a:lnTo>
                  <a:pt x="101491" y="85391"/>
                </a:lnTo>
                <a:lnTo>
                  <a:pt x="63554" y="142319"/>
                </a:lnTo>
                <a:lnTo>
                  <a:pt x="14232" y="142319"/>
                </a:lnTo>
                <a:cubicBezTo>
                  <a:pt x="6360" y="142319"/>
                  <a:pt x="0" y="148679"/>
                  <a:pt x="0" y="156551"/>
                </a:cubicBezTo>
                <a:cubicBezTo>
                  <a:pt x="0" y="164423"/>
                  <a:pt x="6360" y="170783"/>
                  <a:pt x="14232" y="170783"/>
                </a:cubicBezTo>
                <a:lnTo>
                  <a:pt x="44564" y="170783"/>
                </a:lnTo>
                <a:lnTo>
                  <a:pt x="30865" y="191330"/>
                </a:lnTo>
                <a:cubicBezTo>
                  <a:pt x="26507" y="197868"/>
                  <a:pt x="28286" y="206718"/>
                  <a:pt x="34824" y="211077"/>
                </a:cubicBezTo>
                <a:cubicBezTo>
                  <a:pt x="41361" y="215435"/>
                  <a:pt x="50212" y="213656"/>
                  <a:pt x="54570" y="207119"/>
                </a:cubicBezTo>
                <a:lnTo>
                  <a:pt x="78765" y="170783"/>
                </a:lnTo>
                <a:lnTo>
                  <a:pt x="185015" y="170783"/>
                </a:lnTo>
                <a:cubicBezTo>
                  <a:pt x="192887" y="170783"/>
                  <a:pt x="199247" y="164423"/>
                  <a:pt x="199247" y="156551"/>
                </a:cubicBezTo>
                <a:cubicBezTo>
                  <a:pt x="199247" y="148679"/>
                  <a:pt x="192887" y="142319"/>
                  <a:pt x="185015" y="142319"/>
                </a:cubicBezTo>
                <a:lnTo>
                  <a:pt x="97755" y="142319"/>
                </a:lnTo>
                <a:lnTo>
                  <a:pt x="135692" y="85391"/>
                </a:lnTo>
                <a:lnTo>
                  <a:pt x="185015" y="85391"/>
                </a:lnTo>
                <a:cubicBezTo>
                  <a:pt x="192887" y="85391"/>
                  <a:pt x="199247" y="79032"/>
                  <a:pt x="199247" y="71160"/>
                </a:cubicBezTo>
                <a:cubicBezTo>
                  <a:pt x="199247" y="63288"/>
                  <a:pt x="192887" y="56928"/>
                  <a:pt x="185015" y="56928"/>
                </a:cubicBezTo>
                <a:lnTo>
                  <a:pt x="154683" y="56928"/>
                </a:lnTo>
                <a:lnTo>
                  <a:pt x="168381" y="36380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9" name="Text 7"/>
          <p:cNvSpPr/>
          <p:nvPr/>
        </p:nvSpPr>
        <p:spPr>
          <a:xfrm>
            <a:off x="1309335" y="1499094"/>
            <a:ext cx="1299847" cy="3036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93" b="1" dirty="0">
                <a:solidFill>
                  <a:srgbClr val="C10007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Сравнение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626204" y="2068370"/>
            <a:ext cx="5132974" cy="569276"/>
          </a:xfrm>
          <a:custGeom>
            <a:avLst/>
            <a:gdLst/>
            <a:ahLst/>
            <a:cxnLst/>
            <a:rect l="l" t="t" r="r" b="b"/>
            <a:pathLst>
              <a:path w="5132974" h="569276">
                <a:moveTo>
                  <a:pt x="113855" y="0"/>
                </a:moveTo>
                <a:lnTo>
                  <a:pt x="5019119" y="0"/>
                </a:lnTo>
                <a:cubicBezTo>
                  <a:pt x="5082000" y="0"/>
                  <a:pt x="5132974" y="50975"/>
                  <a:pt x="5132974" y="113855"/>
                </a:cubicBezTo>
                <a:lnTo>
                  <a:pt x="5132974" y="455421"/>
                </a:lnTo>
                <a:cubicBezTo>
                  <a:pt x="5132974" y="518302"/>
                  <a:pt x="5082000" y="569276"/>
                  <a:pt x="5019119" y="569276"/>
                </a:cubicBezTo>
                <a:lnTo>
                  <a:pt x="113855" y="569276"/>
                </a:lnTo>
                <a:cubicBezTo>
                  <a:pt x="50975" y="569276"/>
                  <a:pt x="0" y="518302"/>
                  <a:pt x="0" y="455421"/>
                </a:cubicBezTo>
                <a:lnTo>
                  <a:pt x="0" y="113855"/>
                </a:lnTo>
                <a:cubicBezTo>
                  <a:pt x="0" y="51017"/>
                  <a:pt x="51017" y="0"/>
                  <a:pt x="113855" y="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1" name="Text 9"/>
          <p:cNvSpPr/>
          <p:nvPr/>
        </p:nvSpPr>
        <p:spPr>
          <a:xfrm>
            <a:off x="778011" y="2220177"/>
            <a:ext cx="4914752" cy="2656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45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«А вот Петров справился, а ты нет...»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645180" y="2789454"/>
            <a:ext cx="151807" cy="151807"/>
          </a:xfrm>
          <a:custGeom>
            <a:avLst/>
            <a:gdLst/>
            <a:ahLst/>
            <a:cxnLst/>
            <a:rect l="l" t="t" r="r" b="b"/>
            <a:pathLst>
              <a:path w="151807" h="151807">
                <a:moveTo>
                  <a:pt x="149020" y="82604"/>
                </a:moveTo>
                <a:cubicBezTo>
                  <a:pt x="152726" y="78898"/>
                  <a:pt x="152726" y="72879"/>
                  <a:pt x="149020" y="69173"/>
                </a:cubicBezTo>
                <a:lnTo>
                  <a:pt x="101580" y="21733"/>
                </a:lnTo>
                <a:cubicBezTo>
                  <a:pt x="97874" y="18027"/>
                  <a:pt x="91855" y="18027"/>
                  <a:pt x="88149" y="21733"/>
                </a:cubicBezTo>
                <a:cubicBezTo>
                  <a:pt x="84443" y="25440"/>
                  <a:pt x="84443" y="31458"/>
                  <a:pt x="88149" y="35165"/>
                </a:cubicBezTo>
                <a:lnTo>
                  <a:pt x="119400" y="66416"/>
                </a:lnTo>
                <a:lnTo>
                  <a:pt x="9488" y="66416"/>
                </a:lnTo>
                <a:cubicBezTo>
                  <a:pt x="4240" y="66416"/>
                  <a:pt x="0" y="70655"/>
                  <a:pt x="0" y="75904"/>
                </a:cubicBezTo>
                <a:cubicBezTo>
                  <a:pt x="0" y="81152"/>
                  <a:pt x="4240" y="85391"/>
                  <a:pt x="9488" y="85391"/>
                </a:cubicBezTo>
                <a:lnTo>
                  <a:pt x="119400" y="85391"/>
                </a:lnTo>
                <a:lnTo>
                  <a:pt x="88149" y="116642"/>
                </a:lnTo>
                <a:cubicBezTo>
                  <a:pt x="84443" y="120349"/>
                  <a:pt x="84443" y="126367"/>
                  <a:pt x="88149" y="130074"/>
                </a:cubicBezTo>
                <a:cubicBezTo>
                  <a:pt x="91855" y="133780"/>
                  <a:pt x="97874" y="133780"/>
                  <a:pt x="101580" y="130074"/>
                </a:cubicBezTo>
                <a:lnTo>
                  <a:pt x="149020" y="82634"/>
                </a:lnTo>
                <a:close/>
              </a:path>
            </a:pathLst>
          </a:custGeom>
          <a:solidFill>
            <a:srgbClr val="C10007"/>
          </a:solidFill>
          <a:ln/>
        </p:spPr>
      </p:sp>
      <p:sp>
        <p:nvSpPr>
          <p:cNvPr id="13" name="Text 11"/>
          <p:cNvSpPr/>
          <p:nvPr/>
        </p:nvSpPr>
        <p:spPr>
          <a:xfrm>
            <a:off x="891866" y="2751502"/>
            <a:ext cx="2115810" cy="2277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95" b="1" dirty="0">
                <a:solidFill>
                  <a:srgbClr val="C10007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Усиливает стыд и изоляцию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6201924" y="1148040"/>
            <a:ext cx="5607371" cy="2068370"/>
          </a:xfrm>
          <a:custGeom>
            <a:avLst/>
            <a:gdLst/>
            <a:ahLst/>
            <a:cxnLst/>
            <a:rect l="l" t="t" r="r" b="b"/>
            <a:pathLst>
              <a:path w="5607371" h="2068370">
                <a:moveTo>
                  <a:pt x="151798" y="0"/>
                </a:moveTo>
                <a:lnTo>
                  <a:pt x="5455574" y="0"/>
                </a:lnTo>
                <a:cubicBezTo>
                  <a:pt x="5539409" y="0"/>
                  <a:pt x="5607371" y="67962"/>
                  <a:pt x="5607371" y="151798"/>
                </a:cubicBezTo>
                <a:lnTo>
                  <a:pt x="5607371" y="1916573"/>
                </a:lnTo>
                <a:cubicBezTo>
                  <a:pt x="5607371" y="2000408"/>
                  <a:pt x="5539409" y="2068370"/>
                  <a:pt x="5455574" y="2068370"/>
                </a:cubicBezTo>
                <a:lnTo>
                  <a:pt x="151798" y="2068370"/>
                </a:lnTo>
                <a:cubicBezTo>
                  <a:pt x="67962" y="2068370"/>
                  <a:pt x="0" y="2000408"/>
                  <a:pt x="0" y="1916573"/>
                </a:cubicBezTo>
                <a:lnTo>
                  <a:pt x="0" y="151798"/>
                </a:lnTo>
                <a:cubicBezTo>
                  <a:pt x="0" y="68018"/>
                  <a:pt x="68018" y="0"/>
                  <a:pt x="151798" y="0"/>
                </a:cubicBezTo>
                <a:close/>
              </a:path>
            </a:pathLst>
          </a:custGeom>
          <a:solidFill>
            <a:srgbClr val="FEF2F2"/>
          </a:solidFill>
          <a:ln w="25400">
            <a:solidFill>
              <a:srgbClr val="FFC9C9"/>
            </a:solidFill>
            <a:prstDash val="solid"/>
          </a:ln>
          <a:effectLst>
            <a:outerShdw blurRad="28464" dist="9488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15" name="Shape 13"/>
          <p:cNvSpPr/>
          <p:nvPr/>
        </p:nvSpPr>
        <p:spPr>
          <a:xfrm>
            <a:off x="6439122" y="1385239"/>
            <a:ext cx="531325" cy="531325"/>
          </a:xfrm>
          <a:custGeom>
            <a:avLst/>
            <a:gdLst/>
            <a:ahLst/>
            <a:cxnLst/>
            <a:rect l="l" t="t" r="r" b="b"/>
            <a:pathLst>
              <a:path w="531325" h="531325">
                <a:moveTo>
                  <a:pt x="265662" y="0"/>
                </a:moveTo>
                <a:lnTo>
                  <a:pt x="265662" y="0"/>
                </a:lnTo>
                <a:cubicBezTo>
                  <a:pt x="412285" y="0"/>
                  <a:pt x="531325" y="119039"/>
                  <a:pt x="531325" y="265662"/>
                </a:cubicBezTo>
                <a:lnTo>
                  <a:pt x="531325" y="265662"/>
                </a:lnTo>
                <a:cubicBezTo>
                  <a:pt x="531325" y="412285"/>
                  <a:pt x="412285" y="531325"/>
                  <a:pt x="265662" y="531325"/>
                </a:cubicBezTo>
                <a:lnTo>
                  <a:pt x="265662" y="531325"/>
                </a:lnTo>
                <a:cubicBezTo>
                  <a:pt x="119039" y="531325"/>
                  <a:pt x="0" y="412285"/>
                  <a:pt x="0" y="265662"/>
                </a:cubicBezTo>
                <a:lnTo>
                  <a:pt x="0" y="265662"/>
                </a:lnTo>
                <a:cubicBezTo>
                  <a:pt x="0" y="119039"/>
                  <a:pt x="119039" y="0"/>
                  <a:pt x="265662" y="0"/>
                </a:cubicBezTo>
                <a:close/>
              </a:path>
            </a:pathLst>
          </a:custGeom>
          <a:solidFill>
            <a:srgbClr val="FB2C36"/>
          </a:solidFill>
          <a:ln/>
        </p:spPr>
      </p:sp>
      <p:sp>
        <p:nvSpPr>
          <p:cNvPr id="16" name="Shape 14"/>
          <p:cNvSpPr/>
          <p:nvPr/>
        </p:nvSpPr>
        <p:spPr>
          <a:xfrm>
            <a:off x="6590929" y="1537046"/>
            <a:ext cx="227711" cy="227711"/>
          </a:xfrm>
          <a:custGeom>
            <a:avLst/>
            <a:gdLst/>
            <a:ahLst/>
            <a:cxnLst/>
            <a:rect l="l" t="t" r="r" b="b"/>
            <a:pathLst>
              <a:path w="227711" h="227711">
                <a:moveTo>
                  <a:pt x="163311" y="183458"/>
                </a:moveTo>
                <a:lnTo>
                  <a:pt x="44252" y="64399"/>
                </a:lnTo>
                <a:cubicBezTo>
                  <a:pt x="34290" y="78364"/>
                  <a:pt x="28464" y="95443"/>
                  <a:pt x="28464" y="113855"/>
                </a:cubicBezTo>
                <a:cubicBezTo>
                  <a:pt x="28464" y="160998"/>
                  <a:pt x="66712" y="199247"/>
                  <a:pt x="113855" y="199247"/>
                </a:cubicBezTo>
                <a:cubicBezTo>
                  <a:pt x="132312" y="199247"/>
                  <a:pt x="149391" y="193421"/>
                  <a:pt x="163311" y="183458"/>
                </a:cubicBezTo>
                <a:close/>
                <a:moveTo>
                  <a:pt x="183458" y="163311"/>
                </a:moveTo>
                <a:cubicBezTo>
                  <a:pt x="193421" y="149346"/>
                  <a:pt x="199247" y="132268"/>
                  <a:pt x="199247" y="113855"/>
                </a:cubicBezTo>
                <a:cubicBezTo>
                  <a:pt x="199247" y="66712"/>
                  <a:pt x="160998" y="28464"/>
                  <a:pt x="113855" y="28464"/>
                </a:cubicBezTo>
                <a:cubicBezTo>
                  <a:pt x="95398" y="28464"/>
                  <a:pt x="78320" y="34290"/>
                  <a:pt x="64399" y="44252"/>
                </a:cubicBezTo>
                <a:lnTo>
                  <a:pt x="183458" y="163311"/>
                </a:lnTo>
                <a:close/>
                <a:moveTo>
                  <a:pt x="0" y="113855"/>
                </a:moveTo>
                <a:cubicBezTo>
                  <a:pt x="0" y="51017"/>
                  <a:pt x="51017" y="0"/>
                  <a:pt x="113855" y="0"/>
                </a:cubicBezTo>
                <a:cubicBezTo>
                  <a:pt x="176694" y="0"/>
                  <a:pt x="227711" y="51017"/>
                  <a:pt x="227711" y="113855"/>
                </a:cubicBezTo>
                <a:cubicBezTo>
                  <a:pt x="227711" y="176694"/>
                  <a:pt x="176694" y="227711"/>
                  <a:pt x="113855" y="227711"/>
                </a:cubicBezTo>
                <a:cubicBezTo>
                  <a:pt x="51017" y="227711"/>
                  <a:pt x="0" y="176694"/>
                  <a:pt x="0" y="113855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7" name="Text 15"/>
          <p:cNvSpPr/>
          <p:nvPr/>
        </p:nvSpPr>
        <p:spPr>
          <a:xfrm>
            <a:off x="7122254" y="1499094"/>
            <a:ext cx="2087346" cy="3036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93" b="1" dirty="0">
                <a:solidFill>
                  <a:srgbClr val="C10007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Запрет на чувства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6439122" y="2068370"/>
            <a:ext cx="5132974" cy="569276"/>
          </a:xfrm>
          <a:custGeom>
            <a:avLst/>
            <a:gdLst/>
            <a:ahLst/>
            <a:cxnLst/>
            <a:rect l="l" t="t" r="r" b="b"/>
            <a:pathLst>
              <a:path w="5132974" h="569276">
                <a:moveTo>
                  <a:pt x="113855" y="0"/>
                </a:moveTo>
                <a:lnTo>
                  <a:pt x="5019119" y="0"/>
                </a:lnTo>
                <a:cubicBezTo>
                  <a:pt x="5082000" y="0"/>
                  <a:pt x="5132974" y="50975"/>
                  <a:pt x="5132974" y="113855"/>
                </a:cubicBezTo>
                <a:lnTo>
                  <a:pt x="5132974" y="455421"/>
                </a:lnTo>
                <a:cubicBezTo>
                  <a:pt x="5132974" y="518302"/>
                  <a:pt x="5082000" y="569276"/>
                  <a:pt x="5019119" y="569276"/>
                </a:cubicBezTo>
                <a:lnTo>
                  <a:pt x="113855" y="569276"/>
                </a:lnTo>
                <a:cubicBezTo>
                  <a:pt x="50975" y="569276"/>
                  <a:pt x="0" y="518302"/>
                  <a:pt x="0" y="455421"/>
                </a:cubicBezTo>
                <a:lnTo>
                  <a:pt x="0" y="113855"/>
                </a:lnTo>
                <a:cubicBezTo>
                  <a:pt x="0" y="51017"/>
                  <a:pt x="51017" y="0"/>
                  <a:pt x="113855" y="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9" name="Text 17"/>
          <p:cNvSpPr/>
          <p:nvPr/>
        </p:nvSpPr>
        <p:spPr>
          <a:xfrm>
            <a:off x="6590929" y="2220177"/>
            <a:ext cx="4914752" cy="2656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45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«Не ной», «Не бойся», «Успокойся немедленно»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6458098" y="2789454"/>
            <a:ext cx="151807" cy="151807"/>
          </a:xfrm>
          <a:custGeom>
            <a:avLst/>
            <a:gdLst/>
            <a:ahLst/>
            <a:cxnLst/>
            <a:rect l="l" t="t" r="r" b="b"/>
            <a:pathLst>
              <a:path w="151807" h="151807">
                <a:moveTo>
                  <a:pt x="149020" y="82604"/>
                </a:moveTo>
                <a:cubicBezTo>
                  <a:pt x="152726" y="78898"/>
                  <a:pt x="152726" y="72879"/>
                  <a:pt x="149020" y="69173"/>
                </a:cubicBezTo>
                <a:lnTo>
                  <a:pt x="101580" y="21733"/>
                </a:lnTo>
                <a:cubicBezTo>
                  <a:pt x="97874" y="18027"/>
                  <a:pt x="91855" y="18027"/>
                  <a:pt x="88149" y="21733"/>
                </a:cubicBezTo>
                <a:cubicBezTo>
                  <a:pt x="84443" y="25440"/>
                  <a:pt x="84443" y="31458"/>
                  <a:pt x="88149" y="35165"/>
                </a:cubicBezTo>
                <a:lnTo>
                  <a:pt x="119400" y="66416"/>
                </a:lnTo>
                <a:lnTo>
                  <a:pt x="9488" y="66416"/>
                </a:lnTo>
                <a:cubicBezTo>
                  <a:pt x="4240" y="66416"/>
                  <a:pt x="0" y="70655"/>
                  <a:pt x="0" y="75904"/>
                </a:cubicBezTo>
                <a:cubicBezTo>
                  <a:pt x="0" y="81152"/>
                  <a:pt x="4240" y="85391"/>
                  <a:pt x="9488" y="85391"/>
                </a:cubicBezTo>
                <a:lnTo>
                  <a:pt x="119400" y="85391"/>
                </a:lnTo>
                <a:lnTo>
                  <a:pt x="88149" y="116642"/>
                </a:lnTo>
                <a:cubicBezTo>
                  <a:pt x="84443" y="120349"/>
                  <a:pt x="84443" y="126367"/>
                  <a:pt x="88149" y="130074"/>
                </a:cubicBezTo>
                <a:cubicBezTo>
                  <a:pt x="91855" y="133780"/>
                  <a:pt x="97874" y="133780"/>
                  <a:pt x="101580" y="130074"/>
                </a:cubicBezTo>
                <a:lnTo>
                  <a:pt x="149020" y="82634"/>
                </a:lnTo>
                <a:close/>
              </a:path>
            </a:pathLst>
          </a:custGeom>
          <a:solidFill>
            <a:srgbClr val="C10007"/>
          </a:solidFill>
          <a:ln/>
        </p:spPr>
      </p:sp>
      <p:sp>
        <p:nvSpPr>
          <p:cNvPr id="21" name="Text 19"/>
          <p:cNvSpPr/>
          <p:nvPr/>
        </p:nvSpPr>
        <p:spPr>
          <a:xfrm>
            <a:off x="6704785" y="2751502"/>
            <a:ext cx="4506770" cy="2277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95" b="1" dirty="0">
                <a:solidFill>
                  <a:srgbClr val="C10007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Лучше: «Я вижу, что ты злишься / боишься. Это нормально»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389005" y="3425146"/>
            <a:ext cx="5607371" cy="2334033"/>
          </a:xfrm>
          <a:custGeom>
            <a:avLst/>
            <a:gdLst/>
            <a:ahLst/>
            <a:cxnLst/>
            <a:rect l="l" t="t" r="r" b="b"/>
            <a:pathLst>
              <a:path w="5607371" h="2334033">
                <a:moveTo>
                  <a:pt x="151805" y="0"/>
                </a:moveTo>
                <a:lnTo>
                  <a:pt x="5455566" y="0"/>
                </a:lnTo>
                <a:cubicBezTo>
                  <a:pt x="5539406" y="0"/>
                  <a:pt x="5607371" y="67966"/>
                  <a:pt x="5607371" y="151805"/>
                </a:cubicBezTo>
                <a:lnTo>
                  <a:pt x="5607371" y="2182227"/>
                </a:lnTo>
                <a:cubicBezTo>
                  <a:pt x="5607371" y="2266067"/>
                  <a:pt x="5539406" y="2334033"/>
                  <a:pt x="5455566" y="2334033"/>
                </a:cubicBezTo>
                <a:lnTo>
                  <a:pt x="151805" y="2334033"/>
                </a:lnTo>
                <a:cubicBezTo>
                  <a:pt x="67966" y="2334033"/>
                  <a:pt x="0" y="2266067"/>
                  <a:pt x="0" y="2182227"/>
                </a:cubicBezTo>
                <a:lnTo>
                  <a:pt x="0" y="151805"/>
                </a:lnTo>
                <a:cubicBezTo>
                  <a:pt x="0" y="68022"/>
                  <a:pt x="68022" y="0"/>
                  <a:pt x="151805" y="0"/>
                </a:cubicBezTo>
                <a:close/>
              </a:path>
            </a:pathLst>
          </a:custGeom>
          <a:solidFill>
            <a:srgbClr val="FEF2F2"/>
          </a:solidFill>
          <a:ln w="25400">
            <a:solidFill>
              <a:srgbClr val="FFC9C9"/>
            </a:solidFill>
            <a:prstDash val="solid"/>
          </a:ln>
          <a:effectLst>
            <a:outerShdw blurRad="28464" dist="9488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23" name="Shape 21"/>
          <p:cNvSpPr/>
          <p:nvPr/>
        </p:nvSpPr>
        <p:spPr>
          <a:xfrm>
            <a:off x="626204" y="3662344"/>
            <a:ext cx="531325" cy="531325"/>
          </a:xfrm>
          <a:custGeom>
            <a:avLst/>
            <a:gdLst/>
            <a:ahLst/>
            <a:cxnLst/>
            <a:rect l="l" t="t" r="r" b="b"/>
            <a:pathLst>
              <a:path w="531325" h="531325">
                <a:moveTo>
                  <a:pt x="265662" y="0"/>
                </a:moveTo>
                <a:lnTo>
                  <a:pt x="265662" y="0"/>
                </a:lnTo>
                <a:cubicBezTo>
                  <a:pt x="412285" y="0"/>
                  <a:pt x="531325" y="119039"/>
                  <a:pt x="531325" y="265662"/>
                </a:cubicBezTo>
                <a:lnTo>
                  <a:pt x="531325" y="265662"/>
                </a:lnTo>
                <a:cubicBezTo>
                  <a:pt x="531325" y="412285"/>
                  <a:pt x="412285" y="531325"/>
                  <a:pt x="265662" y="531325"/>
                </a:cubicBezTo>
                <a:lnTo>
                  <a:pt x="265662" y="531325"/>
                </a:lnTo>
                <a:cubicBezTo>
                  <a:pt x="119039" y="531325"/>
                  <a:pt x="0" y="412285"/>
                  <a:pt x="0" y="265662"/>
                </a:cubicBezTo>
                <a:lnTo>
                  <a:pt x="0" y="265662"/>
                </a:lnTo>
                <a:cubicBezTo>
                  <a:pt x="0" y="119039"/>
                  <a:pt x="119039" y="0"/>
                  <a:pt x="265662" y="0"/>
                </a:cubicBezTo>
                <a:close/>
              </a:path>
            </a:pathLst>
          </a:custGeom>
          <a:solidFill>
            <a:srgbClr val="FB2C36"/>
          </a:solidFill>
          <a:ln/>
        </p:spPr>
      </p:sp>
      <p:sp>
        <p:nvSpPr>
          <p:cNvPr id="24" name="Shape 22"/>
          <p:cNvSpPr/>
          <p:nvPr/>
        </p:nvSpPr>
        <p:spPr>
          <a:xfrm>
            <a:off x="763779" y="3814151"/>
            <a:ext cx="256174" cy="227711"/>
          </a:xfrm>
          <a:custGeom>
            <a:avLst/>
            <a:gdLst/>
            <a:ahLst/>
            <a:cxnLst/>
            <a:rect l="l" t="t" r="r" b="b"/>
            <a:pathLst>
              <a:path w="256174" h="227711">
                <a:moveTo>
                  <a:pt x="-2224" y="52480"/>
                </a:moveTo>
                <a:lnTo>
                  <a:pt x="10452" y="124396"/>
                </a:lnTo>
                <a:cubicBezTo>
                  <a:pt x="16678" y="159753"/>
                  <a:pt x="44386" y="187461"/>
                  <a:pt x="79743" y="193687"/>
                </a:cubicBezTo>
                <a:lnTo>
                  <a:pt x="85391" y="194666"/>
                </a:lnTo>
                <a:cubicBezTo>
                  <a:pt x="78053" y="181946"/>
                  <a:pt x="73339" y="167670"/>
                  <a:pt x="71782" y="152637"/>
                </a:cubicBezTo>
                <a:lnTo>
                  <a:pt x="61064" y="154550"/>
                </a:lnTo>
                <a:cubicBezTo>
                  <a:pt x="56750" y="155306"/>
                  <a:pt x="52703" y="151970"/>
                  <a:pt x="53548" y="147656"/>
                </a:cubicBezTo>
                <a:cubicBezTo>
                  <a:pt x="55682" y="136671"/>
                  <a:pt x="62042" y="126931"/>
                  <a:pt x="71204" y="120571"/>
                </a:cubicBezTo>
                <a:lnTo>
                  <a:pt x="71204" y="87393"/>
                </a:lnTo>
                <a:cubicBezTo>
                  <a:pt x="70581" y="87749"/>
                  <a:pt x="69870" y="87971"/>
                  <a:pt x="69114" y="88104"/>
                </a:cubicBezTo>
                <a:lnTo>
                  <a:pt x="41095" y="93041"/>
                </a:lnTo>
                <a:cubicBezTo>
                  <a:pt x="37225" y="93708"/>
                  <a:pt x="33401" y="91084"/>
                  <a:pt x="34023" y="87215"/>
                </a:cubicBezTo>
                <a:cubicBezTo>
                  <a:pt x="35402" y="78498"/>
                  <a:pt x="42206" y="71204"/>
                  <a:pt x="51413" y="69558"/>
                </a:cubicBezTo>
                <a:cubicBezTo>
                  <a:pt x="59062" y="68224"/>
                  <a:pt x="66490" y="71115"/>
                  <a:pt x="71248" y="76585"/>
                </a:cubicBezTo>
                <a:lnTo>
                  <a:pt x="71248" y="66490"/>
                </a:lnTo>
                <a:cubicBezTo>
                  <a:pt x="71248" y="56483"/>
                  <a:pt x="74317" y="43185"/>
                  <a:pt x="85614" y="33845"/>
                </a:cubicBezTo>
                <a:cubicBezTo>
                  <a:pt x="97177" y="24283"/>
                  <a:pt x="115723" y="14321"/>
                  <a:pt x="141163" y="9740"/>
                </a:cubicBezTo>
                <a:cubicBezTo>
                  <a:pt x="127598" y="2491"/>
                  <a:pt x="102781" y="-4492"/>
                  <a:pt x="68313" y="1557"/>
                </a:cubicBezTo>
                <a:cubicBezTo>
                  <a:pt x="32600" y="7872"/>
                  <a:pt x="11386" y="23838"/>
                  <a:pt x="1557" y="35402"/>
                </a:cubicBezTo>
                <a:cubicBezTo>
                  <a:pt x="-2446" y="40072"/>
                  <a:pt x="-3247" y="46476"/>
                  <a:pt x="-2179" y="52525"/>
                </a:cubicBezTo>
                <a:close/>
                <a:moveTo>
                  <a:pt x="92507" y="61686"/>
                </a:moveTo>
                <a:lnTo>
                  <a:pt x="92507" y="139428"/>
                </a:lnTo>
                <a:cubicBezTo>
                  <a:pt x="92507" y="175319"/>
                  <a:pt x="114967" y="207430"/>
                  <a:pt x="148723" y="219661"/>
                </a:cubicBezTo>
                <a:lnTo>
                  <a:pt x="161043" y="224153"/>
                </a:lnTo>
                <a:cubicBezTo>
                  <a:pt x="167314" y="226421"/>
                  <a:pt x="174207" y="226421"/>
                  <a:pt x="180478" y="224153"/>
                </a:cubicBezTo>
                <a:lnTo>
                  <a:pt x="192842" y="219705"/>
                </a:lnTo>
                <a:cubicBezTo>
                  <a:pt x="226599" y="207430"/>
                  <a:pt x="249058" y="175364"/>
                  <a:pt x="249058" y="139428"/>
                </a:cubicBezTo>
                <a:lnTo>
                  <a:pt x="249058" y="61686"/>
                </a:lnTo>
                <a:cubicBezTo>
                  <a:pt x="249058" y="58618"/>
                  <a:pt x="248124" y="55549"/>
                  <a:pt x="245945" y="53414"/>
                </a:cubicBezTo>
                <a:cubicBezTo>
                  <a:pt x="235894" y="43407"/>
                  <a:pt x="211166" y="28508"/>
                  <a:pt x="170783" y="28508"/>
                </a:cubicBezTo>
                <a:cubicBezTo>
                  <a:pt x="130400" y="28508"/>
                  <a:pt x="105672" y="43452"/>
                  <a:pt x="95621" y="53414"/>
                </a:cubicBezTo>
                <a:cubicBezTo>
                  <a:pt x="93441" y="55593"/>
                  <a:pt x="92507" y="58618"/>
                  <a:pt x="92507" y="61686"/>
                </a:cubicBezTo>
                <a:close/>
                <a:moveTo>
                  <a:pt x="121905" y="144899"/>
                </a:moveTo>
                <a:cubicBezTo>
                  <a:pt x="121283" y="141785"/>
                  <a:pt x="125018" y="140006"/>
                  <a:pt x="127553" y="141963"/>
                </a:cubicBezTo>
                <a:cubicBezTo>
                  <a:pt x="139517" y="151125"/>
                  <a:pt x="154505" y="156595"/>
                  <a:pt x="170783" y="156595"/>
                </a:cubicBezTo>
                <a:cubicBezTo>
                  <a:pt x="187061" y="156595"/>
                  <a:pt x="202004" y="151125"/>
                  <a:pt x="214012" y="141963"/>
                </a:cubicBezTo>
                <a:cubicBezTo>
                  <a:pt x="216547" y="140006"/>
                  <a:pt x="220283" y="141785"/>
                  <a:pt x="219661" y="144899"/>
                </a:cubicBezTo>
                <a:cubicBezTo>
                  <a:pt x="215169" y="167759"/>
                  <a:pt x="194977" y="185059"/>
                  <a:pt x="170783" y="185059"/>
                </a:cubicBezTo>
                <a:cubicBezTo>
                  <a:pt x="146589" y="185059"/>
                  <a:pt x="126397" y="167803"/>
                  <a:pt x="121905" y="144899"/>
                </a:cubicBezTo>
                <a:close/>
                <a:moveTo>
                  <a:pt x="122128" y="99757"/>
                </a:moveTo>
                <a:cubicBezTo>
                  <a:pt x="125063" y="91396"/>
                  <a:pt x="132979" y="85391"/>
                  <a:pt x="142319" y="85391"/>
                </a:cubicBezTo>
                <a:cubicBezTo>
                  <a:pt x="151659" y="85391"/>
                  <a:pt x="159620" y="91396"/>
                  <a:pt x="162511" y="99757"/>
                </a:cubicBezTo>
                <a:cubicBezTo>
                  <a:pt x="163800" y="103493"/>
                  <a:pt x="160509" y="106739"/>
                  <a:pt x="156551" y="106739"/>
                </a:cubicBezTo>
                <a:lnTo>
                  <a:pt x="128087" y="106739"/>
                </a:lnTo>
                <a:cubicBezTo>
                  <a:pt x="124173" y="106739"/>
                  <a:pt x="120838" y="103448"/>
                  <a:pt x="122128" y="99757"/>
                </a:cubicBezTo>
                <a:close/>
                <a:moveTo>
                  <a:pt x="213479" y="106739"/>
                </a:moveTo>
                <a:lnTo>
                  <a:pt x="185015" y="106739"/>
                </a:lnTo>
                <a:cubicBezTo>
                  <a:pt x="181101" y="106739"/>
                  <a:pt x="177765" y="103448"/>
                  <a:pt x="179055" y="99757"/>
                </a:cubicBezTo>
                <a:cubicBezTo>
                  <a:pt x="181946" y="91396"/>
                  <a:pt x="189907" y="85391"/>
                  <a:pt x="199247" y="85391"/>
                </a:cubicBezTo>
                <a:cubicBezTo>
                  <a:pt x="208586" y="85391"/>
                  <a:pt x="216547" y="91396"/>
                  <a:pt x="219438" y="99757"/>
                </a:cubicBezTo>
                <a:cubicBezTo>
                  <a:pt x="220728" y="103493"/>
                  <a:pt x="217437" y="106739"/>
                  <a:pt x="213479" y="106739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25" name="Text 23"/>
          <p:cNvSpPr/>
          <p:nvPr/>
        </p:nvSpPr>
        <p:spPr>
          <a:xfrm>
            <a:off x="1309335" y="3776199"/>
            <a:ext cx="3595928" cy="3036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93" b="1" dirty="0">
                <a:solidFill>
                  <a:srgbClr val="C10007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Сарказм и публичное унижение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626204" y="4345475"/>
            <a:ext cx="5132974" cy="834939"/>
          </a:xfrm>
          <a:custGeom>
            <a:avLst/>
            <a:gdLst/>
            <a:ahLst/>
            <a:cxnLst/>
            <a:rect l="l" t="t" r="r" b="b"/>
            <a:pathLst>
              <a:path w="5132974" h="834939">
                <a:moveTo>
                  <a:pt x="113852" y="0"/>
                </a:moveTo>
                <a:lnTo>
                  <a:pt x="5019122" y="0"/>
                </a:lnTo>
                <a:cubicBezTo>
                  <a:pt x="5082001" y="0"/>
                  <a:pt x="5132974" y="50973"/>
                  <a:pt x="5132974" y="113852"/>
                </a:cubicBezTo>
                <a:lnTo>
                  <a:pt x="5132974" y="721086"/>
                </a:lnTo>
                <a:cubicBezTo>
                  <a:pt x="5132974" y="783965"/>
                  <a:pt x="5082001" y="834939"/>
                  <a:pt x="5019122" y="834939"/>
                </a:cubicBezTo>
                <a:lnTo>
                  <a:pt x="113852" y="834939"/>
                </a:lnTo>
                <a:cubicBezTo>
                  <a:pt x="50973" y="834939"/>
                  <a:pt x="0" y="783965"/>
                  <a:pt x="0" y="721086"/>
                </a:cubicBezTo>
                <a:lnTo>
                  <a:pt x="0" y="113852"/>
                </a:lnTo>
                <a:cubicBezTo>
                  <a:pt x="0" y="50973"/>
                  <a:pt x="50973" y="0"/>
                  <a:pt x="113852" y="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27" name="Text 25"/>
          <p:cNvSpPr/>
          <p:nvPr/>
        </p:nvSpPr>
        <p:spPr>
          <a:xfrm>
            <a:off x="778011" y="4497282"/>
            <a:ext cx="4914752" cy="531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45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Даже «безобидная» шутка про ошибку отличника в профильном классе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645180" y="5332221"/>
            <a:ext cx="151807" cy="151807"/>
          </a:xfrm>
          <a:custGeom>
            <a:avLst/>
            <a:gdLst/>
            <a:ahLst/>
            <a:cxnLst/>
            <a:rect l="l" t="t" r="r" b="b"/>
            <a:pathLst>
              <a:path w="151807" h="151807">
                <a:moveTo>
                  <a:pt x="149020" y="82604"/>
                </a:moveTo>
                <a:cubicBezTo>
                  <a:pt x="152726" y="78898"/>
                  <a:pt x="152726" y="72879"/>
                  <a:pt x="149020" y="69173"/>
                </a:cubicBezTo>
                <a:lnTo>
                  <a:pt x="101580" y="21733"/>
                </a:lnTo>
                <a:cubicBezTo>
                  <a:pt x="97874" y="18027"/>
                  <a:pt x="91855" y="18027"/>
                  <a:pt x="88149" y="21733"/>
                </a:cubicBezTo>
                <a:cubicBezTo>
                  <a:pt x="84443" y="25440"/>
                  <a:pt x="84443" y="31458"/>
                  <a:pt x="88149" y="35165"/>
                </a:cubicBezTo>
                <a:lnTo>
                  <a:pt x="119400" y="66416"/>
                </a:lnTo>
                <a:lnTo>
                  <a:pt x="9488" y="66416"/>
                </a:lnTo>
                <a:cubicBezTo>
                  <a:pt x="4240" y="66416"/>
                  <a:pt x="0" y="70655"/>
                  <a:pt x="0" y="75904"/>
                </a:cubicBezTo>
                <a:cubicBezTo>
                  <a:pt x="0" y="81152"/>
                  <a:pt x="4240" y="85391"/>
                  <a:pt x="9488" y="85391"/>
                </a:cubicBezTo>
                <a:lnTo>
                  <a:pt x="119400" y="85391"/>
                </a:lnTo>
                <a:lnTo>
                  <a:pt x="88149" y="116642"/>
                </a:lnTo>
                <a:cubicBezTo>
                  <a:pt x="84443" y="120349"/>
                  <a:pt x="84443" y="126367"/>
                  <a:pt x="88149" y="130074"/>
                </a:cubicBezTo>
                <a:cubicBezTo>
                  <a:pt x="91855" y="133780"/>
                  <a:pt x="97874" y="133780"/>
                  <a:pt x="101580" y="130074"/>
                </a:cubicBezTo>
                <a:lnTo>
                  <a:pt x="149020" y="82634"/>
                </a:lnTo>
                <a:close/>
              </a:path>
            </a:pathLst>
          </a:custGeom>
          <a:solidFill>
            <a:srgbClr val="C10007"/>
          </a:solidFill>
          <a:ln/>
        </p:spPr>
      </p:sp>
      <p:sp>
        <p:nvSpPr>
          <p:cNvPr id="29" name="Text 27"/>
          <p:cNvSpPr/>
          <p:nvPr/>
        </p:nvSpPr>
        <p:spPr>
          <a:xfrm>
            <a:off x="891866" y="5294269"/>
            <a:ext cx="2315057" cy="2277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95" b="1" dirty="0">
                <a:solidFill>
                  <a:srgbClr val="C10007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Триггер для рецидива тревоги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6201924" y="3425146"/>
            <a:ext cx="5607371" cy="2334033"/>
          </a:xfrm>
          <a:custGeom>
            <a:avLst/>
            <a:gdLst/>
            <a:ahLst/>
            <a:cxnLst/>
            <a:rect l="l" t="t" r="r" b="b"/>
            <a:pathLst>
              <a:path w="5607371" h="2334033">
                <a:moveTo>
                  <a:pt x="151805" y="0"/>
                </a:moveTo>
                <a:lnTo>
                  <a:pt x="5455566" y="0"/>
                </a:lnTo>
                <a:cubicBezTo>
                  <a:pt x="5539406" y="0"/>
                  <a:pt x="5607371" y="67966"/>
                  <a:pt x="5607371" y="151805"/>
                </a:cubicBezTo>
                <a:lnTo>
                  <a:pt x="5607371" y="2182227"/>
                </a:lnTo>
                <a:cubicBezTo>
                  <a:pt x="5607371" y="2266067"/>
                  <a:pt x="5539406" y="2334033"/>
                  <a:pt x="5455566" y="2334033"/>
                </a:cubicBezTo>
                <a:lnTo>
                  <a:pt x="151805" y="2334033"/>
                </a:lnTo>
                <a:cubicBezTo>
                  <a:pt x="67966" y="2334033"/>
                  <a:pt x="0" y="2266067"/>
                  <a:pt x="0" y="2182227"/>
                </a:cubicBezTo>
                <a:lnTo>
                  <a:pt x="0" y="151805"/>
                </a:lnTo>
                <a:cubicBezTo>
                  <a:pt x="0" y="68022"/>
                  <a:pt x="68022" y="0"/>
                  <a:pt x="151805" y="0"/>
                </a:cubicBezTo>
                <a:close/>
              </a:path>
            </a:pathLst>
          </a:custGeom>
          <a:solidFill>
            <a:srgbClr val="FEF2F2"/>
          </a:solidFill>
          <a:ln w="25400">
            <a:solidFill>
              <a:srgbClr val="FFC9C9"/>
            </a:solidFill>
            <a:prstDash val="solid"/>
          </a:ln>
          <a:effectLst>
            <a:outerShdw blurRad="28464" dist="9488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31" name="Shape 29"/>
          <p:cNvSpPr/>
          <p:nvPr/>
        </p:nvSpPr>
        <p:spPr>
          <a:xfrm>
            <a:off x="6439122" y="3662344"/>
            <a:ext cx="531325" cy="531325"/>
          </a:xfrm>
          <a:custGeom>
            <a:avLst/>
            <a:gdLst/>
            <a:ahLst/>
            <a:cxnLst/>
            <a:rect l="l" t="t" r="r" b="b"/>
            <a:pathLst>
              <a:path w="531325" h="531325">
                <a:moveTo>
                  <a:pt x="265662" y="0"/>
                </a:moveTo>
                <a:lnTo>
                  <a:pt x="265662" y="0"/>
                </a:lnTo>
                <a:cubicBezTo>
                  <a:pt x="412285" y="0"/>
                  <a:pt x="531325" y="119039"/>
                  <a:pt x="531325" y="265662"/>
                </a:cubicBezTo>
                <a:lnTo>
                  <a:pt x="531325" y="265662"/>
                </a:lnTo>
                <a:cubicBezTo>
                  <a:pt x="531325" y="412285"/>
                  <a:pt x="412285" y="531325"/>
                  <a:pt x="265662" y="531325"/>
                </a:cubicBezTo>
                <a:lnTo>
                  <a:pt x="265662" y="531325"/>
                </a:lnTo>
                <a:cubicBezTo>
                  <a:pt x="119039" y="531325"/>
                  <a:pt x="0" y="412285"/>
                  <a:pt x="0" y="265662"/>
                </a:cubicBezTo>
                <a:lnTo>
                  <a:pt x="0" y="265662"/>
                </a:lnTo>
                <a:cubicBezTo>
                  <a:pt x="0" y="119039"/>
                  <a:pt x="119039" y="0"/>
                  <a:pt x="265662" y="0"/>
                </a:cubicBezTo>
                <a:close/>
              </a:path>
            </a:pathLst>
          </a:custGeom>
          <a:solidFill>
            <a:srgbClr val="FB2C36"/>
          </a:solidFill>
          <a:ln/>
        </p:spPr>
      </p:sp>
      <p:sp>
        <p:nvSpPr>
          <p:cNvPr id="32" name="Shape 30"/>
          <p:cNvSpPr/>
          <p:nvPr/>
        </p:nvSpPr>
        <p:spPr>
          <a:xfrm>
            <a:off x="6576697" y="3814151"/>
            <a:ext cx="256174" cy="227711"/>
          </a:xfrm>
          <a:custGeom>
            <a:avLst/>
            <a:gdLst/>
            <a:ahLst/>
            <a:cxnLst/>
            <a:rect l="l" t="t" r="r" b="b"/>
            <a:pathLst>
              <a:path w="256174" h="227711">
                <a:moveTo>
                  <a:pt x="128087" y="14232"/>
                </a:moveTo>
                <a:cubicBezTo>
                  <a:pt x="92152" y="14232"/>
                  <a:pt x="63376" y="30599"/>
                  <a:pt x="42429" y="50079"/>
                </a:cubicBezTo>
                <a:cubicBezTo>
                  <a:pt x="21615" y="69425"/>
                  <a:pt x="7694" y="92507"/>
                  <a:pt x="1067" y="108385"/>
                </a:cubicBezTo>
                <a:cubicBezTo>
                  <a:pt x="-400" y="111898"/>
                  <a:pt x="-400" y="115812"/>
                  <a:pt x="1067" y="119326"/>
                </a:cubicBezTo>
                <a:cubicBezTo>
                  <a:pt x="7694" y="135203"/>
                  <a:pt x="21615" y="158330"/>
                  <a:pt x="42429" y="177632"/>
                </a:cubicBezTo>
                <a:cubicBezTo>
                  <a:pt x="63376" y="197067"/>
                  <a:pt x="92152" y="213479"/>
                  <a:pt x="128087" y="213479"/>
                </a:cubicBezTo>
                <a:cubicBezTo>
                  <a:pt x="164023" y="213479"/>
                  <a:pt x="192798" y="197112"/>
                  <a:pt x="213745" y="177632"/>
                </a:cubicBezTo>
                <a:cubicBezTo>
                  <a:pt x="234560" y="158285"/>
                  <a:pt x="248480" y="135203"/>
                  <a:pt x="255107" y="119326"/>
                </a:cubicBezTo>
                <a:cubicBezTo>
                  <a:pt x="256575" y="115812"/>
                  <a:pt x="256575" y="111898"/>
                  <a:pt x="255107" y="108385"/>
                </a:cubicBezTo>
                <a:cubicBezTo>
                  <a:pt x="248480" y="92507"/>
                  <a:pt x="234560" y="69381"/>
                  <a:pt x="213745" y="50079"/>
                </a:cubicBezTo>
                <a:cubicBezTo>
                  <a:pt x="192798" y="30643"/>
                  <a:pt x="164023" y="14232"/>
                  <a:pt x="128087" y="14232"/>
                </a:cubicBezTo>
                <a:close/>
                <a:moveTo>
                  <a:pt x="64044" y="113855"/>
                </a:moveTo>
                <a:cubicBezTo>
                  <a:pt x="64044" y="78509"/>
                  <a:pt x="92741" y="49812"/>
                  <a:pt x="128087" y="49812"/>
                </a:cubicBezTo>
                <a:cubicBezTo>
                  <a:pt x="163434" y="49812"/>
                  <a:pt x="192131" y="78509"/>
                  <a:pt x="192131" y="113855"/>
                </a:cubicBezTo>
                <a:cubicBezTo>
                  <a:pt x="192131" y="149202"/>
                  <a:pt x="163434" y="177899"/>
                  <a:pt x="128087" y="177899"/>
                </a:cubicBezTo>
                <a:cubicBezTo>
                  <a:pt x="92741" y="177899"/>
                  <a:pt x="64044" y="149202"/>
                  <a:pt x="64044" y="113855"/>
                </a:cubicBezTo>
                <a:close/>
                <a:moveTo>
                  <a:pt x="128087" y="85391"/>
                </a:moveTo>
                <a:cubicBezTo>
                  <a:pt x="128087" y="101091"/>
                  <a:pt x="115323" y="113855"/>
                  <a:pt x="99623" y="113855"/>
                </a:cubicBezTo>
                <a:cubicBezTo>
                  <a:pt x="94509" y="113855"/>
                  <a:pt x="89705" y="112521"/>
                  <a:pt x="85525" y="110119"/>
                </a:cubicBezTo>
                <a:cubicBezTo>
                  <a:pt x="85080" y="114967"/>
                  <a:pt x="85480" y="119948"/>
                  <a:pt x="86815" y="124885"/>
                </a:cubicBezTo>
                <a:cubicBezTo>
                  <a:pt x="92908" y="147656"/>
                  <a:pt x="116346" y="161176"/>
                  <a:pt x="139117" y="155083"/>
                </a:cubicBezTo>
                <a:cubicBezTo>
                  <a:pt x="161888" y="148990"/>
                  <a:pt x="175408" y="125552"/>
                  <a:pt x="169315" y="102781"/>
                </a:cubicBezTo>
                <a:cubicBezTo>
                  <a:pt x="163889" y="82456"/>
                  <a:pt x="144632" y="69514"/>
                  <a:pt x="124351" y="71293"/>
                </a:cubicBezTo>
                <a:cubicBezTo>
                  <a:pt x="126708" y="75429"/>
                  <a:pt x="128087" y="80232"/>
                  <a:pt x="128087" y="85391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3" name="Text 31"/>
          <p:cNvSpPr/>
          <p:nvPr/>
        </p:nvSpPr>
        <p:spPr>
          <a:xfrm>
            <a:off x="7122254" y="3776199"/>
            <a:ext cx="1774244" cy="3036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93" b="1" dirty="0">
                <a:solidFill>
                  <a:srgbClr val="C10007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Сверхконтроль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6439122" y="4345475"/>
            <a:ext cx="5132974" cy="569276"/>
          </a:xfrm>
          <a:custGeom>
            <a:avLst/>
            <a:gdLst/>
            <a:ahLst/>
            <a:cxnLst/>
            <a:rect l="l" t="t" r="r" b="b"/>
            <a:pathLst>
              <a:path w="5132974" h="569276">
                <a:moveTo>
                  <a:pt x="113855" y="0"/>
                </a:moveTo>
                <a:lnTo>
                  <a:pt x="5019119" y="0"/>
                </a:lnTo>
                <a:cubicBezTo>
                  <a:pt x="5082000" y="0"/>
                  <a:pt x="5132974" y="50975"/>
                  <a:pt x="5132974" y="113855"/>
                </a:cubicBezTo>
                <a:lnTo>
                  <a:pt x="5132974" y="455421"/>
                </a:lnTo>
                <a:cubicBezTo>
                  <a:pt x="5132974" y="518302"/>
                  <a:pt x="5082000" y="569276"/>
                  <a:pt x="5019119" y="569276"/>
                </a:cubicBezTo>
                <a:lnTo>
                  <a:pt x="113855" y="569276"/>
                </a:lnTo>
                <a:cubicBezTo>
                  <a:pt x="50975" y="569276"/>
                  <a:pt x="0" y="518302"/>
                  <a:pt x="0" y="455421"/>
                </a:cubicBezTo>
                <a:lnTo>
                  <a:pt x="0" y="113855"/>
                </a:lnTo>
                <a:cubicBezTo>
                  <a:pt x="0" y="51017"/>
                  <a:pt x="51017" y="0"/>
                  <a:pt x="113855" y="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5" name="Text 33"/>
          <p:cNvSpPr/>
          <p:nvPr/>
        </p:nvSpPr>
        <p:spPr>
          <a:xfrm>
            <a:off x="6590929" y="4497282"/>
            <a:ext cx="4914752" cy="2656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45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Тотальная проверка каждого шага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6458098" y="5066559"/>
            <a:ext cx="151807" cy="151807"/>
          </a:xfrm>
          <a:custGeom>
            <a:avLst/>
            <a:gdLst/>
            <a:ahLst/>
            <a:cxnLst/>
            <a:rect l="l" t="t" r="r" b="b"/>
            <a:pathLst>
              <a:path w="151807" h="151807">
                <a:moveTo>
                  <a:pt x="149020" y="82604"/>
                </a:moveTo>
                <a:cubicBezTo>
                  <a:pt x="152726" y="78898"/>
                  <a:pt x="152726" y="72879"/>
                  <a:pt x="149020" y="69173"/>
                </a:cubicBezTo>
                <a:lnTo>
                  <a:pt x="101580" y="21733"/>
                </a:lnTo>
                <a:cubicBezTo>
                  <a:pt x="97874" y="18027"/>
                  <a:pt x="91855" y="18027"/>
                  <a:pt x="88149" y="21733"/>
                </a:cubicBezTo>
                <a:cubicBezTo>
                  <a:pt x="84443" y="25440"/>
                  <a:pt x="84443" y="31458"/>
                  <a:pt x="88149" y="35165"/>
                </a:cubicBezTo>
                <a:lnTo>
                  <a:pt x="119400" y="66416"/>
                </a:lnTo>
                <a:lnTo>
                  <a:pt x="9488" y="66416"/>
                </a:lnTo>
                <a:cubicBezTo>
                  <a:pt x="4240" y="66416"/>
                  <a:pt x="0" y="70655"/>
                  <a:pt x="0" y="75904"/>
                </a:cubicBezTo>
                <a:cubicBezTo>
                  <a:pt x="0" y="81152"/>
                  <a:pt x="4240" y="85391"/>
                  <a:pt x="9488" y="85391"/>
                </a:cubicBezTo>
                <a:lnTo>
                  <a:pt x="119400" y="85391"/>
                </a:lnTo>
                <a:lnTo>
                  <a:pt x="88149" y="116642"/>
                </a:lnTo>
                <a:cubicBezTo>
                  <a:pt x="84443" y="120349"/>
                  <a:pt x="84443" y="126367"/>
                  <a:pt x="88149" y="130074"/>
                </a:cubicBezTo>
                <a:cubicBezTo>
                  <a:pt x="91855" y="133780"/>
                  <a:pt x="97874" y="133780"/>
                  <a:pt x="101580" y="130074"/>
                </a:cubicBezTo>
                <a:lnTo>
                  <a:pt x="149020" y="82634"/>
                </a:lnTo>
                <a:close/>
              </a:path>
            </a:pathLst>
          </a:custGeom>
          <a:solidFill>
            <a:srgbClr val="C10007"/>
          </a:solidFill>
          <a:ln/>
        </p:spPr>
      </p:sp>
      <p:sp>
        <p:nvSpPr>
          <p:cNvPr id="37" name="Text 35"/>
          <p:cNvSpPr/>
          <p:nvPr/>
        </p:nvSpPr>
        <p:spPr>
          <a:xfrm>
            <a:off x="6704785" y="5028607"/>
            <a:ext cx="4478307" cy="2277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95" b="1" dirty="0">
                <a:solidFill>
                  <a:srgbClr val="C10007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Лишает ребенка ощущения безопасности (он ждет подвоха)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379518" y="5840961"/>
            <a:ext cx="11432965" cy="939306"/>
          </a:xfrm>
          <a:custGeom>
            <a:avLst/>
            <a:gdLst/>
            <a:ahLst/>
            <a:cxnLst/>
            <a:rect l="l" t="t" r="r" b="b"/>
            <a:pathLst>
              <a:path w="11432965" h="939306">
                <a:moveTo>
                  <a:pt x="151811" y="0"/>
                </a:moveTo>
                <a:lnTo>
                  <a:pt x="11281154" y="0"/>
                </a:lnTo>
                <a:cubicBezTo>
                  <a:pt x="11364997" y="0"/>
                  <a:pt x="11432965" y="67968"/>
                  <a:pt x="11432965" y="151811"/>
                </a:cubicBezTo>
                <a:lnTo>
                  <a:pt x="11432965" y="787495"/>
                </a:lnTo>
                <a:cubicBezTo>
                  <a:pt x="11432965" y="871338"/>
                  <a:pt x="11364997" y="939306"/>
                  <a:pt x="11281154" y="939306"/>
                </a:cubicBezTo>
                <a:lnTo>
                  <a:pt x="151811" y="939306"/>
                </a:lnTo>
                <a:cubicBezTo>
                  <a:pt x="67968" y="939306"/>
                  <a:pt x="0" y="871338"/>
                  <a:pt x="0" y="787495"/>
                </a:cubicBezTo>
                <a:lnTo>
                  <a:pt x="0" y="151811"/>
                </a:lnTo>
                <a:cubicBezTo>
                  <a:pt x="0" y="67968"/>
                  <a:pt x="67968" y="0"/>
                  <a:pt x="151811" y="0"/>
                </a:cubicBezTo>
                <a:close/>
              </a:path>
            </a:pathLst>
          </a:custGeom>
          <a:solidFill>
            <a:srgbClr val="4A5C58"/>
          </a:solidFill>
          <a:ln/>
        </p:spPr>
      </p:sp>
      <p:sp>
        <p:nvSpPr>
          <p:cNvPr id="39" name="Shape 37"/>
          <p:cNvSpPr/>
          <p:nvPr/>
        </p:nvSpPr>
        <p:spPr>
          <a:xfrm>
            <a:off x="583508" y="6165923"/>
            <a:ext cx="284638" cy="284638"/>
          </a:xfrm>
          <a:custGeom>
            <a:avLst/>
            <a:gdLst/>
            <a:ahLst/>
            <a:cxnLst/>
            <a:rect l="l" t="t" r="r" b="b"/>
            <a:pathLst>
              <a:path w="284638" h="284638">
                <a:moveTo>
                  <a:pt x="142319" y="0"/>
                </a:moveTo>
                <a:cubicBezTo>
                  <a:pt x="150491" y="0"/>
                  <a:pt x="157996" y="4503"/>
                  <a:pt x="161888" y="11675"/>
                </a:cubicBezTo>
                <a:lnTo>
                  <a:pt x="281970" y="234048"/>
                </a:lnTo>
                <a:cubicBezTo>
                  <a:pt x="285694" y="240942"/>
                  <a:pt x="285528" y="249281"/>
                  <a:pt x="281525" y="256008"/>
                </a:cubicBezTo>
                <a:cubicBezTo>
                  <a:pt x="277522" y="262734"/>
                  <a:pt x="270239" y="266848"/>
                  <a:pt x="262401" y="266848"/>
                </a:cubicBezTo>
                <a:lnTo>
                  <a:pt x="22237" y="266848"/>
                </a:lnTo>
                <a:cubicBezTo>
                  <a:pt x="14399" y="266848"/>
                  <a:pt x="7172" y="262734"/>
                  <a:pt x="3113" y="256008"/>
                </a:cubicBezTo>
                <a:cubicBezTo>
                  <a:pt x="-945" y="249281"/>
                  <a:pt x="-1056" y="240942"/>
                  <a:pt x="2668" y="234048"/>
                </a:cubicBezTo>
                <a:lnTo>
                  <a:pt x="122750" y="11675"/>
                </a:lnTo>
                <a:cubicBezTo>
                  <a:pt x="126642" y="4503"/>
                  <a:pt x="134147" y="0"/>
                  <a:pt x="142319" y="0"/>
                </a:cubicBezTo>
                <a:close/>
                <a:moveTo>
                  <a:pt x="142319" y="93397"/>
                </a:moveTo>
                <a:cubicBezTo>
                  <a:pt x="134925" y="93397"/>
                  <a:pt x="128977" y="99345"/>
                  <a:pt x="128977" y="106739"/>
                </a:cubicBezTo>
                <a:lnTo>
                  <a:pt x="128977" y="169004"/>
                </a:lnTo>
                <a:cubicBezTo>
                  <a:pt x="128977" y="176398"/>
                  <a:pt x="134925" y="182346"/>
                  <a:pt x="142319" y="182346"/>
                </a:cubicBezTo>
                <a:cubicBezTo>
                  <a:pt x="149713" y="182346"/>
                  <a:pt x="155661" y="176398"/>
                  <a:pt x="155661" y="169004"/>
                </a:cubicBezTo>
                <a:lnTo>
                  <a:pt x="155661" y="106739"/>
                </a:lnTo>
                <a:cubicBezTo>
                  <a:pt x="155661" y="99345"/>
                  <a:pt x="149713" y="93397"/>
                  <a:pt x="142319" y="93397"/>
                </a:cubicBezTo>
                <a:close/>
                <a:moveTo>
                  <a:pt x="157163" y="213479"/>
                </a:moveTo>
                <a:cubicBezTo>
                  <a:pt x="157500" y="207969"/>
                  <a:pt x="154752" y="202727"/>
                  <a:pt x="150029" y="199870"/>
                </a:cubicBezTo>
                <a:cubicBezTo>
                  <a:pt x="145306" y="197013"/>
                  <a:pt x="139388" y="197013"/>
                  <a:pt x="134664" y="199870"/>
                </a:cubicBezTo>
                <a:cubicBezTo>
                  <a:pt x="129941" y="202727"/>
                  <a:pt x="127194" y="207969"/>
                  <a:pt x="127531" y="213479"/>
                </a:cubicBezTo>
                <a:cubicBezTo>
                  <a:pt x="127194" y="218988"/>
                  <a:pt x="129941" y="224230"/>
                  <a:pt x="134664" y="227087"/>
                </a:cubicBezTo>
                <a:cubicBezTo>
                  <a:pt x="139388" y="229944"/>
                  <a:pt x="145306" y="229944"/>
                  <a:pt x="150029" y="227087"/>
                </a:cubicBezTo>
                <a:cubicBezTo>
                  <a:pt x="154752" y="224230"/>
                  <a:pt x="157500" y="218988"/>
                  <a:pt x="157163" y="213479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40" name="Text 38"/>
          <p:cNvSpPr/>
          <p:nvPr/>
        </p:nvSpPr>
        <p:spPr>
          <a:xfrm>
            <a:off x="1030331" y="6030720"/>
            <a:ext cx="10683418" cy="5597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345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Помните:</a:t>
            </a:r>
            <a:r>
              <a:rPr lang="en-US" sz="1345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Эти ошибки часто совершаются неосознанно и с лучшими намерениями. Важно рефлексировать свою практику и корректировать подход.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53135" y="353135"/>
            <a:ext cx="423762" cy="423762"/>
          </a:xfrm>
          <a:custGeom>
            <a:avLst/>
            <a:gdLst/>
            <a:ahLst/>
            <a:cxnLst/>
            <a:rect l="l" t="t" r="r" b="b"/>
            <a:pathLst>
              <a:path w="423762" h="423762">
                <a:moveTo>
                  <a:pt x="211881" y="0"/>
                </a:moveTo>
                <a:lnTo>
                  <a:pt x="211881" y="0"/>
                </a:lnTo>
                <a:cubicBezTo>
                  <a:pt x="328822" y="0"/>
                  <a:pt x="423762" y="94941"/>
                  <a:pt x="423762" y="211881"/>
                </a:cubicBezTo>
                <a:lnTo>
                  <a:pt x="423762" y="211881"/>
                </a:lnTo>
                <a:cubicBezTo>
                  <a:pt x="423762" y="328822"/>
                  <a:pt x="328822" y="423762"/>
                  <a:pt x="211881" y="423762"/>
                </a:cubicBezTo>
                <a:lnTo>
                  <a:pt x="211881" y="423762"/>
                </a:lnTo>
                <a:cubicBezTo>
                  <a:pt x="94941" y="423762"/>
                  <a:pt x="0" y="328822"/>
                  <a:pt x="0" y="211881"/>
                </a:cubicBezTo>
                <a:lnTo>
                  <a:pt x="0" y="211881"/>
                </a:lnTo>
                <a:cubicBezTo>
                  <a:pt x="0" y="94941"/>
                  <a:pt x="94941" y="0"/>
                  <a:pt x="211881" y="0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3" name="Text 1"/>
          <p:cNvSpPr/>
          <p:nvPr/>
        </p:nvSpPr>
        <p:spPr>
          <a:xfrm>
            <a:off x="308993" y="353135"/>
            <a:ext cx="512046" cy="4237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39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08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882839" y="388449"/>
            <a:ext cx="7150992" cy="3531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503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Как сохранить себя: профилактика выгорания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882839" y="882839"/>
            <a:ext cx="847525" cy="35314"/>
          </a:xfrm>
          <a:custGeom>
            <a:avLst/>
            <a:gdLst/>
            <a:ahLst/>
            <a:cxnLst/>
            <a:rect l="l" t="t" r="r" b="b"/>
            <a:pathLst>
              <a:path w="847525" h="35314">
                <a:moveTo>
                  <a:pt x="0" y="0"/>
                </a:moveTo>
                <a:lnTo>
                  <a:pt x="847525" y="0"/>
                </a:lnTo>
                <a:lnTo>
                  <a:pt x="847525" y="35314"/>
                </a:lnTo>
                <a:lnTo>
                  <a:pt x="0" y="35314"/>
                </a:lnTo>
                <a:lnTo>
                  <a:pt x="0" y="0"/>
                </a:ln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6" name="Shape 4"/>
          <p:cNvSpPr/>
          <p:nvPr/>
        </p:nvSpPr>
        <p:spPr>
          <a:xfrm>
            <a:off x="370792" y="1059406"/>
            <a:ext cx="6744886" cy="2427806"/>
          </a:xfrm>
          <a:custGeom>
            <a:avLst/>
            <a:gdLst/>
            <a:ahLst/>
            <a:cxnLst/>
            <a:rect l="l" t="t" r="r" b="b"/>
            <a:pathLst>
              <a:path w="6744886" h="2427806">
                <a:moveTo>
                  <a:pt x="35314" y="0"/>
                </a:moveTo>
                <a:lnTo>
                  <a:pt x="6603637" y="0"/>
                </a:lnTo>
                <a:cubicBezTo>
                  <a:pt x="6681647" y="0"/>
                  <a:pt x="6744886" y="63240"/>
                  <a:pt x="6744886" y="141250"/>
                </a:cubicBezTo>
                <a:lnTo>
                  <a:pt x="6744886" y="2286556"/>
                </a:lnTo>
                <a:cubicBezTo>
                  <a:pt x="6744886" y="2364566"/>
                  <a:pt x="6681647" y="2427806"/>
                  <a:pt x="6603637" y="2427806"/>
                </a:cubicBezTo>
                <a:lnTo>
                  <a:pt x="35314" y="2427806"/>
                </a:lnTo>
                <a:cubicBezTo>
                  <a:pt x="15810" y="2427806"/>
                  <a:pt x="0" y="2411996"/>
                  <a:pt x="0" y="2392492"/>
                </a:cubicBezTo>
                <a:lnTo>
                  <a:pt x="0" y="35314"/>
                </a:lnTo>
                <a:cubicBezTo>
                  <a:pt x="0" y="15810"/>
                  <a:pt x="15810" y="0"/>
                  <a:pt x="35314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6485" dist="8828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370792" y="1059406"/>
            <a:ext cx="35314" cy="2427806"/>
          </a:xfrm>
          <a:custGeom>
            <a:avLst/>
            <a:gdLst/>
            <a:ahLst/>
            <a:cxnLst/>
            <a:rect l="l" t="t" r="r" b="b"/>
            <a:pathLst>
              <a:path w="35314" h="2427806">
                <a:moveTo>
                  <a:pt x="35314" y="0"/>
                </a:moveTo>
                <a:lnTo>
                  <a:pt x="35314" y="0"/>
                </a:lnTo>
                <a:lnTo>
                  <a:pt x="35314" y="2427806"/>
                </a:lnTo>
                <a:lnTo>
                  <a:pt x="35314" y="2427806"/>
                </a:lnTo>
                <a:cubicBezTo>
                  <a:pt x="15810" y="2427806"/>
                  <a:pt x="0" y="2411996"/>
                  <a:pt x="0" y="2392492"/>
                </a:cubicBezTo>
                <a:lnTo>
                  <a:pt x="0" y="35314"/>
                </a:lnTo>
                <a:cubicBezTo>
                  <a:pt x="0" y="15810"/>
                  <a:pt x="15810" y="0"/>
                  <a:pt x="35314" y="0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8" name="Shape 6"/>
          <p:cNvSpPr/>
          <p:nvPr/>
        </p:nvSpPr>
        <p:spPr>
          <a:xfrm>
            <a:off x="600330" y="1271287"/>
            <a:ext cx="494390" cy="494390"/>
          </a:xfrm>
          <a:custGeom>
            <a:avLst/>
            <a:gdLst/>
            <a:ahLst/>
            <a:cxnLst/>
            <a:rect l="l" t="t" r="r" b="b"/>
            <a:pathLst>
              <a:path w="494390" h="494390">
                <a:moveTo>
                  <a:pt x="247195" y="0"/>
                </a:moveTo>
                <a:lnTo>
                  <a:pt x="247195" y="0"/>
                </a:lnTo>
                <a:cubicBezTo>
                  <a:pt x="383625" y="0"/>
                  <a:pt x="494390" y="110764"/>
                  <a:pt x="494390" y="247195"/>
                </a:cubicBezTo>
                <a:lnTo>
                  <a:pt x="494390" y="247195"/>
                </a:lnTo>
                <a:cubicBezTo>
                  <a:pt x="494390" y="383625"/>
                  <a:pt x="383625" y="494390"/>
                  <a:pt x="247195" y="494390"/>
                </a:cubicBezTo>
                <a:lnTo>
                  <a:pt x="247195" y="494390"/>
                </a:lnTo>
                <a:cubicBezTo>
                  <a:pt x="110764" y="494390"/>
                  <a:pt x="0" y="383625"/>
                  <a:pt x="0" y="247195"/>
                </a:cubicBezTo>
                <a:lnTo>
                  <a:pt x="0" y="247195"/>
                </a:lnTo>
                <a:cubicBezTo>
                  <a:pt x="0" y="110764"/>
                  <a:pt x="110764" y="0"/>
                  <a:pt x="247195" y="0"/>
                </a:cubicBezTo>
                <a:close/>
              </a:path>
            </a:pathLst>
          </a:custGeom>
          <a:solidFill>
            <a:srgbClr val="C78D6A">
              <a:alpha val="20000"/>
            </a:srgbClr>
          </a:solidFill>
          <a:ln/>
        </p:spPr>
      </p:sp>
      <p:sp>
        <p:nvSpPr>
          <p:cNvPr id="9" name="Shape 7"/>
          <p:cNvSpPr/>
          <p:nvPr/>
        </p:nvSpPr>
        <p:spPr>
          <a:xfrm>
            <a:off x="728342" y="1412542"/>
            <a:ext cx="238366" cy="211881"/>
          </a:xfrm>
          <a:custGeom>
            <a:avLst/>
            <a:gdLst/>
            <a:ahLst/>
            <a:cxnLst/>
            <a:rect l="l" t="t" r="r" b="b"/>
            <a:pathLst>
              <a:path w="238366" h="211881">
                <a:moveTo>
                  <a:pt x="119183" y="26485"/>
                </a:moveTo>
                <a:cubicBezTo>
                  <a:pt x="26485" y="26485"/>
                  <a:pt x="0" y="66213"/>
                  <a:pt x="0" y="112562"/>
                </a:cubicBezTo>
                <a:cubicBezTo>
                  <a:pt x="0" y="158911"/>
                  <a:pt x="33106" y="185396"/>
                  <a:pt x="72834" y="185396"/>
                </a:cubicBezTo>
                <a:lnTo>
                  <a:pt x="76310" y="185396"/>
                </a:lnTo>
                <a:cubicBezTo>
                  <a:pt x="86325" y="185396"/>
                  <a:pt x="95512" y="179727"/>
                  <a:pt x="99981" y="170746"/>
                </a:cubicBezTo>
                <a:lnTo>
                  <a:pt x="109582" y="151586"/>
                </a:lnTo>
                <a:cubicBezTo>
                  <a:pt x="111403" y="147944"/>
                  <a:pt x="115086" y="145668"/>
                  <a:pt x="119183" y="145668"/>
                </a:cubicBezTo>
                <a:cubicBezTo>
                  <a:pt x="123280" y="145668"/>
                  <a:pt x="126963" y="147944"/>
                  <a:pt x="128784" y="151586"/>
                </a:cubicBezTo>
                <a:lnTo>
                  <a:pt x="138385" y="170746"/>
                </a:lnTo>
                <a:cubicBezTo>
                  <a:pt x="142854" y="179727"/>
                  <a:pt x="152041" y="185396"/>
                  <a:pt x="162056" y="185396"/>
                </a:cubicBezTo>
                <a:lnTo>
                  <a:pt x="165532" y="185396"/>
                </a:lnTo>
                <a:cubicBezTo>
                  <a:pt x="205260" y="185396"/>
                  <a:pt x="238366" y="158911"/>
                  <a:pt x="238366" y="112562"/>
                </a:cubicBezTo>
                <a:cubicBezTo>
                  <a:pt x="238366" y="66213"/>
                  <a:pt x="211881" y="26485"/>
                  <a:pt x="119183" y="26485"/>
                </a:cubicBezTo>
                <a:close/>
                <a:moveTo>
                  <a:pt x="39728" y="105941"/>
                </a:moveTo>
                <a:cubicBezTo>
                  <a:pt x="39728" y="91323"/>
                  <a:pt x="51595" y="79455"/>
                  <a:pt x="66213" y="79455"/>
                </a:cubicBezTo>
                <a:cubicBezTo>
                  <a:pt x="80830" y="79455"/>
                  <a:pt x="92698" y="91323"/>
                  <a:pt x="92698" y="105941"/>
                </a:cubicBezTo>
                <a:cubicBezTo>
                  <a:pt x="92698" y="120558"/>
                  <a:pt x="80830" y="132426"/>
                  <a:pt x="66213" y="132426"/>
                </a:cubicBezTo>
                <a:cubicBezTo>
                  <a:pt x="51595" y="132426"/>
                  <a:pt x="39728" y="120558"/>
                  <a:pt x="39728" y="105941"/>
                </a:cubicBezTo>
                <a:close/>
                <a:moveTo>
                  <a:pt x="172154" y="79455"/>
                </a:moveTo>
                <a:cubicBezTo>
                  <a:pt x="186771" y="79455"/>
                  <a:pt x="198639" y="91323"/>
                  <a:pt x="198639" y="105941"/>
                </a:cubicBezTo>
                <a:cubicBezTo>
                  <a:pt x="198639" y="120558"/>
                  <a:pt x="186771" y="132426"/>
                  <a:pt x="172154" y="132426"/>
                </a:cubicBezTo>
                <a:cubicBezTo>
                  <a:pt x="157536" y="132426"/>
                  <a:pt x="145668" y="120558"/>
                  <a:pt x="145668" y="105941"/>
                </a:cubicBezTo>
                <a:cubicBezTo>
                  <a:pt x="145668" y="91323"/>
                  <a:pt x="157536" y="79455"/>
                  <a:pt x="172154" y="79455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10" name="Text 8"/>
          <p:cNvSpPr/>
          <p:nvPr/>
        </p:nvSpPr>
        <p:spPr>
          <a:xfrm>
            <a:off x="1235974" y="1377228"/>
            <a:ext cx="3319473" cy="2825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68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Правило «Кислородной маски»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600330" y="1906931"/>
            <a:ext cx="6382923" cy="520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51" b="1" dirty="0">
                <a:solidFill>
                  <a:srgbClr val="3D3D3D"/>
                </a:solidFill>
                <a:highlight>
                  <a:srgbClr val="C78D6A">
                    <a:alpha val="20000"/>
                  </a:srgbClr>
                </a:highlight>
                <a:latin typeface="MiSans" pitchFamily="34" charset="0"/>
                <a:ea typeface="MiSans" pitchFamily="34" charset="-122"/>
                <a:cs typeface="MiSans" pitchFamily="34" charset="-120"/>
              </a:rPr>
              <a:t>Сначала позаботьтесь о себе. </a:t>
            </a:r>
            <a:r>
              <a:rPr lang="en-US" sz="1251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Если вы сами тревожны и истощены, вы не сможете быть «контейнером» для детей.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600330" y="2564646"/>
            <a:ext cx="6303467" cy="706271"/>
          </a:xfrm>
          <a:custGeom>
            <a:avLst/>
            <a:gdLst/>
            <a:ahLst/>
            <a:cxnLst/>
            <a:rect l="l" t="t" r="r" b="b"/>
            <a:pathLst>
              <a:path w="6303467" h="706271">
                <a:moveTo>
                  <a:pt x="105941" y="0"/>
                </a:moveTo>
                <a:lnTo>
                  <a:pt x="6197526" y="0"/>
                </a:lnTo>
                <a:cubicBezTo>
                  <a:pt x="6255997" y="0"/>
                  <a:pt x="6303467" y="47470"/>
                  <a:pt x="6303467" y="105941"/>
                </a:cubicBezTo>
                <a:lnTo>
                  <a:pt x="6303467" y="600330"/>
                </a:lnTo>
                <a:cubicBezTo>
                  <a:pt x="6303467" y="658800"/>
                  <a:pt x="6255997" y="706271"/>
                  <a:pt x="6197526" y="706271"/>
                </a:cubicBezTo>
                <a:lnTo>
                  <a:pt x="105941" y="706271"/>
                </a:lnTo>
                <a:cubicBezTo>
                  <a:pt x="47470" y="706271"/>
                  <a:pt x="0" y="658800"/>
                  <a:pt x="0" y="600330"/>
                </a:cubicBezTo>
                <a:lnTo>
                  <a:pt x="0" y="105941"/>
                </a:lnTo>
                <a:cubicBezTo>
                  <a:pt x="0" y="47470"/>
                  <a:pt x="47470" y="0"/>
                  <a:pt x="105941" y="0"/>
                </a:cubicBezTo>
                <a:close/>
              </a:path>
            </a:pathLst>
          </a:custGeom>
          <a:solidFill>
            <a:srgbClr val="C78D6A">
              <a:alpha val="10196"/>
            </a:srgbClr>
          </a:solidFill>
          <a:ln/>
        </p:spPr>
      </p:sp>
      <p:sp>
        <p:nvSpPr>
          <p:cNvPr id="13" name="Shape 11"/>
          <p:cNvSpPr/>
          <p:nvPr/>
        </p:nvSpPr>
        <p:spPr>
          <a:xfrm>
            <a:off x="776898" y="2750042"/>
            <a:ext cx="105941" cy="141254"/>
          </a:xfrm>
          <a:custGeom>
            <a:avLst/>
            <a:gdLst/>
            <a:ahLst/>
            <a:cxnLst/>
            <a:rect l="l" t="t" r="r" b="b"/>
            <a:pathLst>
              <a:path w="105941" h="141254">
                <a:moveTo>
                  <a:pt x="80807" y="105941"/>
                </a:moveTo>
                <a:cubicBezTo>
                  <a:pt x="82821" y="99788"/>
                  <a:pt x="86849" y="94215"/>
                  <a:pt x="91401" y="89415"/>
                </a:cubicBezTo>
                <a:cubicBezTo>
                  <a:pt x="100423" y="79924"/>
                  <a:pt x="105941" y="67096"/>
                  <a:pt x="105941" y="52970"/>
                </a:cubicBezTo>
                <a:cubicBezTo>
                  <a:pt x="105941" y="23726"/>
                  <a:pt x="82214" y="0"/>
                  <a:pt x="52970" y="0"/>
                </a:cubicBezTo>
                <a:cubicBezTo>
                  <a:pt x="23726" y="0"/>
                  <a:pt x="0" y="23726"/>
                  <a:pt x="0" y="52970"/>
                </a:cubicBezTo>
                <a:cubicBezTo>
                  <a:pt x="0" y="67096"/>
                  <a:pt x="5518" y="79924"/>
                  <a:pt x="14539" y="89415"/>
                </a:cubicBezTo>
                <a:cubicBezTo>
                  <a:pt x="19091" y="94215"/>
                  <a:pt x="23147" y="99788"/>
                  <a:pt x="25133" y="105941"/>
                </a:cubicBezTo>
                <a:lnTo>
                  <a:pt x="80780" y="105941"/>
                </a:lnTo>
                <a:close/>
                <a:moveTo>
                  <a:pt x="79455" y="119183"/>
                </a:moveTo>
                <a:lnTo>
                  <a:pt x="26485" y="119183"/>
                </a:lnTo>
                <a:lnTo>
                  <a:pt x="26485" y="123597"/>
                </a:lnTo>
                <a:cubicBezTo>
                  <a:pt x="26485" y="135792"/>
                  <a:pt x="36362" y="145668"/>
                  <a:pt x="48556" y="145668"/>
                </a:cubicBezTo>
                <a:lnTo>
                  <a:pt x="57385" y="145668"/>
                </a:lnTo>
                <a:cubicBezTo>
                  <a:pt x="69579" y="145668"/>
                  <a:pt x="79455" y="135792"/>
                  <a:pt x="79455" y="123597"/>
                </a:cubicBezTo>
                <a:lnTo>
                  <a:pt x="79455" y="119183"/>
                </a:lnTo>
                <a:close/>
                <a:moveTo>
                  <a:pt x="50763" y="30899"/>
                </a:moveTo>
                <a:cubicBezTo>
                  <a:pt x="39783" y="30899"/>
                  <a:pt x="30899" y="39783"/>
                  <a:pt x="30899" y="50763"/>
                </a:cubicBezTo>
                <a:cubicBezTo>
                  <a:pt x="30899" y="54433"/>
                  <a:pt x="27947" y="57385"/>
                  <a:pt x="24278" y="57385"/>
                </a:cubicBezTo>
                <a:cubicBezTo>
                  <a:pt x="20609" y="57385"/>
                  <a:pt x="17657" y="54433"/>
                  <a:pt x="17657" y="50763"/>
                </a:cubicBezTo>
                <a:cubicBezTo>
                  <a:pt x="17657" y="32472"/>
                  <a:pt x="32472" y="17657"/>
                  <a:pt x="50763" y="17657"/>
                </a:cubicBezTo>
                <a:cubicBezTo>
                  <a:pt x="54433" y="17657"/>
                  <a:pt x="57385" y="20609"/>
                  <a:pt x="57385" y="24278"/>
                </a:cubicBezTo>
                <a:cubicBezTo>
                  <a:pt x="57385" y="27947"/>
                  <a:pt x="54433" y="30899"/>
                  <a:pt x="50763" y="30899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14" name="Text 12"/>
          <p:cNvSpPr/>
          <p:nvPr/>
        </p:nvSpPr>
        <p:spPr>
          <a:xfrm>
            <a:off x="967248" y="2705900"/>
            <a:ext cx="5865922" cy="4237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12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 самолете вам предлагают надеть кислородную маску сначала на себя, а потом на ребенка. Это не эгоизм — это необходимость.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370792" y="3624052"/>
            <a:ext cx="6744886" cy="3036965"/>
          </a:xfrm>
          <a:custGeom>
            <a:avLst/>
            <a:gdLst/>
            <a:ahLst/>
            <a:cxnLst/>
            <a:rect l="l" t="t" r="r" b="b"/>
            <a:pathLst>
              <a:path w="6744886" h="3036965">
                <a:moveTo>
                  <a:pt x="35314" y="0"/>
                </a:moveTo>
                <a:lnTo>
                  <a:pt x="6603637" y="0"/>
                </a:lnTo>
                <a:cubicBezTo>
                  <a:pt x="6681647" y="0"/>
                  <a:pt x="6744886" y="63239"/>
                  <a:pt x="6744886" y="141249"/>
                </a:cubicBezTo>
                <a:lnTo>
                  <a:pt x="6744886" y="2895715"/>
                </a:lnTo>
                <a:cubicBezTo>
                  <a:pt x="6744886" y="2973725"/>
                  <a:pt x="6681647" y="3036965"/>
                  <a:pt x="6603637" y="3036965"/>
                </a:cubicBezTo>
                <a:lnTo>
                  <a:pt x="35314" y="3036965"/>
                </a:lnTo>
                <a:cubicBezTo>
                  <a:pt x="15810" y="3036965"/>
                  <a:pt x="0" y="3021154"/>
                  <a:pt x="0" y="3001651"/>
                </a:cubicBezTo>
                <a:lnTo>
                  <a:pt x="0" y="35314"/>
                </a:lnTo>
                <a:cubicBezTo>
                  <a:pt x="0" y="15810"/>
                  <a:pt x="15810" y="0"/>
                  <a:pt x="35314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6485" dist="8828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16" name="Shape 14"/>
          <p:cNvSpPr/>
          <p:nvPr/>
        </p:nvSpPr>
        <p:spPr>
          <a:xfrm>
            <a:off x="370792" y="3624052"/>
            <a:ext cx="35314" cy="3036965"/>
          </a:xfrm>
          <a:custGeom>
            <a:avLst/>
            <a:gdLst/>
            <a:ahLst/>
            <a:cxnLst/>
            <a:rect l="l" t="t" r="r" b="b"/>
            <a:pathLst>
              <a:path w="35314" h="3036965">
                <a:moveTo>
                  <a:pt x="35314" y="0"/>
                </a:moveTo>
                <a:lnTo>
                  <a:pt x="35314" y="0"/>
                </a:lnTo>
                <a:lnTo>
                  <a:pt x="35314" y="3036965"/>
                </a:lnTo>
                <a:lnTo>
                  <a:pt x="35314" y="3036965"/>
                </a:lnTo>
                <a:cubicBezTo>
                  <a:pt x="15810" y="3036965"/>
                  <a:pt x="0" y="3021154"/>
                  <a:pt x="0" y="3001651"/>
                </a:cubicBezTo>
                <a:lnTo>
                  <a:pt x="0" y="35314"/>
                </a:lnTo>
                <a:cubicBezTo>
                  <a:pt x="0" y="15810"/>
                  <a:pt x="15810" y="0"/>
                  <a:pt x="35314" y="0"/>
                </a:cubicBezTo>
                <a:close/>
              </a:path>
            </a:pathLst>
          </a:custGeom>
          <a:solidFill>
            <a:srgbClr val="4A5C58"/>
          </a:solidFill>
          <a:ln/>
        </p:spPr>
      </p:sp>
      <p:sp>
        <p:nvSpPr>
          <p:cNvPr id="17" name="Shape 15"/>
          <p:cNvSpPr/>
          <p:nvPr/>
        </p:nvSpPr>
        <p:spPr>
          <a:xfrm>
            <a:off x="600330" y="3835933"/>
            <a:ext cx="494390" cy="494390"/>
          </a:xfrm>
          <a:custGeom>
            <a:avLst/>
            <a:gdLst/>
            <a:ahLst/>
            <a:cxnLst/>
            <a:rect l="l" t="t" r="r" b="b"/>
            <a:pathLst>
              <a:path w="494390" h="494390">
                <a:moveTo>
                  <a:pt x="247195" y="0"/>
                </a:moveTo>
                <a:lnTo>
                  <a:pt x="247195" y="0"/>
                </a:lnTo>
                <a:cubicBezTo>
                  <a:pt x="383625" y="0"/>
                  <a:pt x="494390" y="110764"/>
                  <a:pt x="494390" y="247195"/>
                </a:cubicBezTo>
                <a:lnTo>
                  <a:pt x="494390" y="247195"/>
                </a:lnTo>
                <a:cubicBezTo>
                  <a:pt x="494390" y="383625"/>
                  <a:pt x="383625" y="494390"/>
                  <a:pt x="247195" y="494390"/>
                </a:cubicBezTo>
                <a:lnTo>
                  <a:pt x="247195" y="494390"/>
                </a:lnTo>
                <a:cubicBezTo>
                  <a:pt x="110764" y="494390"/>
                  <a:pt x="0" y="383625"/>
                  <a:pt x="0" y="247195"/>
                </a:cubicBezTo>
                <a:lnTo>
                  <a:pt x="0" y="247195"/>
                </a:lnTo>
                <a:cubicBezTo>
                  <a:pt x="0" y="110764"/>
                  <a:pt x="110764" y="0"/>
                  <a:pt x="247195" y="0"/>
                </a:cubicBezTo>
                <a:close/>
              </a:path>
            </a:pathLst>
          </a:custGeom>
          <a:solidFill>
            <a:srgbClr val="4A5C58">
              <a:alpha val="20000"/>
            </a:srgbClr>
          </a:solidFill>
          <a:ln/>
        </p:spPr>
      </p:sp>
      <p:sp>
        <p:nvSpPr>
          <p:cNvPr id="18" name="Shape 16"/>
          <p:cNvSpPr/>
          <p:nvPr/>
        </p:nvSpPr>
        <p:spPr>
          <a:xfrm>
            <a:off x="715099" y="3977188"/>
            <a:ext cx="264852" cy="211881"/>
          </a:xfrm>
          <a:custGeom>
            <a:avLst/>
            <a:gdLst/>
            <a:ahLst/>
            <a:cxnLst/>
            <a:rect l="l" t="t" r="r" b="b"/>
            <a:pathLst>
              <a:path w="264852" h="211881">
                <a:moveTo>
                  <a:pt x="158911" y="13243"/>
                </a:moveTo>
                <a:lnTo>
                  <a:pt x="211881" y="13243"/>
                </a:lnTo>
                <a:cubicBezTo>
                  <a:pt x="219206" y="13243"/>
                  <a:pt x="225124" y="19160"/>
                  <a:pt x="225124" y="26485"/>
                </a:cubicBezTo>
                <a:cubicBezTo>
                  <a:pt x="225124" y="33810"/>
                  <a:pt x="219206" y="39728"/>
                  <a:pt x="211881" y="39728"/>
                </a:cubicBezTo>
                <a:lnTo>
                  <a:pt x="164870" y="39728"/>
                </a:lnTo>
                <a:cubicBezTo>
                  <a:pt x="162718" y="50405"/>
                  <a:pt x="155393" y="59219"/>
                  <a:pt x="145668" y="63440"/>
                </a:cubicBezTo>
                <a:lnTo>
                  <a:pt x="145668" y="185396"/>
                </a:lnTo>
                <a:lnTo>
                  <a:pt x="211881" y="185396"/>
                </a:lnTo>
                <a:cubicBezTo>
                  <a:pt x="219206" y="185396"/>
                  <a:pt x="225124" y="191314"/>
                  <a:pt x="225124" y="198639"/>
                </a:cubicBezTo>
                <a:cubicBezTo>
                  <a:pt x="225124" y="205963"/>
                  <a:pt x="219206" y="211881"/>
                  <a:pt x="211881" y="211881"/>
                </a:cubicBezTo>
                <a:lnTo>
                  <a:pt x="52970" y="211881"/>
                </a:lnTo>
                <a:cubicBezTo>
                  <a:pt x="45646" y="211881"/>
                  <a:pt x="39728" y="205963"/>
                  <a:pt x="39728" y="198639"/>
                </a:cubicBezTo>
                <a:cubicBezTo>
                  <a:pt x="39728" y="191314"/>
                  <a:pt x="45646" y="185396"/>
                  <a:pt x="52970" y="185396"/>
                </a:cubicBezTo>
                <a:lnTo>
                  <a:pt x="119183" y="185396"/>
                </a:lnTo>
                <a:lnTo>
                  <a:pt x="119183" y="63440"/>
                </a:lnTo>
                <a:cubicBezTo>
                  <a:pt x="109458" y="59178"/>
                  <a:pt x="102133" y="50363"/>
                  <a:pt x="99981" y="39728"/>
                </a:cubicBezTo>
                <a:lnTo>
                  <a:pt x="52970" y="39728"/>
                </a:lnTo>
                <a:cubicBezTo>
                  <a:pt x="45646" y="39728"/>
                  <a:pt x="39728" y="33810"/>
                  <a:pt x="39728" y="26485"/>
                </a:cubicBezTo>
                <a:cubicBezTo>
                  <a:pt x="39728" y="19160"/>
                  <a:pt x="45646" y="13243"/>
                  <a:pt x="52970" y="13243"/>
                </a:cubicBezTo>
                <a:lnTo>
                  <a:pt x="105941" y="13243"/>
                </a:lnTo>
                <a:cubicBezTo>
                  <a:pt x="111983" y="5214"/>
                  <a:pt x="121583" y="0"/>
                  <a:pt x="132426" y="0"/>
                </a:cubicBezTo>
                <a:cubicBezTo>
                  <a:pt x="143268" y="0"/>
                  <a:pt x="152869" y="5214"/>
                  <a:pt x="158911" y="13243"/>
                </a:cubicBezTo>
                <a:close/>
                <a:moveTo>
                  <a:pt x="181920" y="132426"/>
                </a:moveTo>
                <a:lnTo>
                  <a:pt x="241843" y="132426"/>
                </a:lnTo>
                <a:lnTo>
                  <a:pt x="211881" y="81028"/>
                </a:lnTo>
                <a:lnTo>
                  <a:pt x="181920" y="132426"/>
                </a:lnTo>
                <a:close/>
                <a:moveTo>
                  <a:pt x="211881" y="172154"/>
                </a:moveTo>
                <a:cubicBezTo>
                  <a:pt x="185851" y="172154"/>
                  <a:pt x="164208" y="158083"/>
                  <a:pt x="159739" y="139502"/>
                </a:cubicBezTo>
                <a:cubicBezTo>
                  <a:pt x="158663" y="134950"/>
                  <a:pt x="160152" y="130274"/>
                  <a:pt x="162511" y="126218"/>
                </a:cubicBezTo>
                <a:lnTo>
                  <a:pt x="201908" y="58681"/>
                </a:lnTo>
                <a:cubicBezTo>
                  <a:pt x="203977" y="55122"/>
                  <a:pt x="207784" y="52970"/>
                  <a:pt x="211881" y="52970"/>
                </a:cubicBezTo>
                <a:cubicBezTo>
                  <a:pt x="215978" y="52970"/>
                  <a:pt x="219785" y="55164"/>
                  <a:pt x="221855" y="58681"/>
                </a:cubicBezTo>
                <a:lnTo>
                  <a:pt x="261251" y="126218"/>
                </a:lnTo>
                <a:cubicBezTo>
                  <a:pt x="263610" y="130274"/>
                  <a:pt x="265100" y="134950"/>
                  <a:pt x="264024" y="139502"/>
                </a:cubicBezTo>
                <a:cubicBezTo>
                  <a:pt x="259555" y="158042"/>
                  <a:pt x="237911" y="172154"/>
                  <a:pt x="211881" y="172154"/>
                </a:cubicBezTo>
                <a:close/>
                <a:moveTo>
                  <a:pt x="52474" y="81028"/>
                </a:moveTo>
                <a:lnTo>
                  <a:pt x="22512" y="132426"/>
                </a:lnTo>
                <a:lnTo>
                  <a:pt x="82476" y="132426"/>
                </a:lnTo>
                <a:lnTo>
                  <a:pt x="52474" y="81028"/>
                </a:lnTo>
                <a:close/>
                <a:moveTo>
                  <a:pt x="372" y="139502"/>
                </a:moveTo>
                <a:cubicBezTo>
                  <a:pt x="-704" y="134950"/>
                  <a:pt x="786" y="130274"/>
                  <a:pt x="3145" y="126218"/>
                </a:cubicBezTo>
                <a:lnTo>
                  <a:pt x="42542" y="58681"/>
                </a:lnTo>
                <a:cubicBezTo>
                  <a:pt x="44611" y="55122"/>
                  <a:pt x="48418" y="52970"/>
                  <a:pt x="52515" y="52970"/>
                </a:cubicBezTo>
                <a:cubicBezTo>
                  <a:pt x="56612" y="52970"/>
                  <a:pt x="60419" y="55164"/>
                  <a:pt x="62488" y="58681"/>
                </a:cubicBezTo>
                <a:lnTo>
                  <a:pt x="101885" y="126218"/>
                </a:lnTo>
                <a:cubicBezTo>
                  <a:pt x="104244" y="130274"/>
                  <a:pt x="105734" y="134950"/>
                  <a:pt x="104658" y="139502"/>
                </a:cubicBezTo>
                <a:cubicBezTo>
                  <a:pt x="100188" y="158042"/>
                  <a:pt x="78545" y="172154"/>
                  <a:pt x="52515" y="172154"/>
                </a:cubicBezTo>
                <a:cubicBezTo>
                  <a:pt x="26485" y="172154"/>
                  <a:pt x="4842" y="158083"/>
                  <a:pt x="372" y="139502"/>
                </a:cubicBezTo>
                <a:close/>
              </a:path>
            </a:pathLst>
          </a:custGeom>
          <a:solidFill>
            <a:srgbClr val="4A5C58"/>
          </a:solidFill>
          <a:ln/>
        </p:spPr>
      </p:sp>
      <p:sp>
        <p:nvSpPr>
          <p:cNvPr id="19" name="Text 17"/>
          <p:cNvSpPr/>
          <p:nvPr/>
        </p:nvSpPr>
        <p:spPr>
          <a:xfrm>
            <a:off x="1235974" y="3941874"/>
            <a:ext cx="3063450" cy="2825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68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Разделение ответственности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600330" y="4471577"/>
            <a:ext cx="3081106" cy="1341915"/>
          </a:xfrm>
          <a:custGeom>
            <a:avLst/>
            <a:gdLst/>
            <a:ahLst/>
            <a:cxnLst/>
            <a:rect l="l" t="t" r="r" b="b"/>
            <a:pathLst>
              <a:path w="3081106" h="1341915">
                <a:moveTo>
                  <a:pt x="105944" y="0"/>
                </a:moveTo>
                <a:lnTo>
                  <a:pt x="2975162" y="0"/>
                </a:lnTo>
                <a:cubicBezTo>
                  <a:pt x="3033674" y="0"/>
                  <a:pt x="3081106" y="47433"/>
                  <a:pt x="3081106" y="105944"/>
                </a:cubicBezTo>
                <a:lnTo>
                  <a:pt x="3081106" y="1235970"/>
                </a:lnTo>
                <a:cubicBezTo>
                  <a:pt x="3081106" y="1294482"/>
                  <a:pt x="3033674" y="1341915"/>
                  <a:pt x="2975162" y="1341915"/>
                </a:cubicBezTo>
                <a:lnTo>
                  <a:pt x="105944" y="1341915"/>
                </a:lnTo>
                <a:cubicBezTo>
                  <a:pt x="47433" y="1341915"/>
                  <a:pt x="0" y="1294482"/>
                  <a:pt x="0" y="1235970"/>
                </a:cubicBezTo>
                <a:lnTo>
                  <a:pt x="0" y="105944"/>
                </a:lnTo>
                <a:cubicBezTo>
                  <a:pt x="0" y="47472"/>
                  <a:pt x="47472" y="0"/>
                  <a:pt x="105944" y="0"/>
                </a:cubicBezTo>
                <a:close/>
              </a:path>
            </a:pathLst>
          </a:custGeom>
          <a:solidFill>
            <a:srgbClr val="4A5C58">
              <a:alpha val="10196"/>
            </a:srgbClr>
          </a:solidFill>
          <a:ln/>
        </p:spPr>
      </p:sp>
      <p:sp>
        <p:nvSpPr>
          <p:cNvPr id="21" name="Text 19"/>
          <p:cNvSpPr/>
          <p:nvPr/>
        </p:nvSpPr>
        <p:spPr>
          <a:xfrm>
            <a:off x="741584" y="4612831"/>
            <a:ext cx="2869225" cy="2118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12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Вы отвечаете за: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768070" y="4930653"/>
            <a:ext cx="123597" cy="141254"/>
          </a:xfrm>
          <a:custGeom>
            <a:avLst/>
            <a:gdLst/>
            <a:ahLst/>
            <a:cxnLst/>
            <a:rect l="l" t="t" r="r" b="b"/>
            <a:pathLst>
              <a:path w="123597" h="141254">
                <a:moveTo>
                  <a:pt x="119956" y="19340"/>
                </a:moveTo>
                <a:cubicBezTo>
                  <a:pt x="123901" y="22209"/>
                  <a:pt x="124784" y="27727"/>
                  <a:pt x="121914" y="31672"/>
                </a:cubicBezTo>
                <a:lnTo>
                  <a:pt x="51287" y="128784"/>
                </a:lnTo>
                <a:cubicBezTo>
                  <a:pt x="49770" y="130881"/>
                  <a:pt x="47425" y="132177"/>
                  <a:pt x="44832" y="132398"/>
                </a:cubicBezTo>
                <a:cubicBezTo>
                  <a:pt x="42238" y="132619"/>
                  <a:pt x="39728" y="131653"/>
                  <a:pt x="37907" y="129832"/>
                </a:cubicBezTo>
                <a:lnTo>
                  <a:pt x="2593" y="94519"/>
                </a:lnTo>
                <a:cubicBezTo>
                  <a:pt x="-855" y="91070"/>
                  <a:pt x="-855" y="85470"/>
                  <a:pt x="2593" y="82021"/>
                </a:cubicBezTo>
                <a:cubicBezTo>
                  <a:pt x="6042" y="78573"/>
                  <a:pt x="11642" y="78573"/>
                  <a:pt x="15091" y="82021"/>
                </a:cubicBezTo>
                <a:lnTo>
                  <a:pt x="43094" y="110024"/>
                </a:lnTo>
                <a:lnTo>
                  <a:pt x="107651" y="21271"/>
                </a:lnTo>
                <a:cubicBezTo>
                  <a:pt x="110520" y="17326"/>
                  <a:pt x="116038" y="16443"/>
                  <a:pt x="119983" y="19312"/>
                </a:cubicBezTo>
                <a:close/>
              </a:path>
            </a:pathLst>
          </a:custGeom>
          <a:solidFill>
            <a:srgbClr val="4A5C58"/>
          </a:solidFill>
          <a:ln/>
        </p:spPr>
      </p:sp>
      <p:sp>
        <p:nvSpPr>
          <p:cNvPr id="23" name="Text 21"/>
          <p:cNvSpPr/>
          <p:nvPr/>
        </p:nvSpPr>
        <p:spPr>
          <a:xfrm>
            <a:off x="988779" y="4895340"/>
            <a:ext cx="1315429" cy="2118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12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Процесс обучения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768070" y="5213161"/>
            <a:ext cx="123597" cy="141254"/>
          </a:xfrm>
          <a:custGeom>
            <a:avLst/>
            <a:gdLst/>
            <a:ahLst/>
            <a:cxnLst/>
            <a:rect l="l" t="t" r="r" b="b"/>
            <a:pathLst>
              <a:path w="123597" h="141254">
                <a:moveTo>
                  <a:pt x="119956" y="19340"/>
                </a:moveTo>
                <a:cubicBezTo>
                  <a:pt x="123901" y="22209"/>
                  <a:pt x="124784" y="27727"/>
                  <a:pt x="121914" y="31672"/>
                </a:cubicBezTo>
                <a:lnTo>
                  <a:pt x="51287" y="128784"/>
                </a:lnTo>
                <a:cubicBezTo>
                  <a:pt x="49770" y="130881"/>
                  <a:pt x="47425" y="132177"/>
                  <a:pt x="44832" y="132398"/>
                </a:cubicBezTo>
                <a:cubicBezTo>
                  <a:pt x="42238" y="132619"/>
                  <a:pt x="39728" y="131653"/>
                  <a:pt x="37907" y="129832"/>
                </a:cubicBezTo>
                <a:lnTo>
                  <a:pt x="2593" y="94519"/>
                </a:lnTo>
                <a:cubicBezTo>
                  <a:pt x="-855" y="91070"/>
                  <a:pt x="-855" y="85470"/>
                  <a:pt x="2593" y="82021"/>
                </a:cubicBezTo>
                <a:cubicBezTo>
                  <a:pt x="6042" y="78573"/>
                  <a:pt x="11642" y="78573"/>
                  <a:pt x="15091" y="82021"/>
                </a:cubicBezTo>
                <a:lnTo>
                  <a:pt x="43094" y="110024"/>
                </a:lnTo>
                <a:lnTo>
                  <a:pt x="107651" y="21271"/>
                </a:lnTo>
                <a:cubicBezTo>
                  <a:pt x="110520" y="17326"/>
                  <a:pt x="116038" y="16443"/>
                  <a:pt x="119983" y="19312"/>
                </a:cubicBezTo>
                <a:close/>
              </a:path>
            </a:pathLst>
          </a:custGeom>
          <a:solidFill>
            <a:srgbClr val="4A5C58"/>
          </a:solidFill>
          <a:ln/>
        </p:spPr>
      </p:sp>
      <p:sp>
        <p:nvSpPr>
          <p:cNvPr id="25" name="Text 23"/>
          <p:cNvSpPr/>
          <p:nvPr/>
        </p:nvSpPr>
        <p:spPr>
          <a:xfrm>
            <a:off x="988779" y="5177848"/>
            <a:ext cx="1430198" cy="2118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12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Атмосферу в классе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768070" y="5495670"/>
            <a:ext cx="123597" cy="141254"/>
          </a:xfrm>
          <a:custGeom>
            <a:avLst/>
            <a:gdLst/>
            <a:ahLst/>
            <a:cxnLst/>
            <a:rect l="l" t="t" r="r" b="b"/>
            <a:pathLst>
              <a:path w="123597" h="141254">
                <a:moveTo>
                  <a:pt x="119956" y="19340"/>
                </a:moveTo>
                <a:cubicBezTo>
                  <a:pt x="123901" y="22209"/>
                  <a:pt x="124784" y="27727"/>
                  <a:pt x="121914" y="31672"/>
                </a:cubicBezTo>
                <a:lnTo>
                  <a:pt x="51287" y="128784"/>
                </a:lnTo>
                <a:cubicBezTo>
                  <a:pt x="49770" y="130881"/>
                  <a:pt x="47425" y="132177"/>
                  <a:pt x="44832" y="132398"/>
                </a:cubicBezTo>
                <a:cubicBezTo>
                  <a:pt x="42238" y="132619"/>
                  <a:pt x="39728" y="131653"/>
                  <a:pt x="37907" y="129832"/>
                </a:cubicBezTo>
                <a:lnTo>
                  <a:pt x="2593" y="94519"/>
                </a:lnTo>
                <a:cubicBezTo>
                  <a:pt x="-855" y="91070"/>
                  <a:pt x="-855" y="85470"/>
                  <a:pt x="2593" y="82021"/>
                </a:cubicBezTo>
                <a:cubicBezTo>
                  <a:pt x="6042" y="78573"/>
                  <a:pt x="11642" y="78573"/>
                  <a:pt x="15091" y="82021"/>
                </a:cubicBezTo>
                <a:lnTo>
                  <a:pt x="43094" y="110024"/>
                </a:lnTo>
                <a:lnTo>
                  <a:pt x="107651" y="21271"/>
                </a:lnTo>
                <a:cubicBezTo>
                  <a:pt x="110520" y="17326"/>
                  <a:pt x="116038" y="16443"/>
                  <a:pt x="119983" y="19312"/>
                </a:cubicBezTo>
                <a:close/>
              </a:path>
            </a:pathLst>
          </a:custGeom>
          <a:solidFill>
            <a:srgbClr val="4A5C58"/>
          </a:solidFill>
          <a:ln/>
        </p:spPr>
      </p:sp>
      <p:sp>
        <p:nvSpPr>
          <p:cNvPr id="27" name="Text 25"/>
          <p:cNvSpPr/>
          <p:nvPr/>
        </p:nvSpPr>
        <p:spPr>
          <a:xfrm>
            <a:off x="988779" y="5460356"/>
            <a:ext cx="1491997" cy="2118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12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Поддержку учеников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3824415" y="4471577"/>
            <a:ext cx="3081106" cy="1341915"/>
          </a:xfrm>
          <a:custGeom>
            <a:avLst/>
            <a:gdLst/>
            <a:ahLst/>
            <a:cxnLst/>
            <a:rect l="l" t="t" r="r" b="b"/>
            <a:pathLst>
              <a:path w="3081106" h="1341915">
                <a:moveTo>
                  <a:pt x="105944" y="0"/>
                </a:moveTo>
                <a:lnTo>
                  <a:pt x="2975162" y="0"/>
                </a:lnTo>
                <a:cubicBezTo>
                  <a:pt x="3033674" y="0"/>
                  <a:pt x="3081106" y="47433"/>
                  <a:pt x="3081106" y="105944"/>
                </a:cubicBezTo>
                <a:lnTo>
                  <a:pt x="3081106" y="1235970"/>
                </a:lnTo>
                <a:cubicBezTo>
                  <a:pt x="3081106" y="1294482"/>
                  <a:pt x="3033674" y="1341915"/>
                  <a:pt x="2975162" y="1341915"/>
                </a:cubicBezTo>
                <a:lnTo>
                  <a:pt x="105944" y="1341915"/>
                </a:lnTo>
                <a:cubicBezTo>
                  <a:pt x="47433" y="1341915"/>
                  <a:pt x="0" y="1294482"/>
                  <a:pt x="0" y="1235970"/>
                </a:cubicBezTo>
                <a:lnTo>
                  <a:pt x="0" y="105944"/>
                </a:lnTo>
                <a:cubicBezTo>
                  <a:pt x="0" y="47472"/>
                  <a:pt x="47472" y="0"/>
                  <a:pt x="105944" y="0"/>
                </a:cubicBezTo>
                <a:close/>
              </a:path>
            </a:pathLst>
          </a:custGeom>
          <a:solidFill>
            <a:srgbClr val="C78D6A">
              <a:alpha val="10196"/>
            </a:srgbClr>
          </a:solidFill>
          <a:ln/>
        </p:spPr>
      </p:sp>
      <p:sp>
        <p:nvSpPr>
          <p:cNvPr id="29" name="Text 27"/>
          <p:cNvSpPr/>
          <p:nvPr/>
        </p:nvSpPr>
        <p:spPr>
          <a:xfrm>
            <a:off x="3965669" y="4612831"/>
            <a:ext cx="2869225" cy="2118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12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Ученик отвечает за: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3992154" y="4930653"/>
            <a:ext cx="123597" cy="141254"/>
          </a:xfrm>
          <a:custGeom>
            <a:avLst/>
            <a:gdLst/>
            <a:ahLst/>
            <a:cxnLst/>
            <a:rect l="l" t="t" r="r" b="b"/>
            <a:pathLst>
              <a:path w="123597" h="141254">
                <a:moveTo>
                  <a:pt x="119956" y="19340"/>
                </a:moveTo>
                <a:cubicBezTo>
                  <a:pt x="123901" y="22209"/>
                  <a:pt x="124784" y="27727"/>
                  <a:pt x="121914" y="31672"/>
                </a:cubicBezTo>
                <a:lnTo>
                  <a:pt x="51287" y="128784"/>
                </a:lnTo>
                <a:cubicBezTo>
                  <a:pt x="49770" y="130881"/>
                  <a:pt x="47425" y="132177"/>
                  <a:pt x="44832" y="132398"/>
                </a:cubicBezTo>
                <a:cubicBezTo>
                  <a:pt x="42238" y="132619"/>
                  <a:pt x="39728" y="131653"/>
                  <a:pt x="37907" y="129832"/>
                </a:cubicBezTo>
                <a:lnTo>
                  <a:pt x="2593" y="94519"/>
                </a:lnTo>
                <a:cubicBezTo>
                  <a:pt x="-855" y="91070"/>
                  <a:pt x="-855" y="85470"/>
                  <a:pt x="2593" y="82021"/>
                </a:cubicBezTo>
                <a:cubicBezTo>
                  <a:pt x="6042" y="78573"/>
                  <a:pt x="11642" y="78573"/>
                  <a:pt x="15091" y="82021"/>
                </a:cubicBezTo>
                <a:lnTo>
                  <a:pt x="43094" y="110024"/>
                </a:lnTo>
                <a:lnTo>
                  <a:pt x="107651" y="21271"/>
                </a:lnTo>
                <a:cubicBezTo>
                  <a:pt x="110520" y="17326"/>
                  <a:pt x="116038" y="16443"/>
                  <a:pt x="119983" y="19312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31" name="Text 29"/>
          <p:cNvSpPr/>
          <p:nvPr/>
        </p:nvSpPr>
        <p:spPr>
          <a:xfrm>
            <a:off x="4212864" y="4895340"/>
            <a:ext cx="1235974" cy="2118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12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Свою подготовку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3992154" y="5213161"/>
            <a:ext cx="123597" cy="141254"/>
          </a:xfrm>
          <a:custGeom>
            <a:avLst/>
            <a:gdLst/>
            <a:ahLst/>
            <a:cxnLst/>
            <a:rect l="l" t="t" r="r" b="b"/>
            <a:pathLst>
              <a:path w="123597" h="141254">
                <a:moveTo>
                  <a:pt x="119956" y="19340"/>
                </a:moveTo>
                <a:cubicBezTo>
                  <a:pt x="123901" y="22209"/>
                  <a:pt x="124784" y="27727"/>
                  <a:pt x="121914" y="31672"/>
                </a:cubicBezTo>
                <a:lnTo>
                  <a:pt x="51287" y="128784"/>
                </a:lnTo>
                <a:cubicBezTo>
                  <a:pt x="49770" y="130881"/>
                  <a:pt x="47425" y="132177"/>
                  <a:pt x="44832" y="132398"/>
                </a:cubicBezTo>
                <a:cubicBezTo>
                  <a:pt x="42238" y="132619"/>
                  <a:pt x="39728" y="131653"/>
                  <a:pt x="37907" y="129832"/>
                </a:cubicBezTo>
                <a:lnTo>
                  <a:pt x="2593" y="94519"/>
                </a:lnTo>
                <a:cubicBezTo>
                  <a:pt x="-855" y="91070"/>
                  <a:pt x="-855" y="85470"/>
                  <a:pt x="2593" y="82021"/>
                </a:cubicBezTo>
                <a:cubicBezTo>
                  <a:pt x="6042" y="78573"/>
                  <a:pt x="11642" y="78573"/>
                  <a:pt x="15091" y="82021"/>
                </a:cubicBezTo>
                <a:lnTo>
                  <a:pt x="43094" y="110024"/>
                </a:lnTo>
                <a:lnTo>
                  <a:pt x="107651" y="21271"/>
                </a:lnTo>
                <a:cubicBezTo>
                  <a:pt x="110520" y="17326"/>
                  <a:pt x="116038" y="16443"/>
                  <a:pt x="119983" y="19312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33" name="Text 31"/>
          <p:cNvSpPr/>
          <p:nvPr/>
        </p:nvSpPr>
        <p:spPr>
          <a:xfrm>
            <a:off x="4212864" y="5177848"/>
            <a:ext cx="918152" cy="2118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12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Свои усилия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3992154" y="5495670"/>
            <a:ext cx="123597" cy="141254"/>
          </a:xfrm>
          <a:custGeom>
            <a:avLst/>
            <a:gdLst/>
            <a:ahLst/>
            <a:cxnLst/>
            <a:rect l="l" t="t" r="r" b="b"/>
            <a:pathLst>
              <a:path w="123597" h="141254">
                <a:moveTo>
                  <a:pt x="119956" y="19340"/>
                </a:moveTo>
                <a:cubicBezTo>
                  <a:pt x="123901" y="22209"/>
                  <a:pt x="124784" y="27727"/>
                  <a:pt x="121914" y="31672"/>
                </a:cubicBezTo>
                <a:lnTo>
                  <a:pt x="51287" y="128784"/>
                </a:lnTo>
                <a:cubicBezTo>
                  <a:pt x="49770" y="130881"/>
                  <a:pt x="47425" y="132177"/>
                  <a:pt x="44832" y="132398"/>
                </a:cubicBezTo>
                <a:cubicBezTo>
                  <a:pt x="42238" y="132619"/>
                  <a:pt x="39728" y="131653"/>
                  <a:pt x="37907" y="129832"/>
                </a:cubicBezTo>
                <a:lnTo>
                  <a:pt x="2593" y="94519"/>
                </a:lnTo>
                <a:cubicBezTo>
                  <a:pt x="-855" y="91070"/>
                  <a:pt x="-855" y="85470"/>
                  <a:pt x="2593" y="82021"/>
                </a:cubicBezTo>
                <a:cubicBezTo>
                  <a:pt x="6042" y="78573"/>
                  <a:pt x="11642" y="78573"/>
                  <a:pt x="15091" y="82021"/>
                </a:cubicBezTo>
                <a:lnTo>
                  <a:pt x="43094" y="110024"/>
                </a:lnTo>
                <a:lnTo>
                  <a:pt x="107651" y="21271"/>
                </a:lnTo>
                <a:cubicBezTo>
                  <a:pt x="110520" y="17326"/>
                  <a:pt x="116038" y="16443"/>
                  <a:pt x="119983" y="19312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35" name="Text 33"/>
          <p:cNvSpPr/>
          <p:nvPr/>
        </p:nvSpPr>
        <p:spPr>
          <a:xfrm>
            <a:off x="4212864" y="5460356"/>
            <a:ext cx="1121205" cy="2118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12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Свой результат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600330" y="5954746"/>
            <a:ext cx="6303467" cy="494390"/>
          </a:xfrm>
          <a:custGeom>
            <a:avLst/>
            <a:gdLst/>
            <a:ahLst/>
            <a:cxnLst/>
            <a:rect l="l" t="t" r="r" b="b"/>
            <a:pathLst>
              <a:path w="6303467" h="494390">
                <a:moveTo>
                  <a:pt x="105943" y="0"/>
                </a:moveTo>
                <a:lnTo>
                  <a:pt x="6197524" y="0"/>
                </a:lnTo>
                <a:cubicBezTo>
                  <a:pt x="6256035" y="0"/>
                  <a:pt x="6303467" y="47432"/>
                  <a:pt x="6303467" y="105943"/>
                </a:cubicBezTo>
                <a:lnTo>
                  <a:pt x="6303467" y="388447"/>
                </a:lnTo>
                <a:cubicBezTo>
                  <a:pt x="6303467" y="446957"/>
                  <a:pt x="6256035" y="494390"/>
                  <a:pt x="6197524" y="494390"/>
                </a:cubicBezTo>
                <a:lnTo>
                  <a:pt x="105943" y="494390"/>
                </a:lnTo>
                <a:cubicBezTo>
                  <a:pt x="47432" y="494390"/>
                  <a:pt x="0" y="446957"/>
                  <a:pt x="0" y="388447"/>
                </a:cubicBezTo>
                <a:lnTo>
                  <a:pt x="0" y="105943"/>
                </a:lnTo>
                <a:cubicBezTo>
                  <a:pt x="0" y="47432"/>
                  <a:pt x="47432" y="0"/>
                  <a:pt x="105943" y="0"/>
                </a:cubicBezTo>
                <a:close/>
              </a:path>
            </a:pathLst>
          </a:custGeom>
          <a:solidFill>
            <a:srgbClr val="4A5C58">
              <a:alpha val="10196"/>
            </a:srgbClr>
          </a:solidFill>
          <a:ln/>
        </p:spPr>
      </p:sp>
      <p:sp>
        <p:nvSpPr>
          <p:cNvPr id="37" name="Shape 35"/>
          <p:cNvSpPr/>
          <p:nvPr/>
        </p:nvSpPr>
        <p:spPr>
          <a:xfrm>
            <a:off x="759241" y="6140142"/>
            <a:ext cx="141254" cy="141254"/>
          </a:xfrm>
          <a:custGeom>
            <a:avLst/>
            <a:gdLst/>
            <a:ahLst/>
            <a:cxnLst/>
            <a:rect l="l" t="t" r="r" b="b"/>
            <a:pathLst>
              <a:path w="141254" h="141254">
                <a:moveTo>
                  <a:pt x="70627" y="141254"/>
                </a:moveTo>
                <a:cubicBezTo>
                  <a:pt x="109607" y="141254"/>
                  <a:pt x="141254" y="109607"/>
                  <a:pt x="141254" y="70627"/>
                </a:cubicBezTo>
                <a:cubicBezTo>
                  <a:pt x="141254" y="31647"/>
                  <a:pt x="109607" y="0"/>
                  <a:pt x="70627" y="0"/>
                </a:cubicBezTo>
                <a:cubicBezTo>
                  <a:pt x="31647" y="0"/>
                  <a:pt x="0" y="31647"/>
                  <a:pt x="0" y="70627"/>
                </a:cubicBezTo>
                <a:cubicBezTo>
                  <a:pt x="0" y="109607"/>
                  <a:pt x="31647" y="141254"/>
                  <a:pt x="70627" y="141254"/>
                </a:cubicBezTo>
                <a:close/>
                <a:moveTo>
                  <a:pt x="70627" y="37521"/>
                </a:moveTo>
                <a:cubicBezTo>
                  <a:pt x="74296" y="37521"/>
                  <a:pt x="77248" y="40473"/>
                  <a:pt x="77248" y="44142"/>
                </a:cubicBezTo>
                <a:lnTo>
                  <a:pt x="77248" y="75041"/>
                </a:lnTo>
                <a:cubicBezTo>
                  <a:pt x="77248" y="78711"/>
                  <a:pt x="74296" y="81663"/>
                  <a:pt x="70627" y="81663"/>
                </a:cubicBezTo>
                <a:cubicBezTo>
                  <a:pt x="66958" y="81663"/>
                  <a:pt x="64006" y="78711"/>
                  <a:pt x="64006" y="75041"/>
                </a:cubicBezTo>
                <a:lnTo>
                  <a:pt x="64006" y="44142"/>
                </a:lnTo>
                <a:cubicBezTo>
                  <a:pt x="64006" y="40473"/>
                  <a:pt x="66958" y="37521"/>
                  <a:pt x="70627" y="37521"/>
                </a:cubicBezTo>
                <a:close/>
                <a:moveTo>
                  <a:pt x="63261" y="97112"/>
                </a:moveTo>
                <a:cubicBezTo>
                  <a:pt x="63093" y="94378"/>
                  <a:pt x="64457" y="91777"/>
                  <a:pt x="66801" y="90359"/>
                </a:cubicBezTo>
                <a:cubicBezTo>
                  <a:pt x="69145" y="88941"/>
                  <a:pt x="72082" y="88941"/>
                  <a:pt x="74426" y="90359"/>
                </a:cubicBezTo>
                <a:cubicBezTo>
                  <a:pt x="76770" y="91777"/>
                  <a:pt x="78133" y="94378"/>
                  <a:pt x="77966" y="97112"/>
                </a:cubicBezTo>
                <a:cubicBezTo>
                  <a:pt x="78133" y="99846"/>
                  <a:pt x="76770" y="102448"/>
                  <a:pt x="74426" y="103866"/>
                </a:cubicBezTo>
                <a:cubicBezTo>
                  <a:pt x="72082" y="105283"/>
                  <a:pt x="69145" y="105283"/>
                  <a:pt x="66801" y="103866"/>
                </a:cubicBezTo>
                <a:cubicBezTo>
                  <a:pt x="64457" y="102448"/>
                  <a:pt x="63093" y="99846"/>
                  <a:pt x="63261" y="97112"/>
                </a:cubicBezTo>
                <a:close/>
              </a:path>
            </a:pathLst>
          </a:custGeom>
          <a:solidFill>
            <a:srgbClr val="4A5C58"/>
          </a:solidFill>
          <a:ln/>
        </p:spPr>
      </p:sp>
      <p:sp>
        <p:nvSpPr>
          <p:cNvPr id="38" name="Text 36"/>
          <p:cNvSpPr/>
          <p:nvPr/>
        </p:nvSpPr>
        <p:spPr>
          <a:xfrm>
            <a:off x="967248" y="6096000"/>
            <a:ext cx="5865922" cy="2118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12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Не берите на себя ответственность за результат ученика на 100%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7348734" y="1059406"/>
            <a:ext cx="4493648" cy="4264110"/>
          </a:xfrm>
          <a:custGeom>
            <a:avLst/>
            <a:gdLst/>
            <a:ahLst/>
            <a:cxnLst/>
            <a:rect l="l" t="t" r="r" b="b"/>
            <a:pathLst>
              <a:path w="4493648" h="4264110">
                <a:moveTo>
                  <a:pt x="35314" y="0"/>
                </a:moveTo>
                <a:lnTo>
                  <a:pt x="4352378" y="0"/>
                </a:lnTo>
                <a:cubicBezTo>
                  <a:pt x="4430399" y="0"/>
                  <a:pt x="4493648" y="63249"/>
                  <a:pt x="4493648" y="141270"/>
                </a:cubicBezTo>
                <a:lnTo>
                  <a:pt x="4493648" y="4122840"/>
                </a:lnTo>
                <a:cubicBezTo>
                  <a:pt x="4493648" y="4200861"/>
                  <a:pt x="4430399" y="4264110"/>
                  <a:pt x="4352378" y="4264110"/>
                </a:cubicBezTo>
                <a:lnTo>
                  <a:pt x="35314" y="4264110"/>
                </a:lnTo>
                <a:cubicBezTo>
                  <a:pt x="15810" y="4264110"/>
                  <a:pt x="0" y="4248300"/>
                  <a:pt x="0" y="4228797"/>
                </a:cubicBezTo>
                <a:lnTo>
                  <a:pt x="0" y="35314"/>
                </a:lnTo>
                <a:cubicBezTo>
                  <a:pt x="0" y="15810"/>
                  <a:pt x="15810" y="0"/>
                  <a:pt x="35314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6485" dist="8828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40" name="Shape 38"/>
          <p:cNvSpPr/>
          <p:nvPr/>
        </p:nvSpPr>
        <p:spPr>
          <a:xfrm>
            <a:off x="7348734" y="1059406"/>
            <a:ext cx="35314" cy="4264110"/>
          </a:xfrm>
          <a:custGeom>
            <a:avLst/>
            <a:gdLst/>
            <a:ahLst/>
            <a:cxnLst/>
            <a:rect l="l" t="t" r="r" b="b"/>
            <a:pathLst>
              <a:path w="35314" h="4264110">
                <a:moveTo>
                  <a:pt x="35314" y="0"/>
                </a:moveTo>
                <a:lnTo>
                  <a:pt x="35314" y="0"/>
                </a:lnTo>
                <a:lnTo>
                  <a:pt x="35314" y="4264110"/>
                </a:lnTo>
                <a:lnTo>
                  <a:pt x="35314" y="4264110"/>
                </a:lnTo>
                <a:cubicBezTo>
                  <a:pt x="15810" y="4264110"/>
                  <a:pt x="0" y="4248300"/>
                  <a:pt x="0" y="4228797"/>
                </a:cubicBezTo>
                <a:lnTo>
                  <a:pt x="0" y="35314"/>
                </a:lnTo>
                <a:cubicBezTo>
                  <a:pt x="0" y="15810"/>
                  <a:pt x="15810" y="0"/>
                  <a:pt x="35314" y="0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41" name="Shape 39"/>
          <p:cNvSpPr/>
          <p:nvPr/>
        </p:nvSpPr>
        <p:spPr>
          <a:xfrm>
            <a:off x="7578272" y="1271287"/>
            <a:ext cx="494390" cy="494390"/>
          </a:xfrm>
          <a:custGeom>
            <a:avLst/>
            <a:gdLst/>
            <a:ahLst/>
            <a:cxnLst/>
            <a:rect l="l" t="t" r="r" b="b"/>
            <a:pathLst>
              <a:path w="494390" h="494390">
                <a:moveTo>
                  <a:pt x="247195" y="0"/>
                </a:moveTo>
                <a:lnTo>
                  <a:pt x="247195" y="0"/>
                </a:lnTo>
                <a:cubicBezTo>
                  <a:pt x="383625" y="0"/>
                  <a:pt x="494390" y="110764"/>
                  <a:pt x="494390" y="247195"/>
                </a:cubicBezTo>
                <a:lnTo>
                  <a:pt x="494390" y="247195"/>
                </a:lnTo>
                <a:cubicBezTo>
                  <a:pt x="494390" y="383625"/>
                  <a:pt x="383625" y="494390"/>
                  <a:pt x="247195" y="494390"/>
                </a:cubicBezTo>
                <a:lnTo>
                  <a:pt x="247195" y="494390"/>
                </a:lnTo>
                <a:cubicBezTo>
                  <a:pt x="110764" y="494390"/>
                  <a:pt x="0" y="383625"/>
                  <a:pt x="0" y="247195"/>
                </a:cubicBezTo>
                <a:lnTo>
                  <a:pt x="0" y="247195"/>
                </a:lnTo>
                <a:cubicBezTo>
                  <a:pt x="0" y="110764"/>
                  <a:pt x="110764" y="0"/>
                  <a:pt x="247195" y="0"/>
                </a:cubicBezTo>
                <a:close/>
              </a:path>
            </a:pathLst>
          </a:custGeom>
          <a:solidFill>
            <a:srgbClr val="C78D6A">
              <a:alpha val="20000"/>
            </a:srgbClr>
          </a:solidFill>
          <a:ln/>
        </p:spPr>
      </p:sp>
      <p:sp>
        <p:nvSpPr>
          <p:cNvPr id="42" name="Shape 40"/>
          <p:cNvSpPr/>
          <p:nvPr/>
        </p:nvSpPr>
        <p:spPr>
          <a:xfrm>
            <a:off x="7706284" y="1412542"/>
            <a:ext cx="238366" cy="211881"/>
          </a:xfrm>
          <a:custGeom>
            <a:avLst/>
            <a:gdLst/>
            <a:ahLst/>
            <a:cxnLst/>
            <a:rect l="l" t="t" r="r" b="b"/>
            <a:pathLst>
              <a:path w="238366" h="211881">
                <a:moveTo>
                  <a:pt x="62902" y="-6621"/>
                </a:moveTo>
                <a:cubicBezTo>
                  <a:pt x="57398" y="-6621"/>
                  <a:pt x="52970" y="-2193"/>
                  <a:pt x="52970" y="3311"/>
                </a:cubicBezTo>
                <a:cubicBezTo>
                  <a:pt x="52970" y="19409"/>
                  <a:pt x="62654" y="27892"/>
                  <a:pt x="69151" y="33562"/>
                </a:cubicBezTo>
                <a:lnTo>
                  <a:pt x="69606" y="33975"/>
                </a:lnTo>
                <a:cubicBezTo>
                  <a:pt x="76352" y="39893"/>
                  <a:pt x="79455" y="42997"/>
                  <a:pt x="79455" y="49660"/>
                </a:cubicBezTo>
                <a:cubicBezTo>
                  <a:pt x="79455" y="55164"/>
                  <a:pt x="83883" y="59592"/>
                  <a:pt x="89387" y="59592"/>
                </a:cubicBezTo>
                <a:cubicBezTo>
                  <a:pt x="94891" y="59592"/>
                  <a:pt x="99319" y="55164"/>
                  <a:pt x="99319" y="49660"/>
                </a:cubicBezTo>
                <a:cubicBezTo>
                  <a:pt x="99319" y="33562"/>
                  <a:pt x="89636" y="25078"/>
                  <a:pt x="83139" y="19409"/>
                </a:cubicBezTo>
                <a:lnTo>
                  <a:pt x="82683" y="18995"/>
                </a:lnTo>
                <a:cubicBezTo>
                  <a:pt x="75938" y="13118"/>
                  <a:pt x="72834" y="9973"/>
                  <a:pt x="72834" y="3311"/>
                </a:cubicBezTo>
                <a:cubicBezTo>
                  <a:pt x="72834" y="-2193"/>
                  <a:pt x="68406" y="-6621"/>
                  <a:pt x="62902" y="-6621"/>
                </a:cubicBezTo>
                <a:close/>
                <a:moveTo>
                  <a:pt x="39728" y="79455"/>
                </a:moveTo>
                <a:cubicBezTo>
                  <a:pt x="32403" y="79455"/>
                  <a:pt x="26485" y="85373"/>
                  <a:pt x="26485" y="92698"/>
                </a:cubicBezTo>
                <a:lnTo>
                  <a:pt x="26485" y="172154"/>
                </a:lnTo>
                <a:cubicBezTo>
                  <a:pt x="26485" y="194087"/>
                  <a:pt x="44280" y="211881"/>
                  <a:pt x="66213" y="211881"/>
                </a:cubicBezTo>
                <a:lnTo>
                  <a:pt x="145668" y="211881"/>
                </a:lnTo>
                <a:cubicBezTo>
                  <a:pt x="162966" y="211881"/>
                  <a:pt x="177699" y="200832"/>
                  <a:pt x="183120" y="185396"/>
                </a:cubicBezTo>
                <a:lnTo>
                  <a:pt x="185396" y="185396"/>
                </a:lnTo>
                <a:cubicBezTo>
                  <a:pt x="214654" y="185396"/>
                  <a:pt x="238366" y="161684"/>
                  <a:pt x="238366" y="132426"/>
                </a:cubicBezTo>
                <a:cubicBezTo>
                  <a:pt x="238366" y="103168"/>
                  <a:pt x="214654" y="79455"/>
                  <a:pt x="185396" y="79455"/>
                </a:cubicBezTo>
                <a:lnTo>
                  <a:pt x="39728" y="79455"/>
                </a:lnTo>
                <a:close/>
                <a:moveTo>
                  <a:pt x="185396" y="158911"/>
                </a:moveTo>
                <a:lnTo>
                  <a:pt x="185396" y="105941"/>
                </a:lnTo>
                <a:cubicBezTo>
                  <a:pt x="200004" y="105941"/>
                  <a:pt x="211881" y="117818"/>
                  <a:pt x="211881" y="132426"/>
                </a:cubicBezTo>
                <a:cubicBezTo>
                  <a:pt x="211881" y="147034"/>
                  <a:pt x="200004" y="158911"/>
                  <a:pt x="185396" y="158911"/>
                </a:cubicBezTo>
                <a:close/>
                <a:moveTo>
                  <a:pt x="119183" y="3311"/>
                </a:moveTo>
                <a:cubicBezTo>
                  <a:pt x="119183" y="-2193"/>
                  <a:pt x="114755" y="-6621"/>
                  <a:pt x="109251" y="-6621"/>
                </a:cubicBezTo>
                <a:cubicBezTo>
                  <a:pt x="103747" y="-6621"/>
                  <a:pt x="99319" y="-2193"/>
                  <a:pt x="99319" y="3311"/>
                </a:cubicBezTo>
                <a:cubicBezTo>
                  <a:pt x="99319" y="19409"/>
                  <a:pt x="109003" y="27892"/>
                  <a:pt x="115500" y="33562"/>
                </a:cubicBezTo>
                <a:lnTo>
                  <a:pt x="115955" y="33975"/>
                </a:lnTo>
                <a:cubicBezTo>
                  <a:pt x="122701" y="39893"/>
                  <a:pt x="125804" y="42997"/>
                  <a:pt x="125804" y="49660"/>
                </a:cubicBezTo>
                <a:cubicBezTo>
                  <a:pt x="125804" y="55164"/>
                  <a:pt x="130232" y="59592"/>
                  <a:pt x="135736" y="59592"/>
                </a:cubicBezTo>
                <a:cubicBezTo>
                  <a:pt x="141240" y="59592"/>
                  <a:pt x="145668" y="55164"/>
                  <a:pt x="145668" y="49660"/>
                </a:cubicBezTo>
                <a:cubicBezTo>
                  <a:pt x="145668" y="33562"/>
                  <a:pt x="135985" y="25078"/>
                  <a:pt x="129488" y="19409"/>
                </a:cubicBezTo>
                <a:lnTo>
                  <a:pt x="129032" y="18995"/>
                </a:lnTo>
                <a:cubicBezTo>
                  <a:pt x="122287" y="13118"/>
                  <a:pt x="119183" y="9973"/>
                  <a:pt x="119183" y="3311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43" name="Text 41"/>
          <p:cNvSpPr/>
          <p:nvPr/>
        </p:nvSpPr>
        <p:spPr>
          <a:xfrm>
            <a:off x="8213916" y="1377228"/>
            <a:ext cx="2498433" cy="2825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68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Ритуалы переключения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7578272" y="1906931"/>
            <a:ext cx="4131684" cy="520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51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Найдите свой способ «выходить из роли» после уроков в профильных классах: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7578272" y="2564646"/>
            <a:ext cx="4052229" cy="423762"/>
          </a:xfrm>
          <a:custGeom>
            <a:avLst/>
            <a:gdLst/>
            <a:ahLst/>
            <a:cxnLst/>
            <a:rect l="l" t="t" r="r" b="b"/>
            <a:pathLst>
              <a:path w="4052229" h="423762">
                <a:moveTo>
                  <a:pt x="105941" y="0"/>
                </a:moveTo>
                <a:lnTo>
                  <a:pt x="3946288" y="0"/>
                </a:lnTo>
                <a:cubicBezTo>
                  <a:pt x="4004758" y="0"/>
                  <a:pt x="4052229" y="47470"/>
                  <a:pt x="4052229" y="105941"/>
                </a:cubicBezTo>
                <a:lnTo>
                  <a:pt x="4052229" y="317822"/>
                </a:lnTo>
                <a:cubicBezTo>
                  <a:pt x="4052229" y="376292"/>
                  <a:pt x="4004758" y="423762"/>
                  <a:pt x="3946288" y="423762"/>
                </a:cubicBezTo>
                <a:lnTo>
                  <a:pt x="105941" y="423762"/>
                </a:lnTo>
                <a:cubicBezTo>
                  <a:pt x="47470" y="423762"/>
                  <a:pt x="0" y="376292"/>
                  <a:pt x="0" y="317822"/>
                </a:cubicBezTo>
                <a:lnTo>
                  <a:pt x="0" y="105941"/>
                </a:lnTo>
                <a:cubicBezTo>
                  <a:pt x="0" y="47470"/>
                  <a:pt x="47470" y="0"/>
                  <a:pt x="105941" y="0"/>
                </a:cubicBezTo>
                <a:close/>
              </a:path>
            </a:pathLst>
          </a:custGeom>
          <a:solidFill>
            <a:srgbClr val="C78D6A">
              <a:alpha val="10196"/>
            </a:srgbClr>
          </a:solidFill>
          <a:ln/>
        </p:spPr>
      </p:sp>
      <p:sp>
        <p:nvSpPr>
          <p:cNvPr id="46" name="Shape 44"/>
          <p:cNvSpPr/>
          <p:nvPr/>
        </p:nvSpPr>
        <p:spPr>
          <a:xfrm>
            <a:off x="7695248" y="2688243"/>
            <a:ext cx="198639" cy="176568"/>
          </a:xfrm>
          <a:custGeom>
            <a:avLst/>
            <a:gdLst/>
            <a:ahLst/>
            <a:cxnLst/>
            <a:rect l="l" t="t" r="r" b="b"/>
            <a:pathLst>
              <a:path w="198639" h="176568">
                <a:moveTo>
                  <a:pt x="52419" y="-5518"/>
                </a:moveTo>
                <a:cubicBezTo>
                  <a:pt x="47832" y="-5518"/>
                  <a:pt x="44142" y="-1828"/>
                  <a:pt x="44142" y="2759"/>
                </a:cubicBezTo>
                <a:cubicBezTo>
                  <a:pt x="44142" y="16174"/>
                  <a:pt x="52212" y="23243"/>
                  <a:pt x="57626" y="27968"/>
                </a:cubicBezTo>
                <a:lnTo>
                  <a:pt x="58005" y="28313"/>
                </a:lnTo>
                <a:cubicBezTo>
                  <a:pt x="63626" y="33244"/>
                  <a:pt x="66213" y="35831"/>
                  <a:pt x="66213" y="41383"/>
                </a:cubicBezTo>
                <a:cubicBezTo>
                  <a:pt x="66213" y="45970"/>
                  <a:pt x="69903" y="49660"/>
                  <a:pt x="74490" y="49660"/>
                </a:cubicBezTo>
                <a:cubicBezTo>
                  <a:pt x="79076" y="49660"/>
                  <a:pt x="82766" y="45970"/>
                  <a:pt x="82766" y="41383"/>
                </a:cubicBezTo>
                <a:cubicBezTo>
                  <a:pt x="82766" y="27968"/>
                  <a:pt x="74696" y="20898"/>
                  <a:pt x="69282" y="16174"/>
                </a:cubicBezTo>
                <a:lnTo>
                  <a:pt x="68903" y="15829"/>
                </a:lnTo>
                <a:cubicBezTo>
                  <a:pt x="63282" y="10932"/>
                  <a:pt x="60695" y="8311"/>
                  <a:pt x="60695" y="2759"/>
                </a:cubicBezTo>
                <a:cubicBezTo>
                  <a:pt x="60695" y="-1828"/>
                  <a:pt x="57005" y="-5518"/>
                  <a:pt x="52419" y="-5518"/>
                </a:cubicBezTo>
                <a:close/>
                <a:moveTo>
                  <a:pt x="33106" y="66213"/>
                </a:moveTo>
                <a:cubicBezTo>
                  <a:pt x="27002" y="66213"/>
                  <a:pt x="22071" y="71144"/>
                  <a:pt x="22071" y="77248"/>
                </a:cubicBezTo>
                <a:lnTo>
                  <a:pt x="22071" y="143461"/>
                </a:lnTo>
                <a:cubicBezTo>
                  <a:pt x="22071" y="161739"/>
                  <a:pt x="36900" y="176568"/>
                  <a:pt x="55177" y="176568"/>
                </a:cubicBezTo>
                <a:lnTo>
                  <a:pt x="121390" y="176568"/>
                </a:lnTo>
                <a:cubicBezTo>
                  <a:pt x="135805" y="176568"/>
                  <a:pt x="148082" y="167360"/>
                  <a:pt x="152600" y="154497"/>
                </a:cubicBezTo>
                <a:lnTo>
                  <a:pt x="154497" y="154497"/>
                </a:lnTo>
                <a:cubicBezTo>
                  <a:pt x="178878" y="154497"/>
                  <a:pt x="198639" y="134736"/>
                  <a:pt x="198639" y="110355"/>
                </a:cubicBezTo>
                <a:cubicBezTo>
                  <a:pt x="198639" y="85973"/>
                  <a:pt x="178878" y="66213"/>
                  <a:pt x="154497" y="66213"/>
                </a:cubicBezTo>
                <a:lnTo>
                  <a:pt x="33106" y="66213"/>
                </a:lnTo>
                <a:close/>
                <a:moveTo>
                  <a:pt x="154497" y="132426"/>
                </a:moveTo>
                <a:lnTo>
                  <a:pt x="154497" y="88284"/>
                </a:lnTo>
                <a:cubicBezTo>
                  <a:pt x="166670" y="88284"/>
                  <a:pt x="176568" y="98181"/>
                  <a:pt x="176568" y="110355"/>
                </a:cubicBezTo>
                <a:cubicBezTo>
                  <a:pt x="176568" y="122528"/>
                  <a:pt x="166670" y="132426"/>
                  <a:pt x="154497" y="132426"/>
                </a:cubicBezTo>
                <a:close/>
                <a:moveTo>
                  <a:pt x="99319" y="2759"/>
                </a:moveTo>
                <a:cubicBezTo>
                  <a:pt x="99319" y="-1828"/>
                  <a:pt x="95629" y="-5518"/>
                  <a:pt x="91043" y="-5518"/>
                </a:cubicBezTo>
                <a:cubicBezTo>
                  <a:pt x="86456" y="-5518"/>
                  <a:pt x="82766" y="-1828"/>
                  <a:pt x="82766" y="2759"/>
                </a:cubicBezTo>
                <a:cubicBezTo>
                  <a:pt x="82766" y="16174"/>
                  <a:pt x="90836" y="23243"/>
                  <a:pt x="96250" y="27968"/>
                </a:cubicBezTo>
                <a:lnTo>
                  <a:pt x="96629" y="28313"/>
                </a:lnTo>
                <a:cubicBezTo>
                  <a:pt x="102251" y="33244"/>
                  <a:pt x="104837" y="35831"/>
                  <a:pt x="104837" y="41383"/>
                </a:cubicBezTo>
                <a:cubicBezTo>
                  <a:pt x="104837" y="45970"/>
                  <a:pt x="108527" y="49660"/>
                  <a:pt x="113114" y="49660"/>
                </a:cubicBezTo>
                <a:cubicBezTo>
                  <a:pt x="117700" y="49660"/>
                  <a:pt x="121390" y="45970"/>
                  <a:pt x="121390" y="41383"/>
                </a:cubicBezTo>
                <a:cubicBezTo>
                  <a:pt x="121390" y="27968"/>
                  <a:pt x="113321" y="20898"/>
                  <a:pt x="107906" y="16174"/>
                </a:cubicBezTo>
                <a:lnTo>
                  <a:pt x="107527" y="15829"/>
                </a:lnTo>
                <a:cubicBezTo>
                  <a:pt x="101906" y="10932"/>
                  <a:pt x="99319" y="8311"/>
                  <a:pt x="99319" y="2759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47" name="Text 45"/>
          <p:cNvSpPr/>
          <p:nvPr/>
        </p:nvSpPr>
        <p:spPr>
          <a:xfrm>
            <a:off x="8010863" y="2670587"/>
            <a:ext cx="2083499" cy="2118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12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Выпить чай в тишине 5 минут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7578272" y="3094349"/>
            <a:ext cx="4052229" cy="423762"/>
          </a:xfrm>
          <a:custGeom>
            <a:avLst/>
            <a:gdLst/>
            <a:ahLst/>
            <a:cxnLst/>
            <a:rect l="l" t="t" r="r" b="b"/>
            <a:pathLst>
              <a:path w="4052229" h="423762">
                <a:moveTo>
                  <a:pt x="105941" y="0"/>
                </a:moveTo>
                <a:lnTo>
                  <a:pt x="3946288" y="0"/>
                </a:lnTo>
                <a:cubicBezTo>
                  <a:pt x="4004758" y="0"/>
                  <a:pt x="4052229" y="47470"/>
                  <a:pt x="4052229" y="105941"/>
                </a:cubicBezTo>
                <a:lnTo>
                  <a:pt x="4052229" y="317822"/>
                </a:lnTo>
                <a:cubicBezTo>
                  <a:pt x="4052229" y="376292"/>
                  <a:pt x="4004758" y="423762"/>
                  <a:pt x="3946288" y="423762"/>
                </a:cubicBezTo>
                <a:lnTo>
                  <a:pt x="105941" y="423762"/>
                </a:lnTo>
                <a:cubicBezTo>
                  <a:pt x="47470" y="423762"/>
                  <a:pt x="0" y="376292"/>
                  <a:pt x="0" y="317822"/>
                </a:cubicBezTo>
                <a:lnTo>
                  <a:pt x="0" y="105941"/>
                </a:lnTo>
                <a:cubicBezTo>
                  <a:pt x="0" y="47470"/>
                  <a:pt x="47470" y="0"/>
                  <a:pt x="105941" y="0"/>
                </a:cubicBezTo>
                <a:close/>
              </a:path>
            </a:pathLst>
          </a:custGeom>
          <a:solidFill>
            <a:srgbClr val="C78D6A">
              <a:alpha val="10196"/>
            </a:srgbClr>
          </a:solidFill>
          <a:ln/>
        </p:spPr>
      </p:sp>
      <p:sp>
        <p:nvSpPr>
          <p:cNvPr id="49" name="Shape 47"/>
          <p:cNvSpPr/>
          <p:nvPr/>
        </p:nvSpPr>
        <p:spPr>
          <a:xfrm>
            <a:off x="7728355" y="3217946"/>
            <a:ext cx="132426" cy="176568"/>
          </a:xfrm>
          <a:custGeom>
            <a:avLst/>
            <a:gdLst/>
            <a:ahLst/>
            <a:cxnLst/>
            <a:rect l="l" t="t" r="r" b="b"/>
            <a:pathLst>
              <a:path w="132426" h="176568">
                <a:moveTo>
                  <a:pt x="66213" y="27589"/>
                </a:moveTo>
                <a:cubicBezTo>
                  <a:pt x="76872" y="27589"/>
                  <a:pt x="85525" y="18935"/>
                  <a:pt x="85525" y="8277"/>
                </a:cubicBezTo>
                <a:cubicBezTo>
                  <a:pt x="85525" y="-2382"/>
                  <a:pt x="76872" y="-11035"/>
                  <a:pt x="66213" y="-11035"/>
                </a:cubicBezTo>
                <a:cubicBezTo>
                  <a:pt x="55554" y="-11035"/>
                  <a:pt x="46901" y="-2382"/>
                  <a:pt x="46901" y="8277"/>
                </a:cubicBezTo>
                <a:cubicBezTo>
                  <a:pt x="46901" y="18935"/>
                  <a:pt x="55554" y="27589"/>
                  <a:pt x="66213" y="27589"/>
                </a:cubicBezTo>
                <a:close/>
                <a:moveTo>
                  <a:pt x="36348" y="78593"/>
                </a:moveTo>
                <a:lnTo>
                  <a:pt x="44142" y="70800"/>
                </a:lnTo>
                <a:lnTo>
                  <a:pt x="44142" y="94698"/>
                </a:lnTo>
                <a:cubicBezTo>
                  <a:pt x="44142" y="104354"/>
                  <a:pt x="48349" y="113562"/>
                  <a:pt x="55695" y="119838"/>
                </a:cubicBezTo>
                <a:lnTo>
                  <a:pt x="80318" y="140944"/>
                </a:lnTo>
                <a:cubicBezTo>
                  <a:pt x="82352" y="142703"/>
                  <a:pt x="83697" y="145117"/>
                  <a:pt x="84077" y="147772"/>
                </a:cubicBezTo>
                <a:lnTo>
                  <a:pt x="88422" y="178154"/>
                </a:lnTo>
                <a:cubicBezTo>
                  <a:pt x="89284" y="184189"/>
                  <a:pt x="94871" y="188396"/>
                  <a:pt x="100906" y="187534"/>
                </a:cubicBezTo>
                <a:cubicBezTo>
                  <a:pt x="106941" y="186672"/>
                  <a:pt x="111148" y="181085"/>
                  <a:pt x="110286" y="175050"/>
                </a:cubicBezTo>
                <a:lnTo>
                  <a:pt x="105941" y="144668"/>
                </a:lnTo>
                <a:cubicBezTo>
                  <a:pt x="104803" y="136702"/>
                  <a:pt x="100802" y="129460"/>
                  <a:pt x="94698" y="124218"/>
                </a:cubicBezTo>
                <a:lnTo>
                  <a:pt x="82801" y="114010"/>
                </a:lnTo>
                <a:lnTo>
                  <a:pt x="82801" y="74283"/>
                </a:lnTo>
                <a:lnTo>
                  <a:pt x="84111" y="75903"/>
                </a:lnTo>
                <a:cubicBezTo>
                  <a:pt x="90387" y="83766"/>
                  <a:pt x="99906" y="88318"/>
                  <a:pt x="109975" y="88318"/>
                </a:cubicBezTo>
                <a:lnTo>
                  <a:pt x="121425" y="88318"/>
                </a:lnTo>
                <a:cubicBezTo>
                  <a:pt x="127529" y="88318"/>
                  <a:pt x="132460" y="83387"/>
                  <a:pt x="132460" y="77283"/>
                </a:cubicBezTo>
                <a:cubicBezTo>
                  <a:pt x="132460" y="71179"/>
                  <a:pt x="127529" y="66247"/>
                  <a:pt x="121425" y="66247"/>
                </a:cubicBezTo>
                <a:lnTo>
                  <a:pt x="109975" y="66247"/>
                </a:lnTo>
                <a:cubicBezTo>
                  <a:pt x="106630" y="66247"/>
                  <a:pt x="103458" y="64730"/>
                  <a:pt x="101354" y="62109"/>
                </a:cubicBezTo>
                <a:lnTo>
                  <a:pt x="95181" y="54384"/>
                </a:lnTo>
                <a:cubicBezTo>
                  <a:pt x="87249" y="44452"/>
                  <a:pt x="75214" y="38659"/>
                  <a:pt x="62488" y="38659"/>
                </a:cubicBezTo>
                <a:cubicBezTo>
                  <a:pt x="51384" y="38659"/>
                  <a:pt x="40728" y="43073"/>
                  <a:pt x="32900" y="50936"/>
                </a:cubicBezTo>
                <a:lnTo>
                  <a:pt x="20726" y="62971"/>
                </a:lnTo>
                <a:cubicBezTo>
                  <a:pt x="14519" y="69179"/>
                  <a:pt x="11035" y="77593"/>
                  <a:pt x="11035" y="86387"/>
                </a:cubicBezTo>
                <a:lnTo>
                  <a:pt x="11035" y="99319"/>
                </a:lnTo>
                <a:cubicBezTo>
                  <a:pt x="11035" y="105423"/>
                  <a:pt x="15967" y="110355"/>
                  <a:pt x="22071" y="110355"/>
                </a:cubicBezTo>
                <a:cubicBezTo>
                  <a:pt x="28175" y="110355"/>
                  <a:pt x="33106" y="105423"/>
                  <a:pt x="33106" y="99319"/>
                </a:cubicBezTo>
                <a:lnTo>
                  <a:pt x="33106" y="86387"/>
                </a:lnTo>
                <a:cubicBezTo>
                  <a:pt x="33106" y="83456"/>
                  <a:pt x="34279" y="80662"/>
                  <a:pt x="36348" y="78593"/>
                </a:cubicBezTo>
                <a:close/>
                <a:moveTo>
                  <a:pt x="40624" y="140461"/>
                </a:moveTo>
                <a:cubicBezTo>
                  <a:pt x="40107" y="142254"/>
                  <a:pt x="39141" y="143910"/>
                  <a:pt x="37831" y="145220"/>
                </a:cubicBezTo>
                <a:lnTo>
                  <a:pt x="14277" y="168774"/>
                </a:lnTo>
                <a:cubicBezTo>
                  <a:pt x="9966" y="173085"/>
                  <a:pt x="9966" y="180085"/>
                  <a:pt x="14277" y="184396"/>
                </a:cubicBezTo>
                <a:cubicBezTo>
                  <a:pt x="18588" y="188707"/>
                  <a:pt x="25589" y="188707"/>
                  <a:pt x="29899" y="184396"/>
                </a:cubicBezTo>
                <a:lnTo>
                  <a:pt x="53453" y="160842"/>
                </a:lnTo>
                <a:cubicBezTo>
                  <a:pt x="57419" y="156876"/>
                  <a:pt x="60316" y="151945"/>
                  <a:pt x="61868" y="146531"/>
                </a:cubicBezTo>
                <a:lnTo>
                  <a:pt x="62626" y="143910"/>
                </a:lnTo>
                <a:lnTo>
                  <a:pt x="46763" y="130322"/>
                </a:lnTo>
                <a:cubicBezTo>
                  <a:pt x="45901" y="129563"/>
                  <a:pt x="45039" y="128805"/>
                  <a:pt x="44211" y="127977"/>
                </a:cubicBezTo>
                <a:lnTo>
                  <a:pt x="40624" y="140461"/>
                </a:ln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50" name="Text 48"/>
          <p:cNvSpPr/>
          <p:nvPr/>
        </p:nvSpPr>
        <p:spPr>
          <a:xfrm>
            <a:off x="8010863" y="3200290"/>
            <a:ext cx="2012872" cy="2118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12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Прогулка на свежем воздухе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7578272" y="3624052"/>
            <a:ext cx="4052229" cy="423762"/>
          </a:xfrm>
          <a:custGeom>
            <a:avLst/>
            <a:gdLst/>
            <a:ahLst/>
            <a:cxnLst/>
            <a:rect l="l" t="t" r="r" b="b"/>
            <a:pathLst>
              <a:path w="4052229" h="423762">
                <a:moveTo>
                  <a:pt x="105941" y="0"/>
                </a:moveTo>
                <a:lnTo>
                  <a:pt x="3946288" y="0"/>
                </a:lnTo>
                <a:cubicBezTo>
                  <a:pt x="4004758" y="0"/>
                  <a:pt x="4052229" y="47470"/>
                  <a:pt x="4052229" y="105941"/>
                </a:cubicBezTo>
                <a:lnTo>
                  <a:pt x="4052229" y="317822"/>
                </a:lnTo>
                <a:cubicBezTo>
                  <a:pt x="4052229" y="376292"/>
                  <a:pt x="4004758" y="423762"/>
                  <a:pt x="3946288" y="423762"/>
                </a:cubicBezTo>
                <a:lnTo>
                  <a:pt x="105941" y="423762"/>
                </a:lnTo>
                <a:cubicBezTo>
                  <a:pt x="47470" y="423762"/>
                  <a:pt x="0" y="376292"/>
                  <a:pt x="0" y="317822"/>
                </a:cubicBezTo>
                <a:lnTo>
                  <a:pt x="0" y="105941"/>
                </a:lnTo>
                <a:cubicBezTo>
                  <a:pt x="0" y="47470"/>
                  <a:pt x="47470" y="0"/>
                  <a:pt x="105941" y="0"/>
                </a:cubicBezTo>
                <a:close/>
              </a:path>
            </a:pathLst>
          </a:custGeom>
          <a:solidFill>
            <a:srgbClr val="C78D6A">
              <a:alpha val="10196"/>
            </a:srgbClr>
          </a:solidFill>
          <a:ln/>
        </p:spPr>
      </p:sp>
      <p:sp>
        <p:nvSpPr>
          <p:cNvPr id="52" name="Shape 50"/>
          <p:cNvSpPr/>
          <p:nvPr/>
        </p:nvSpPr>
        <p:spPr>
          <a:xfrm>
            <a:off x="7706284" y="3747650"/>
            <a:ext cx="176568" cy="176568"/>
          </a:xfrm>
          <a:custGeom>
            <a:avLst/>
            <a:gdLst/>
            <a:ahLst/>
            <a:cxnLst/>
            <a:rect l="l" t="t" r="r" b="b"/>
            <a:pathLst>
              <a:path w="176568" h="176568">
                <a:moveTo>
                  <a:pt x="161394" y="2414"/>
                </a:moveTo>
                <a:cubicBezTo>
                  <a:pt x="164015" y="4518"/>
                  <a:pt x="165532" y="7690"/>
                  <a:pt x="165532" y="11035"/>
                </a:cubicBezTo>
                <a:lnTo>
                  <a:pt x="165532" y="115873"/>
                </a:lnTo>
                <a:cubicBezTo>
                  <a:pt x="165532" y="131115"/>
                  <a:pt x="150703" y="143461"/>
                  <a:pt x="132426" y="143461"/>
                </a:cubicBezTo>
                <a:cubicBezTo>
                  <a:pt x="114148" y="143461"/>
                  <a:pt x="99319" y="131115"/>
                  <a:pt x="99319" y="115873"/>
                </a:cubicBezTo>
                <a:cubicBezTo>
                  <a:pt x="99319" y="100630"/>
                  <a:pt x="114148" y="88284"/>
                  <a:pt x="132426" y="88284"/>
                </a:cubicBezTo>
                <a:cubicBezTo>
                  <a:pt x="136288" y="88284"/>
                  <a:pt x="140013" y="88836"/>
                  <a:pt x="143461" y="89870"/>
                </a:cubicBezTo>
                <a:lnTo>
                  <a:pt x="143461" y="49625"/>
                </a:lnTo>
                <a:lnTo>
                  <a:pt x="66213" y="66799"/>
                </a:lnTo>
                <a:lnTo>
                  <a:pt x="66213" y="137944"/>
                </a:lnTo>
                <a:cubicBezTo>
                  <a:pt x="66213" y="153186"/>
                  <a:pt x="51384" y="165532"/>
                  <a:pt x="33106" y="165532"/>
                </a:cubicBezTo>
                <a:cubicBezTo>
                  <a:pt x="14829" y="165532"/>
                  <a:pt x="0" y="153186"/>
                  <a:pt x="0" y="137944"/>
                </a:cubicBezTo>
                <a:cubicBezTo>
                  <a:pt x="0" y="122701"/>
                  <a:pt x="14829" y="110355"/>
                  <a:pt x="33106" y="110355"/>
                </a:cubicBezTo>
                <a:cubicBezTo>
                  <a:pt x="36969" y="110355"/>
                  <a:pt x="40693" y="110907"/>
                  <a:pt x="44142" y="111941"/>
                </a:cubicBezTo>
                <a:lnTo>
                  <a:pt x="44142" y="33106"/>
                </a:lnTo>
                <a:cubicBezTo>
                  <a:pt x="44142" y="27934"/>
                  <a:pt x="47728" y="23450"/>
                  <a:pt x="52798" y="22347"/>
                </a:cubicBezTo>
                <a:lnTo>
                  <a:pt x="152117" y="276"/>
                </a:lnTo>
                <a:cubicBezTo>
                  <a:pt x="155393" y="-448"/>
                  <a:pt x="158807" y="345"/>
                  <a:pt x="161428" y="2448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53" name="Text 51"/>
          <p:cNvSpPr/>
          <p:nvPr/>
        </p:nvSpPr>
        <p:spPr>
          <a:xfrm>
            <a:off x="8010863" y="3729993"/>
            <a:ext cx="2021700" cy="2118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12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Послушать любимую музыку</a:t>
            </a:r>
            <a:endParaRPr lang="en-US" sz="1600" dirty="0"/>
          </a:p>
        </p:txBody>
      </p:sp>
      <p:sp>
        <p:nvSpPr>
          <p:cNvPr id="54" name="Shape 52"/>
          <p:cNvSpPr/>
          <p:nvPr/>
        </p:nvSpPr>
        <p:spPr>
          <a:xfrm>
            <a:off x="7578272" y="4153755"/>
            <a:ext cx="4052229" cy="423762"/>
          </a:xfrm>
          <a:custGeom>
            <a:avLst/>
            <a:gdLst/>
            <a:ahLst/>
            <a:cxnLst/>
            <a:rect l="l" t="t" r="r" b="b"/>
            <a:pathLst>
              <a:path w="4052229" h="423762">
                <a:moveTo>
                  <a:pt x="105941" y="0"/>
                </a:moveTo>
                <a:lnTo>
                  <a:pt x="3946288" y="0"/>
                </a:lnTo>
                <a:cubicBezTo>
                  <a:pt x="4004758" y="0"/>
                  <a:pt x="4052229" y="47470"/>
                  <a:pt x="4052229" y="105941"/>
                </a:cubicBezTo>
                <a:lnTo>
                  <a:pt x="4052229" y="317822"/>
                </a:lnTo>
                <a:cubicBezTo>
                  <a:pt x="4052229" y="376292"/>
                  <a:pt x="4004758" y="423762"/>
                  <a:pt x="3946288" y="423762"/>
                </a:cubicBezTo>
                <a:lnTo>
                  <a:pt x="105941" y="423762"/>
                </a:lnTo>
                <a:cubicBezTo>
                  <a:pt x="47470" y="423762"/>
                  <a:pt x="0" y="376292"/>
                  <a:pt x="0" y="317822"/>
                </a:cubicBezTo>
                <a:lnTo>
                  <a:pt x="0" y="105941"/>
                </a:lnTo>
                <a:cubicBezTo>
                  <a:pt x="0" y="47470"/>
                  <a:pt x="47470" y="0"/>
                  <a:pt x="105941" y="0"/>
                </a:cubicBezTo>
                <a:close/>
              </a:path>
            </a:pathLst>
          </a:custGeom>
          <a:solidFill>
            <a:srgbClr val="C78D6A">
              <a:alpha val="10196"/>
            </a:srgbClr>
          </a:solidFill>
          <a:ln/>
        </p:spPr>
      </p:sp>
      <p:sp>
        <p:nvSpPr>
          <p:cNvPr id="55" name="Shape 53"/>
          <p:cNvSpPr/>
          <p:nvPr/>
        </p:nvSpPr>
        <p:spPr>
          <a:xfrm>
            <a:off x="7717319" y="4277353"/>
            <a:ext cx="154497" cy="176568"/>
          </a:xfrm>
          <a:custGeom>
            <a:avLst/>
            <a:gdLst/>
            <a:ahLst/>
            <a:cxnLst/>
            <a:rect l="l" t="t" r="r" b="b"/>
            <a:pathLst>
              <a:path w="154497" h="176568">
                <a:moveTo>
                  <a:pt x="132426" y="176568"/>
                </a:moveTo>
                <a:lnTo>
                  <a:pt x="33106" y="176568"/>
                </a:lnTo>
                <a:cubicBezTo>
                  <a:pt x="14829" y="176568"/>
                  <a:pt x="0" y="161739"/>
                  <a:pt x="0" y="143461"/>
                </a:cubicBezTo>
                <a:lnTo>
                  <a:pt x="0" y="33106"/>
                </a:lnTo>
                <a:cubicBezTo>
                  <a:pt x="0" y="14829"/>
                  <a:pt x="14829" y="0"/>
                  <a:pt x="33106" y="0"/>
                </a:cubicBezTo>
                <a:lnTo>
                  <a:pt x="137944" y="0"/>
                </a:lnTo>
                <a:cubicBezTo>
                  <a:pt x="147082" y="0"/>
                  <a:pt x="154497" y="7414"/>
                  <a:pt x="154497" y="16553"/>
                </a:cubicBezTo>
                <a:lnTo>
                  <a:pt x="154497" y="115873"/>
                </a:lnTo>
                <a:cubicBezTo>
                  <a:pt x="154497" y="123080"/>
                  <a:pt x="149876" y="129219"/>
                  <a:pt x="143461" y="131495"/>
                </a:cubicBezTo>
                <a:lnTo>
                  <a:pt x="143461" y="154497"/>
                </a:lnTo>
                <a:cubicBezTo>
                  <a:pt x="149565" y="154497"/>
                  <a:pt x="154497" y="159428"/>
                  <a:pt x="154497" y="165532"/>
                </a:cubicBezTo>
                <a:cubicBezTo>
                  <a:pt x="154497" y="171636"/>
                  <a:pt x="149565" y="176568"/>
                  <a:pt x="143461" y="176568"/>
                </a:cubicBezTo>
                <a:lnTo>
                  <a:pt x="132426" y="176568"/>
                </a:lnTo>
                <a:close/>
                <a:moveTo>
                  <a:pt x="33106" y="132426"/>
                </a:moveTo>
                <a:cubicBezTo>
                  <a:pt x="27002" y="132426"/>
                  <a:pt x="22071" y="137357"/>
                  <a:pt x="22071" y="143461"/>
                </a:cubicBezTo>
                <a:cubicBezTo>
                  <a:pt x="22071" y="149565"/>
                  <a:pt x="27002" y="154497"/>
                  <a:pt x="33106" y="154497"/>
                </a:cubicBezTo>
                <a:lnTo>
                  <a:pt x="121390" y="154497"/>
                </a:lnTo>
                <a:lnTo>
                  <a:pt x="121390" y="132426"/>
                </a:lnTo>
                <a:lnTo>
                  <a:pt x="33106" y="132426"/>
                </a:lnTo>
                <a:close/>
                <a:moveTo>
                  <a:pt x="44142" y="52419"/>
                </a:moveTo>
                <a:cubicBezTo>
                  <a:pt x="44142" y="57005"/>
                  <a:pt x="47832" y="60695"/>
                  <a:pt x="52419" y="60695"/>
                </a:cubicBezTo>
                <a:lnTo>
                  <a:pt x="113114" y="60695"/>
                </a:lnTo>
                <a:cubicBezTo>
                  <a:pt x="117700" y="60695"/>
                  <a:pt x="121390" y="57005"/>
                  <a:pt x="121390" y="52419"/>
                </a:cubicBezTo>
                <a:cubicBezTo>
                  <a:pt x="121390" y="47832"/>
                  <a:pt x="117700" y="44142"/>
                  <a:pt x="113114" y="44142"/>
                </a:cubicBezTo>
                <a:lnTo>
                  <a:pt x="52419" y="44142"/>
                </a:lnTo>
                <a:cubicBezTo>
                  <a:pt x="47832" y="44142"/>
                  <a:pt x="44142" y="47832"/>
                  <a:pt x="44142" y="52419"/>
                </a:cubicBezTo>
                <a:close/>
                <a:moveTo>
                  <a:pt x="52419" y="77248"/>
                </a:moveTo>
                <a:cubicBezTo>
                  <a:pt x="47832" y="77248"/>
                  <a:pt x="44142" y="80938"/>
                  <a:pt x="44142" y="85525"/>
                </a:cubicBezTo>
                <a:cubicBezTo>
                  <a:pt x="44142" y="90112"/>
                  <a:pt x="47832" y="93802"/>
                  <a:pt x="52419" y="93802"/>
                </a:cubicBezTo>
                <a:lnTo>
                  <a:pt x="113114" y="93802"/>
                </a:lnTo>
                <a:cubicBezTo>
                  <a:pt x="117700" y="93802"/>
                  <a:pt x="121390" y="90112"/>
                  <a:pt x="121390" y="85525"/>
                </a:cubicBezTo>
                <a:cubicBezTo>
                  <a:pt x="121390" y="80938"/>
                  <a:pt x="117700" y="77248"/>
                  <a:pt x="113114" y="77248"/>
                </a:cubicBezTo>
                <a:lnTo>
                  <a:pt x="52419" y="77248"/>
                </a:ln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56" name="Text 54"/>
          <p:cNvSpPr/>
          <p:nvPr/>
        </p:nvSpPr>
        <p:spPr>
          <a:xfrm>
            <a:off x="8010863" y="4259696"/>
            <a:ext cx="1412542" cy="2118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12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Почитать неспешно</a:t>
            </a:r>
            <a:endParaRPr lang="en-US" sz="1600" dirty="0"/>
          </a:p>
        </p:txBody>
      </p:sp>
      <p:sp>
        <p:nvSpPr>
          <p:cNvPr id="57" name="Shape 55"/>
          <p:cNvSpPr/>
          <p:nvPr/>
        </p:nvSpPr>
        <p:spPr>
          <a:xfrm>
            <a:off x="7578272" y="4683458"/>
            <a:ext cx="4052229" cy="423762"/>
          </a:xfrm>
          <a:custGeom>
            <a:avLst/>
            <a:gdLst/>
            <a:ahLst/>
            <a:cxnLst/>
            <a:rect l="l" t="t" r="r" b="b"/>
            <a:pathLst>
              <a:path w="4052229" h="423762">
                <a:moveTo>
                  <a:pt x="105941" y="0"/>
                </a:moveTo>
                <a:lnTo>
                  <a:pt x="3946288" y="0"/>
                </a:lnTo>
                <a:cubicBezTo>
                  <a:pt x="4004758" y="0"/>
                  <a:pt x="4052229" y="47470"/>
                  <a:pt x="4052229" y="105941"/>
                </a:cubicBezTo>
                <a:lnTo>
                  <a:pt x="4052229" y="317822"/>
                </a:lnTo>
                <a:cubicBezTo>
                  <a:pt x="4052229" y="376292"/>
                  <a:pt x="4004758" y="423762"/>
                  <a:pt x="3946288" y="423762"/>
                </a:cubicBezTo>
                <a:lnTo>
                  <a:pt x="105941" y="423762"/>
                </a:lnTo>
                <a:cubicBezTo>
                  <a:pt x="47470" y="423762"/>
                  <a:pt x="0" y="376292"/>
                  <a:pt x="0" y="317822"/>
                </a:cubicBezTo>
                <a:lnTo>
                  <a:pt x="0" y="105941"/>
                </a:lnTo>
                <a:cubicBezTo>
                  <a:pt x="0" y="47470"/>
                  <a:pt x="47470" y="0"/>
                  <a:pt x="105941" y="0"/>
                </a:cubicBezTo>
                <a:close/>
              </a:path>
            </a:pathLst>
          </a:custGeom>
          <a:solidFill>
            <a:srgbClr val="C78D6A">
              <a:alpha val="10196"/>
            </a:srgbClr>
          </a:solidFill>
          <a:ln/>
        </p:spPr>
      </p:sp>
      <p:sp>
        <p:nvSpPr>
          <p:cNvPr id="58" name="Shape 56"/>
          <p:cNvSpPr/>
          <p:nvPr/>
        </p:nvSpPr>
        <p:spPr>
          <a:xfrm>
            <a:off x="7695248" y="4807056"/>
            <a:ext cx="198639" cy="176568"/>
          </a:xfrm>
          <a:custGeom>
            <a:avLst/>
            <a:gdLst/>
            <a:ahLst/>
            <a:cxnLst/>
            <a:rect l="l" t="t" r="r" b="b"/>
            <a:pathLst>
              <a:path w="198639" h="176568">
                <a:moveTo>
                  <a:pt x="58523" y="78455"/>
                </a:moveTo>
                <a:cubicBezTo>
                  <a:pt x="70351" y="84904"/>
                  <a:pt x="80766" y="93664"/>
                  <a:pt x="89146" y="104147"/>
                </a:cubicBezTo>
                <a:cubicBezTo>
                  <a:pt x="92974" y="108941"/>
                  <a:pt x="96388" y="114114"/>
                  <a:pt x="99285" y="119597"/>
                </a:cubicBezTo>
                <a:cubicBezTo>
                  <a:pt x="102216" y="114114"/>
                  <a:pt x="105596" y="108975"/>
                  <a:pt x="109424" y="104147"/>
                </a:cubicBezTo>
                <a:cubicBezTo>
                  <a:pt x="117804" y="93629"/>
                  <a:pt x="128219" y="84870"/>
                  <a:pt x="140047" y="78455"/>
                </a:cubicBezTo>
                <a:cubicBezTo>
                  <a:pt x="154428" y="70627"/>
                  <a:pt x="170878" y="66213"/>
                  <a:pt x="188224" y="66213"/>
                </a:cubicBezTo>
                <a:lnTo>
                  <a:pt x="191638" y="66213"/>
                </a:lnTo>
                <a:cubicBezTo>
                  <a:pt x="195466" y="66213"/>
                  <a:pt x="198570" y="69317"/>
                  <a:pt x="198570" y="73145"/>
                </a:cubicBezTo>
                <a:cubicBezTo>
                  <a:pt x="198570" y="124184"/>
                  <a:pt x="157221" y="165532"/>
                  <a:pt x="106182" y="165532"/>
                </a:cubicBezTo>
                <a:lnTo>
                  <a:pt x="92319" y="165532"/>
                </a:lnTo>
                <a:cubicBezTo>
                  <a:pt x="41349" y="165532"/>
                  <a:pt x="0" y="124184"/>
                  <a:pt x="0" y="73145"/>
                </a:cubicBezTo>
                <a:cubicBezTo>
                  <a:pt x="0" y="69317"/>
                  <a:pt x="3104" y="66213"/>
                  <a:pt x="6932" y="66213"/>
                </a:cubicBezTo>
                <a:lnTo>
                  <a:pt x="10346" y="66213"/>
                </a:lnTo>
                <a:cubicBezTo>
                  <a:pt x="27727" y="66213"/>
                  <a:pt x="44176" y="70627"/>
                  <a:pt x="58523" y="78455"/>
                </a:cubicBezTo>
                <a:close/>
                <a:moveTo>
                  <a:pt x="104803" y="13105"/>
                </a:moveTo>
                <a:cubicBezTo>
                  <a:pt x="110631" y="18588"/>
                  <a:pt x="125977" y="34969"/>
                  <a:pt x="135495" y="62178"/>
                </a:cubicBezTo>
                <a:cubicBezTo>
                  <a:pt x="121666" y="69144"/>
                  <a:pt x="109355" y="78800"/>
                  <a:pt x="99319" y="90491"/>
                </a:cubicBezTo>
                <a:cubicBezTo>
                  <a:pt x="89249" y="78800"/>
                  <a:pt x="76972" y="69179"/>
                  <a:pt x="63144" y="62178"/>
                </a:cubicBezTo>
                <a:cubicBezTo>
                  <a:pt x="72662" y="34969"/>
                  <a:pt x="88042" y="18588"/>
                  <a:pt x="93836" y="13105"/>
                </a:cubicBezTo>
                <a:cubicBezTo>
                  <a:pt x="95319" y="11691"/>
                  <a:pt x="97285" y="11035"/>
                  <a:pt x="99319" y="11035"/>
                </a:cubicBezTo>
                <a:cubicBezTo>
                  <a:pt x="101354" y="11035"/>
                  <a:pt x="103320" y="11725"/>
                  <a:pt x="104803" y="13105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59" name="Text 57"/>
          <p:cNvSpPr/>
          <p:nvPr/>
        </p:nvSpPr>
        <p:spPr>
          <a:xfrm>
            <a:off x="8010863" y="4789399"/>
            <a:ext cx="1606766" cy="2118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12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Дыхательная практика</a:t>
            </a:r>
            <a:endParaRPr lang="en-US" sz="1600" dirty="0"/>
          </a:p>
        </p:txBody>
      </p:sp>
      <p:sp>
        <p:nvSpPr>
          <p:cNvPr id="60" name="Shape 58"/>
          <p:cNvSpPr/>
          <p:nvPr/>
        </p:nvSpPr>
        <p:spPr>
          <a:xfrm>
            <a:off x="7331077" y="5460356"/>
            <a:ext cx="4511305" cy="1394885"/>
          </a:xfrm>
          <a:custGeom>
            <a:avLst/>
            <a:gdLst/>
            <a:ahLst/>
            <a:cxnLst/>
            <a:rect l="l" t="t" r="r" b="b"/>
            <a:pathLst>
              <a:path w="4511305" h="1394885">
                <a:moveTo>
                  <a:pt x="141260" y="0"/>
                </a:moveTo>
                <a:lnTo>
                  <a:pt x="4370045" y="0"/>
                </a:lnTo>
                <a:cubicBezTo>
                  <a:pt x="4448061" y="0"/>
                  <a:pt x="4511305" y="63244"/>
                  <a:pt x="4511305" y="141260"/>
                </a:cubicBezTo>
                <a:lnTo>
                  <a:pt x="4511305" y="1253625"/>
                </a:lnTo>
                <a:cubicBezTo>
                  <a:pt x="4511305" y="1331641"/>
                  <a:pt x="4448061" y="1394885"/>
                  <a:pt x="4370045" y="1394885"/>
                </a:cubicBezTo>
                <a:lnTo>
                  <a:pt x="141260" y="1394885"/>
                </a:lnTo>
                <a:cubicBezTo>
                  <a:pt x="63244" y="1394885"/>
                  <a:pt x="0" y="1331641"/>
                  <a:pt x="0" y="1253625"/>
                </a:cubicBezTo>
                <a:lnTo>
                  <a:pt x="0" y="141260"/>
                </a:lnTo>
                <a:cubicBezTo>
                  <a:pt x="0" y="63296"/>
                  <a:pt x="63296" y="0"/>
                  <a:pt x="141260" y="0"/>
                </a:cubicBezTo>
                <a:close/>
              </a:path>
            </a:pathLst>
          </a:custGeom>
          <a:solidFill>
            <a:srgbClr val="4A5C58"/>
          </a:solidFill>
          <a:ln/>
        </p:spPr>
      </p:sp>
      <p:sp>
        <p:nvSpPr>
          <p:cNvPr id="61" name="Shape 59"/>
          <p:cNvSpPr/>
          <p:nvPr/>
        </p:nvSpPr>
        <p:spPr>
          <a:xfrm>
            <a:off x="7547373" y="5654581"/>
            <a:ext cx="185396" cy="211881"/>
          </a:xfrm>
          <a:custGeom>
            <a:avLst/>
            <a:gdLst/>
            <a:ahLst/>
            <a:cxnLst/>
            <a:rect l="l" t="t" r="r" b="b"/>
            <a:pathLst>
              <a:path w="185396" h="211881">
                <a:moveTo>
                  <a:pt x="0" y="89387"/>
                </a:moveTo>
                <a:cubicBezTo>
                  <a:pt x="0" y="61950"/>
                  <a:pt x="22223" y="39728"/>
                  <a:pt x="49660" y="39728"/>
                </a:cubicBezTo>
                <a:lnTo>
                  <a:pt x="52970" y="39728"/>
                </a:lnTo>
                <a:cubicBezTo>
                  <a:pt x="60295" y="39728"/>
                  <a:pt x="66213" y="45646"/>
                  <a:pt x="66213" y="52970"/>
                </a:cubicBezTo>
                <a:cubicBezTo>
                  <a:pt x="66213" y="60295"/>
                  <a:pt x="60295" y="66213"/>
                  <a:pt x="52970" y="66213"/>
                </a:cubicBezTo>
                <a:lnTo>
                  <a:pt x="49660" y="66213"/>
                </a:lnTo>
                <a:cubicBezTo>
                  <a:pt x="36872" y="66213"/>
                  <a:pt x="26485" y="76600"/>
                  <a:pt x="26485" y="89387"/>
                </a:cubicBezTo>
                <a:lnTo>
                  <a:pt x="26485" y="92698"/>
                </a:lnTo>
                <a:lnTo>
                  <a:pt x="52970" y="92698"/>
                </a:lnTo>
                <a:cubicBezTo>
                  <a:pt x="67579" y="92698"/>
                  <a:pt x="79455" y="104575"/>
                  <a:pt x="79455" y="119183"/>
                </a:cubicBezTo>
                <a:lnTo>
                  <a:pt x="79455" y="145668"/>
                </a:lnTo>
                <a:cubicBezTo>
                  <a:pt x="79455" y="160277"/>
                  <a:pt x="67579" y="172154"/>
                  <a:pt x="52970" y="172154"/>
                </a:cubicBezTo>
                <a:lnTo>
                  <a:pt x="26485" y="172154"/>
                </a:lnTo>
                <a:cubicBezTo>
                  <a:pt x="11877" y="172154"/>
                  <a:pt x="0" y="160277"/>
                  <a:pt x="0" y="145668"/>
                </a:cubicBezTo>
                <a:lnTo>
                  <a:pt x="0" y="89387"/>
                </a:lnTo>
                <a:close/>
                <a:moveTo>
                  <a:pt x="105941" y="89387"/>
                </a:moveTo>
                <a:cubicBezTo>
                  <a:pt x="105941" y="61950"/>
                  <a:pt x="128163" y="39728"/>
                  <a:pt x="155600" y="39728"/>
                </a:cubicBezTo>
                <a:lnTo>
                  <a:pt x="158911" y="39728"/>
                </a:lnTo>
                <a:cubicBezTo>
                  <a:pt x="166236" y="39728"/>
                  <a:pt x="172154" y="45646"/>
                  <a:pt x="172154" y="52970"/>
                </a:cubicBezTo>
                <a:cubicBezTo>
                  <a:pt x="172154" y="60295"/>
                  <a:pt x="166236" y="66213"/>
                  <a:pt x="158911" y="66213"/>
                </a:cubicBezTo>
                <a:lnTo>
                  <a:pt x="155600" y="66213"/>
                </a:lnTo>
                <a:cubicBezTo>
                  <a:pt x="142813" y="66213"/>
                  <a:pt x="132426" y="76600"/>
                  <a:pt x="132426" y="89387"/>
                </a:cubicBezTo>
                <a:lnTo>
                  <a:pt x="132426" y="92698"/>
                </a:lnTo>
                <a:lnTo>
                  <a:pt x="158911" y="92698"/>
                </a:lnTo>
                <a:cubicBezTo>
                  <a:pt x="173519" y="92698"/>
                  <a:pt x="185396" y="104575"/>
                  <a:pt x="185396" y="119183"/>
                </a:cubicBezTo>
                <a:lnTo>
                  <a:pt x="185396" y="145668"/>
                </a:lnTo>
                <a:cubicBezTo>
                  <a:pt x="185396" y="160277"/>
                  <a:pt x="173519" y="172154"/>
                  <a:pt x="158911" y="172154"/>
                </a:cubicBezTo>
                <a:lnTo>
                  <a:pt x="132426" y="172154"/>
                </a:lnTo>
                <a:cubicBezTo>
                  <a:pt x="117818" y="172154"/>
                  <a:pt x="105941" y="160277"/>
                  <a:pt x="105941" y="145668"/>
                </a:cubicBezTo>
                <a:lnTo>
                  <a:pt x="105941" y="89387"/>
                </a:ln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62" name="Text 60"/>
          <p:cNvSpPr/>
          <p:nvPr/>
        </p:nvSpPr>
        <p:spPr>
          <a:xfrm>
            <a:off x="7878437" y="5636924"/>
            <a:ext cx="1394885" cy="2471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9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Важно помнить</a:t>
            </a:r>
            <a:endParaRPr lang="en-US" sz="1600" dirty="0"/>
          </a:p>
        </p:txBody>
      </p:sp>
      <p:sp>
        <p:nvSpPr>
          <p:cNvPr id="63" name="Text 61"/>
          <p:cNvSpPr/>
          <p:nvPr/>
        </p:nvSpPr>
        <p:spPr>
          <a:xfrm>
            <a:off x="7507645" y="5990059"/>
            <a:ext cx="4228797" cy="6886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12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Вы не сможете поддерживать других, если сами находитесь на грани истощения. Забота о себе — это профессиональная необходимость, а не роскошь.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A5C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media.istockphoto.com/ad069e2f18ef529063e040fd56a672f36eaf7c13.jpg"/>
          <p:cNvPicPr>
            <a:picLocks noChangeAspect="1"/>
          </p:cNvPicPr>
          <p:nvPr/>
        </p:nvPicPr>
        <p:blipFill>
          <a:blip r:embed="rId3">
            <a:alphaModFix amt="30000"/>
          </a:blip>
          <a:srcRect t="7813" b="7813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4A5C58">
                  <a:alpha val="95000"/>
                </a:srgbClr>
              </a:gs>
              <a:gs pos="50000">
                <a:srgbClr val="4A5C58">
                  <a:alpha val="90000"/>
                </a:srgbClr>
              </a:gs>
              <a:gs pos="100000">
                <a:srgbClr val="C78D6A">
                  <a:alpha val="8000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5649951" y="-78988"/>
            <a:ext cx="892098" cy="892098"/>
          </a:xfrm>
          <a:custGeom>
            <a:avLst/>
            <a:gdLst/>
            <a:ahLst/>
            <a:cxnLst/>
            <a:rect l="l" t="t" r="r" b="b"/>
            <a:pathLst>
              <a:path w="892098" h="892098">
                <a:moveTo>
                  <a:pt x="419913" y="151761"/>
                </a:moveTo>
                <a:lnTo>
                  <a:pt x="446049" y="187828"/>
                </a:lnTo>
                <a:lnTo>
                  <a:pt x="472184" y="151761"/>
                </a:lnTo>
                <a:cubicBezTo>
                  <a:pt x="515744" y="91475"/>
                  <a:pt x="585788" y="55756"/>
                  <a:pt x="660187" y="55756"/>
                </a:cubicBezTo>
                <a:cubicBezTo>
                  <a:pt x="788252" y="55756"/>
                  <a:pt x="892098" y="159602"/>
                  <a:pt x="892098" y="287667"/>
                </a:cubicBezTo>
                <a:lnTo>
                  <a:pt x="892098" y="292197"/>
                </a:lnTo>
                <a:cubicBezTo>
                  <a:pt x="892098" y="487692"/>
                  <a:pt x="648339" y="714723"/>
                  <a:pt x="521145" y="811774"/>
                </a:cubicBezTo>
                <a:cubicBezTo>
                  <a:pt x="499540" y="828152"/>
                  <a:pt x="473056" y="836341"/>
                  <a:pt x="446049" y="836341"/>
                </a:cubicBezTo>
                <a:cubicBezTo>
                  <a:pt x="419042" y="836341"/>
                  <a:pt x="392384" y="828327"/>
                  <a:pt x="370952" y="811774"/>
                </a:cubicBezTo>
                <a:cubicBezTo>
                  <a:pt x="243759" y="714723"/>
                  <a:pt x="0" y="487692"/>
                  <a:pt x="0" y="292197"/>
                </a:cubicBezTo>
                <a:lnTo>
                  <a:pt x="0" y="287667"/>
                </a:lnTo>
                <a:cubicBezTo>
                  <a:pt x="0" y="159602"/>
                  <a:pt x="103846" y="55756"/>
                  <a:pt x="231911" y="55756"/>
                </a:cubicBezTo>
                <a:cubicBezTo>
                  <a:pt x="306310" y="55756"/>
                  <a:pt x="376354" y="91475"/>
                  <a:pt x="419913" y="151761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5" name="Text 2"/>
          <p:cNvSpPr/>
          <p:nvPr/>
        </p:nvSpPr>
        <p:spPr>
          <a:xfrm>
            <a:off x="1198756" y="1482183"/>
            <a:ext cx="9794488" cy="27878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4390" b="1" dirty="0">
                <a:solidFill>
                  <a:srgbClr val="F8F6F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Спокойный, предсказуемый и принимающий учитель —</a:t>
            </a:r>
            <a:endParaRPr lang="en-US" sz="1600" dirty="0"/>
          </a:p>
          <a:p>
            <a:pPr algn="ctr">
              <a:lnSpc>
                <a:spcPct val="100000"/>
              </a:lnSpc>
            </a:pPr>
            <a:r>
              <a:rPr lang="en-US" sz="4390" b="1" dirty="0">
                <a:solidFill>
                  <a:srgbClr val="F8F6F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лучшее лекарство от подростковой тревожности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5352585" y="4567354"/>
            <a:ext cx="1486829" cy="0"/>
          </a:xfrm>
          <a:custGeom>
            <a:avLst/>
            <a:gdLst/>
            <a:ahLst/>
            <a:cxnLst/>
            <a:rect l="l" t="t" r="r" b="b"/>
            <a:pathLst>
              <a:path w="1486829">
                <a:moveTo>
                  <a:pt x="0" y="0"/>
                </a:moveTo>
                <a:lnTo>
                  <a:pt x="1486829" y="0"/>
                </a:lnTo>
                <a:lnTo>
                  <a:pt x="1486829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7" name="Text 4"/>
          <p:cNvSpPr/>
          <p:nvPr/>
        </p:nvSpPr>
        <p:spPr>
          <a:xfrm>
            <a:off x="2091870" y="4939061"/>
            <a:ext cx="8010293" cy="3345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195" dirty="0">
                <a:solidFill>
                  <a:srgbClr val="F8F6F2">
                    <a:alpha val="9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Желаем вам устойчивости и профессиональной мудрости!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2917757" y="5565269"/>
            <a:ext cx="6356195" cy="1208049"/>
          </a:xfrm>
          <a:custGeom>
            <a:avLst/>
            <a:gdLst/>
            <a:ahLst/>
            <a:cxnLst/>
            <a:rect l="l" t="t" r="r" b="b"/>
            <a:pathLst>
              <a:path w="6356195" h="1208049">
                <a:moveTo>
                  <a:pt x="148687" y="0"/>
                </a:moveTo>
                <a:lnTo>
                  <a:pt x="6207508" y="0"/>
                </a:lnTo>
                <a:cubicBezTo>
                  <a:pt x="6289626" y="0"/>
                  <a:pt x="6356195" y="66569"/>
                  <a:pt x="6356195" y="148687"/>
                </a:cubicBezTo>
                <a:lnTo>
                  <a:pt x="6356195" y="1059362"/>
                </a:lnTo>
                <a:cubicBezTo>
                  <a:pt x="6356195" y="1141480"/>
                  <a:pt x="6289626" y="1208049"/>
                  <a:pt x="6207508" y="1208049"/>
                </a:cubicBezTo>
                <a:lnTo>
                  <a:pt x="148687" y="1208049"/>
                </a:lnTo>
                <a:cubicBezTo>
                  <a:pt x="66569" y="1208049"/>
                  <a:pt x="0" y="1141480"/>
                  <a:pt x="0" y="1059362"/>
                </a:cubicBezTo>
                <a:lnTo>
                  <a:pt x="0" y="148687"/>
                </a:lnTo>
                <a:cubicBezTo>
                  <a:pt x="0" y="66624"/>
                  <a:pt x="66624" y="0"/>
                  <a:pt x="148687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 w="12700">
            <a:solidFill>
              <a:srgbClr val="F8F6F2">
                <a:alpha val="30196"/>
              </a:srgbClr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3173306" y="5867281"/>
            <a:ext cx="5845098" cy="604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463" dirty="0">
                <a:solidFill>
                  <a:srgbClr val="F8F6F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«Коллеги, помните: наша задача — не спасать, а поддерживать.</a:t>
            </a:r>
            <a:endParaRPr lang="en-US" sz="1600" dirty="0"/>
          </a:p>
          <a:p>
            <a:pPr algn="ctr">
              <a:lnSpc>
                <a:spcPct val="140000"/>
              </a:lnSpc>
            </a:pPr>
            <a:r>
              <a:rPr lang="en-US" sz="1463" dirty="0">
                <a:solidFill>
                  <a:srgbClr val="F8F6F2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Сначала регуляция, потом знания. Ясность снимает тревогу.»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658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Содержание</a:t>
            </a:r>
            <a:endParaRPr lang="en-US" sz="1600" dirty="0"/>
          </a:p>
        </p:txBody>
      </p:sp>
      <p:sp>
        <p:nvSpPr>
          <p:cNvPr id="3" name="Shape 1"/>
          <p:cNvSpPr/>
          <p:nvPr/>
        </p:nvSpPr>
        <p:spPr>
          <a:xfrm>
            <a:off x="381000" y="952500"/>
            <a:ext cx="914400" cy="38100"/>
          </a:xfrm>
          <a:custGeom>
            <a:avLst/>
            <a:gdLst/>
            <a:ahLst/>
            <a:cxnLst/>
            <a:rect l="l" t="t" r="r" b="b"/>
            <a:pathLst>
              <a:path w="914400" h="38100">
                <a:moveTo>
                  <a:pt x="0" y="0"/>
                </a:moveTo>
                <a:lnTo>
                  <a:pt x="914400" y="0"/>
                </a:lnTo>
                <a:lnTo>
                  <a:pt x="9144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4" name="Shape 2"/>
          <p:cNvSpPr/>
          <p:nvPr/>
        </p:nvSpPr>
        <p:spPr>
          <a:xfrm>
            <a:off x="400050" y="1295400"/>
            <a:ext cx="5467350" cy="1123950"/>
          </a:xfrm>
          <a:custGeom>
            <a:avLst/>
            <a:gdLst/>
            <a:ahLst/>
            <a:cxnLst/>
            <a:rect l="l" t="t" r="r" b="b"/>
            <a:pathLst>
              <a:path w="5467350" h="1123950">
                <a:moveTo>
                  <a:pt x="38100" y="0"/>
                </a:moveTo>
                <a:lnTo>
                  <a:pt x="5353056" y="0"/>
                </a:lnTo>
                <a:cubicBezTo>
                  <a:pt x="5416179" y="0"/>
                  <a:pt x="5467350" y="51171"/>
                  <a:pt x="5467350" y="114294"/>
                </a:cubicBezTo>
                <a:lnTo>
                  <a:pt x="5467350" y="1009656"/>
                </a:lnTo>
                <a:cubicBezTo>
                  <a:pt x="5467350" y="1072779"/>
                  <a:pt x="5416179" y="1123950"/>
                  <a:pt x="5353056" y="1123950"/>
                </a:cubicBezTo>
                <a:lnTo>
                  <a:pt x="38100" y="1123950"/>
                </a:lnTo>
                <a:cubicBezTo>
                  <a:pt x="17072" y="1123950"/>
                  <a:pt x="0" y="1106878"/>
                  <a:pt x="0" y="10858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400050" y="1295400"/>
            <a:ext cx="38100" cy="1123950"/>
          </a:xfrm>
          <a:custGeom>
            <a:avLst/>
            <a:gdLst/>
            <a:ahLst/>
            <a:cxnLst/>
            <a:rect l="l" t="t" r="r" b="b"/>
            <a:pathLst>
              <a:path w="38100" h="1123950">
                <a:moveTo>
                  <a:pt x="38100" y="0"/>
                </a:moveTo>
                <a:lnTo>
                  <a:pt x="38100" y="0"/>
                </a:lnTo>
                <a:lnTo>
                  <a:pt x="38100" y="1123950"/>
                </a:lnTo>
                <a:lnTo>
                  <a:pt x="38100" y="1123950"/>
                </a:lnTo>
                <a:cubicBezTo>
                  <a:pt x="17072" y="1123950"/>
                  <a:pt x="0" y="1106878"/>
                  <a:pt x="0" y="10858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6" name="Shape 4"/>
          <p:cNvSpPr/>
          <p:nvPr/>
        </p:nvSpPr>
        <p:spPr>
          <a:xfrm>
            <a:off x="609600" y="14859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7" name="Text 5"/>
          <p:cNvSpPr/>
          <p:nvPr/>
        </p:nvSpPr>
        <p:spPr>
          <a:xfrm>
            <a:off x="552450" y="1485900"/>
            <a:ext cx="6477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333500" y="1485900"/>
            <a:ext cx="32004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Актуальность темы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333500" y="1828800"/>
            <a:ext cx="31813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3D3D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Почему эта проблема важна прямо сейчас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6343650" y="1295400"/>
            <a:ext cx="5467350" cy="1123950"/>
          </a:xfrm>
          <a:custGeom>
            <a:avLst/>
            <a:gdLst/>
            <a:ahLst/>
            <a:cxnLst/>
            <a:rect l="l" t="t" r="r" b="b"/>
            <a:pathLst>
              <a:path w="5467350" h="1123950">
                <a:moveTo>
                  <a:pt x="38100" y="0"/>
                </a:moveTo>
                <a:lnTo>
                  <a:pt x="5353056" y="0"/>
                </a:lnTo>
                <a:cubicBezTo>
                  <a:pt x="5416179" y="0"/>
                  <a:pt x="5467350" y="51171"/>
                  <a:pt x="5467350" y="114294"/>
                </a:cubicBezTo>
                <a:lnTo>
                  <a:pt x="5467350" y="1009656"/>
                </a:lnTo>
                <a:cubicBezTo>
                  <a:pt x="5467350" y="1072779"/>
                  <a:pt x="5416179" y="1123950"/>
                  <a:pt x="5353056" y="1123950"/>
                </a:cubicBezTo>
                <a:lnTo>
                  <a:pt x="38100" y="1123950"/>
                </a:lnTo>
                <a:cubicBezTo>
                  <a:pt x="17072" y="1123950"/>
                  <a:pt x="0" y="1106878"/>
                  <a:pt x="0" y="10858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6343650" y="1295400"/>
            <a:ext cx="38100" cy="1123950"/>
          </a:xfrm>
          <a:custGeom>
            <a:avLst/>
            <a:gdLst/>
            <a:ahLst/>
            <a:cxnLst/>
            <a:rect l="l" t="t" r="r" b="b"/>
            <a:pathLst>
              <a:path w="38100" h="1123950">
                <a:moveTo>
                  <a:pt x="38100" y="0"/>
                </a:moveTo>
                <a:lnTo>
                  <a:pt x="38100" y="0"/>
                </a:lnTo>
                <a:lnTo>
                  <a:pt x="38100" y="1123950"/>
                </a:lnTo>
                <a:lnTo>
                  <a:pt x="38100" y="1123950"/>
                </a:lnTo>
                <a:cubicBezTo>
                  <a:pt x="17072" y="1123950"/>
                  <a:pt x="0" y="1106878"/>
                  <a:pt x="0" y="10858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A5C58"/>
          </a:solidFill>
          <a:ln/>
        </p:spPr>
      </p:sp>
      <p:sp>
        <p:nvSpPr>
          <p:cNvPr id="12" name="Shape 10"/>
          <p:cNvSpPr/>
          <p:nvPr/>
        </p:nvSpPr>
        <p:spPr>
          <a:xfrm>
            <a:off x="6553200" y="14859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4A5C58"/>
          </a:solidFill>
          <a:ln/>
        </p:spPr>
      </p:sp>
      <p:sp>
        <p:nvSpPr>
          <p:cNvPr id="13" name="Text 11"/>
          <p:cNvSpPr/>
          <p:nvPr/>
        </p:nvSpPr>
        <p:spPr>
          <a:xfrm>
            <a:off x="6496050" y="1485900"/>
            <a:ext cx="6477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7277100" y="1485900"/>
            <a:ext cx="25527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Что такое тревожность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7277100" y="1828800"/>
            <a:ext cx="25336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3D3D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Природа тревоги и её механизмы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400050" y="2647950"/>
            <a:ext cx="5467350" cy="1123950"/>
          </a:xfrm>
          <a:custGeom>
            <a:avLst/>
            <a:gdLst/>
            <a:ahLst/>
            <a:cxnLst/>
            <a:rect l="l" t="t" r="r" b="b"/>
            <a:pathLst>
              <a:path w="5467350" h="1123950">
                <a:moveTo>
                  <a:pt x="38100" y="0"/>
                </a:moveTo>
                <a:lnTo>
                  <a:pt x="5353056" y="0"/>
                </a:lnTo>
                <a:cubicBezTo>
                  <a:pt x="5416179" y="0"/>
                  <a:pt x="5467350" y="51171"/>
                  <a:pt x="5467350" y="114294"/>
                </a:cubicBezTo>
                <a:lnTo>
                  <a:pt x="5467350" y="1009656"/>
                </a:lnTo>
                <a:cubicBezTo>
                  <a:pt x="5467350" y="1072779"/>
                  <a:pt x="5416179" y="1123950"/>
                  <a:pt x="5353056" y="1123950"/>
                </a:cubicBezTo>
                <a:lnTo>
                  <a:pt x="38100" y="1123950"/>
                </a:lnTo>
                <a:cubicBezTo>
                  <a:pt x="17072" y="1123950"/>
                  <a:pt x="0" y="1106878"/>
                  <a:pt x="0" y="10858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17" name="Shape 15"/>
          <p:cNvSpPr/>
          <p:nvPr/>
        </p:nvSpPr>
        <p:spPr>
          <a:xfrm>
            <a:off x="400050" y="2647950"/>
            <a:ext cx="38100" cy="1123950"/>
          </a:xfrm>
          <a:custGeom>
            <a:avLst/>
            <a:gdLst/>
            <a:ahLst/>
            <a:cxnLst/>
            <a:rect l="l" t="t" r="r" b="b"/>
            <a:pathLst>
              <a:path w="38100" h="1123950">
                <a:moveTo>
                  <a:pt x="38100" y="0"/>
                </a:moveTo>
                <a:lnTo>
                  <a:pt x="38100" y="0"/>
                </a:lnTo>
                <a:lnTo>
                  <a:pt x="38100" y="1123950"/>
                </a:lnTo>
                <a:lnTo>
                  <a:pt x="38100" y="1123950"/>
                </a:lnTo>
                <a:cubicBezTo>
                  <a:pt x="17072" y="1123950"/>
                  <a:pt x="0" y="1106878"/>
                  <a:pt x="0" y="10858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18" name="Shape 16"/>
          <p:cNvSpPr/>
          <p:nvPr/>
        </p:nvSpPr>
        <p:spPr>
          <a:xfrm>
            <a:off x="609600" y="283845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19" name="Text 17"/>
          <p:cNvSpPr/>
          <p:nvPr/>
        </p:nvSpPr>
        <p:spPr>
          <a:xfrm>
            <a:off x="552450" y="2838450"/>
            <a:ext cx="6477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1333500" y="2838450"/>
            <a:ext cx="32289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Триггеры в профильном обучении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1333500" y="3181350"/>
            <a:ext cx="32099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3D3D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Факторы, провоцирующие тревожность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6343650" y="2647950"/>
            <a:ext cx="5467350" cy="1123950"/>
          </a:xfrm>
          <a:custGeom>
            <a:avLst/>
            <a:gdLst/>
            <a:ahLst/>
            <a:cxnLst/>
            <a:rect l="l" t="t" r="r" b="b"/>
            <a:pathLst>
              <a:path w="5467350" h="1123950">
                <a:moveTo>
                  <a:pt x="38100" y="0"/>
                </a:moveTo>
                <a:lnTo>
                  <a:pt x="5353056" y="0"/>
                </a:lnTo>
                <a:cubicBezTo>
                  <a:pt x="5416179" y="0"/>
                  <a:pt x="5467350" y="51171"/>
                  <a:pt x="5467350" y="114294"/>
                </a:cubicBezTo>
                <a:lnTo>
                  <a:pt x="5467350" y="1009656"/>
                </a:lnTo>
                <a:cubicBezTo>
                  <a:pt x="5467350" y="1072779"/>
                  <a:pt x="5416179" y="1123950"/>
                  <a:pt x="5353056" y="1123950"/>
                </a:cubicBezTo>
                <a:lnTo>
                  <a:pt x="38100" y="1123950"/>
                </a:lnTo>
                <a:cubicBezTo>
                  <a:pt x="17072" y="1123950"/>
                  <a:pt x="0" y="1106878"/>
                  <a:pt x="0" y="10858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23" name="Shape 21"/>
          <p:cNvSpPr/>
          <p:nvPr/>
        </p:nvSpPr>
        <p:spPr>
          <a:xfrm>
            <a:off x="6343650" y="2647950"/>
            <a:ext cx="38100" cy="1123950"/>
          </a:xfrm>
          <a:custGeom>
            <a:avLst/>
            <a:gdLst/>
            <a:ahLst/>
            <a:cxnLst/>
            <a:rect l="l" t="t" r="r" b="b"/>
            <a:pathLst>
              <a:path w="38100" h="1123950">
                <a:moveTo>
                  <a:pt x="38100" y="0"/>
                </a:moveTo>
                <a:lnTo>
                  <a:pt x="38100" y="0"/>
                </a:lnTo>
                <a:lnTo>
                  <a:pt x="38100" y="1123950"/>
                </a:lnTo>
                <a:lnTo>
                  <a:pt x="38100" y="1123950"/>
                </a:lnTo>
                <a:cubicBezTo>
                  <a:pt x="17072" y="1123950"/>
                  <a:pt x="0" y="1106878"/>
                  <a:pt x="0" y="10858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A5C58"/>
          </a:solidFill>
          <a:ln/>
        </p:spPr>
      </p:sp>
      <p:sp>
        <p:nvSpPr>
          <p:cNvPr id="24" name="Shape 22"/>
          <p:cNvSpPr/>
          <p:nvPr/>
        </p:nvSpPr>
        <p:spPr>
          <a:xfrm>
            <a:off x="6553200" y="283845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4A5C58"/>
          </a:solidFill>
          <a:ln/>
        </p:spPr>
      </p:sp>
      <p:sp>
        <p:nvSpPr>
          <p:cNvPr id="25" name="Text 23"/>
          <p:cNvSpPr/>
          <p:nvPr/>
        </p:nvSpPr>
        <p:spPr>
          <a:xfrm>
            <a:off x="6496050" y="2838450"/>
            <a:ext cx="6477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04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7277100" y="2838450"/>
            <a:ext cx="27527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Проявления в классе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7277100" y="3181350"/>
            <a:ext cx="27336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3D3D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Как распознать тревожного ученика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400050" y="4000500"/>
            <a:ext cx="5467350" cy="1123950"/>
          </a:xfrm>
          <a:custGeom>
            <a:avLst/>
            <a:gdLst/>
            <a:ahLst/>
            <a:cxnLst/>
            <a:rect l="l" t="t" r="r" b="b"/>
            <a:pathLst>
              <a:path w="5467350" h="1123950">
                <a:moveTo>
                  <a:pt x="38100" y="0"/>
                </a:moveTo>
                <a:lnTo>
                  <a:pt x="5353056" y="0"/>
                </a:lnTo>
                <a:cubicBezTo>
                  <a:pt x="5416179" y="0"/>
                  <a:pt x="5467350" y="51171"/>
                  <a:pt x="5467350" y="114294"/>
                </a:cubicBezTo>
                <a:lnTo>
                  <a:pt x="5467350" y="1009656"/>
                </a:lnTo>
                <a:cubicBezTo>
                  <a:pt x="5467350" y="1072779"/>
                  <a:pt x="5416179" y="1123950"/>
                  <a:pt x="5353056" y="1123950"/>
                </a:cubicBezTo>
                <a:lnTo>
                  <a:pt x="38100" y="1123950"/>
                </a:lnTo>
                <a:cubicBezTo>
                  <a:pt x="17072" y="1123950"/>
                  <a:pt x="0" y="1106878"/>
                  <a:pt x="0" y="10858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29" name="Shape 27"/>
          <p:cNvSpPr/>
          <p:nvPr/>
        </p:nvSpPr>
        <p:spPr>
          <a:xfrm>
            <a:off x="400050" y="4000500"/>
            <a:ext cx="38100" cy="1123950"/>
          </a:xfrm>
          <a:custGeom>
            <a:avLst/>
            <a:gdLst/>
            <a:ahLst/>
            <a:cxnLst/>
            <a:rect l="l" t="t" r="r" b="b"/>
            <a:pathLst>
              <a:path w="38100" h="1123950">
                <a:moveTo>
                  <a:pt x="38100" y="0"/>
                </a:moveTo>
                <a:lnTo>
                  <a:pt x="38100" y="0"/>
                </a:lnTo>
                <a:lnTo>
                  <a:pt x="38100" y="1123950"/>
                </a:lnTo>
                <a:lnTo>
                  <a:pt x="38100" y="1123950"/>
                </a:lnTo>
                <a:cubicBezTo>
                  <a:pt x="17072" y="1123950"/>
                  <a:pt x="0" y="1106878"/>
                  <a:pt x="0" y="10858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30" name="Shape 28"/>
          <p:cNvSpPr/>
          <p:nvPr/>
        </p:nvSpPr>
        <p:spPr>
          <a:xfrm>
            <a:off x="609600" y="41910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31" name="Text 29"/>
          <p:cNvSpPr/>
          <p:nvPr/>
        </p:nvSpPr>
        <p:spPr>
          <a:xfrm>
            <a:off x="552450" y="4191000"/>
            <a:ext cx="6477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05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1333500" y="4191000"/>
            <a:ext cx="35147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Разбор кейсов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1333500" y="4533900"/>
            <a:ext cx="34956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3D3D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Три типичные ситуации и алгоритмы действий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6343650" y="4000500"/>
            <a:ext cx="5467350" cy="1123950"/>
          </a:xfrm>
          <a:custGeom>
            <a:avLst/>
            <a:gdLst/>
            <a:ahLst/>
            <a:cxnLst/>
            <a:rect l="l" t="t" r="r" b="b"/>
            <a:pathLst>
              <a:path w="5467350" h="1123950">
                <a:moveTo>
                  <a:pt x="38100" y="0"/>
                </a:moveTo>
                <a:lnTo>
                  <a:pt x="5353056" y="0"/>
                </a:lnTo>
                <a:cubicBezTo>
                  <a:pt x="5416179" y="0"/>
                  <a:pt x="5467350" y="51171"/>
                  <a:pt x="5467350" y="114294"/>
                </a:cubicBezTo>
                <a:lnTo>
                  <a:pt x="5467350" y="1009656"/>
                </a:lnTo>
                <a:cubicBezTo>
                  <a:pt x="5467350" y="1072779"/>
                  <a:pt x="5416179" y="1123950"/>
                  <a:pt x="5353056" y="1123950"/>
                </a:cubicBezTo>
                <a:lnTo>
                  <a:pt x="38100" y="1123950"/>
                </a:lnTo>
                <a:cubicBezTo>
                  <a:pt x="17072" y="1123950"/>
                  <a:pt x="0" y="1106878"/>
                  <a:pt x="0" y="10858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35" name="Shape 33"/>
          <p:cNvSpPr/>
          <p:nvPr/>
        </p:nvSpPr>
        <p:spPr>
          <a:xfrm>
            <a:off x="6343650" y="4000500"/>
            <a:ext cx="38100" cy="1123950"/>
          </a:xfrm>
          <a:custGeom>
            <a:avLst/>
            <a:gdLst/>
            <a:ahLst/>
            <a:cxnLst/>
            <a:rect l="l" t="t" r="r" b="b"/>
            <a:pathLst>
              <a:path w="38100" h="1123950">
                <a:moveTo>
                  <a:pt x="38100" y="0"/>
                </a:moveTo>
                <a:lnTo>
                  <a:pt x="38100" y="0"/>
                </a:lnTo>
                <a:lnTo>
                  <a:pt x="38100" y="1123950"/>
                </a:lnTo>
                <a:lnTo>
                  <a:pt x="38100" y="1123950"/>
                </a:lnTo>
                <a:cubicBezTo>
                  <a:pt x="17072" y="1123950"/>
                  <a:pt x="0" y="1106878"/>
                  <a:pt x="0" y="10858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A5C58"/>
          </a:solidFill>
          <a:ln/>
        </p:spPr>
      </p:sp>
      <p:sp>
        <p:nvSpPr>
          <p:cNvPr id="36" name="Shape 34"/>
          <p:cNvSpPr/>
          <p:nvPr/>
        </p:nvSpPr>
        <p:spPr>
          <a:xfrm>
            <a:off x="6553200" y="41910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4A5C58"/>
          </a:solidFill>
          <a:ln/>
        </p:spPr>
      </p:sp>
      <p:sp>
        <p:nvSpPr>
          <p:cNvPr id="37" name="Text 35"/>
          <p:cNvSpPr/>
          <p:nvPr/>
        </p:nvSpPr>
        <p:spPr>
          <a:xfrm>
            <a:off x="6496050" y="4191000"/>
            <a:ext cx="6477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06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7277100" y="4191000"/>
            <a:ext cx="26193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Практические инструменты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7277100" y="4533900"/>
            <a:ext cx="26003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3D3D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Техники для применения на уроке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400050" y="5353050"/>
            <a:ext cx="5467350" cy="1123950"/>
          </a:xfrm>
          <a:custGeom>
            <a:avLst/>
            <a:gdLst/>
            <a:ahLst/>
            <a:cxnLst/>
            <a:rect l="l" t="t" r="r" b="b"/>
            <a:pathLst>
              <a:path w="5467350" h="1123950">
                <a:moveTo>
                  <a:pt x="38100" y="0"/>
                </a:moveTo>
                <a:lnTo>
                  <a:pt x="5353056" y="0"/>
                </a:lnTo>
                <a:cubicBezTo>
                  <a:pt x="5416179" y="0"/>
                  <a:pt x="5467350" y="51171"/>
                  <a:pt x="5467350" y="114294"/>
                </a:cubicBezTo>
                <a:lnTo>
                  <a:pt x="5467350" y="1009656"/>
                </a:lnTo>
                <a:cubicBezTo>
                  <a:pt x="5467350" y="1072779"/>
                  <a:pt x="5416179" y="1123950"/>
                  <a:pt x="5353056" y="1123950"/>
                </a:cubicBezTo>
                <a:lnTo>
                  <a:pt x="38100" y="1123950"/>
                </a:lnTo>
                <a:cubicBezTo>
                  <a:pt x="17072" y="1123950"/>
                  <a:pt x="0" y="1106878"/>
                  <a:pt x="0" y="10858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41" name="Shape 39"/>
          <p:cNvSpPr/>
          <p:nvPr/>
        </p:nvSpPr>
        <p:spPr>
          <a:xfrm>
            <a:off x="400050" y="5353050"/>
            <a:ext cx="38100" cy="1123950"/>
          </a:xfrm>
          <a:custGeom>
            <a:avLst/>
            <a:gdLst/>
            <a:ahLst/>
            <a:cxnLst/>
            <a:rect l="l" t="t" r="r" b="b"/>
            <a:pathLst>
              <a:path w="38100" h="1123950">
                <a:moveTo>
                  <a:pt x="38100" y="0"/>
                </a:moveTo>
                <a:lnTo>
                  <a:pt x="38100" y="0"/>
                </a:lnTo>
                <a:lnTo>
                  <a:pt x="38100" y="1123950"/>
                </a:lnTo>
                <a:lnTo>
                  <a:pt x="38100" y="1123950"/>
                </a:lnTo>
                <a:cubicBezTo>
                  <a:pt x="17072" y="1123950"/>
                  <a:pt x="0" y="1106878"/>
                  <a:pt x="0" y="10858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42" name="Shape 40"/>
          <p:cNvSpPr/>
          <p:nvPr/>
        </p:nvSpPr>
        <p:spPr>
          <a:xfrm>
            <a:off x="609600" y="554355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43" name="Text 41"/>
          <p:cNvSpPr/>
          <p:nvPr/>
        </p:nvSpPr>
        <p:spPr>
          <a:xfrm>
            <a:off x="552450" y="5543550"/>
            <a:ext cx="6477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07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1333500" y="5543550"/>
            <a:ext cx="27622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Методы релаксации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1333500" y="5886450"/>
            <a:ext cx="2743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3D3D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Дыхательные упражнения и техники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6343650" y="5353050"/>
            <a:ext cx="5467350" cy="1123950"/>
          </a:xfrm>
          <a:custGeom>
            <a:avLst/>
            <a:gdLst/>
            <a:ahLst/>
            <a:cxnLst/>
            <a:rect l="l" t="t" r="r" b="b"/>
            <a:pathLst>
              <a:path w="5467350" h="1123950">
                <a:moveTo>
                  <a:pt x="38100" y="0"/>
                </a:moveTo>
                <a:lnTo>
                  <a:pt x="5353056" y="0"/>
                </a:lnTo>
                <a:cubicBezTo>
                  <a:pt x="5416179" y="0"/>
                  <a:pt x="5467350" y="51171"/>
                  <a:pt x="5467350" y="114294"/>
                </a:cubicBezTo>
                <a:lnTo>
                  <a:pt x="5467350" y="1009656"/>
                </a:lnTo>
                <a:cubicBezTo>
                  <a:pt x="5467350" y="1072779"/>
                  <a:pt x="5416179" y="1123950"/>
                  <a:pt x="5353056" y="1123950"/>
                </a:cubicBezTo>
                <a:lnTo>
                  <a:pt x="38100" y="1123950"/>
                </a:lnTo>
                <a:cubicBezTo>
                  <a:pt x="17072" y="1123950"/>
                  <a:pt x="0" y="1106878"/>
                  <a:pt x="0" y="10858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47" name="Shape 45"/>
          <p:cNvSpPr/>
          <p:nvPr/>
        </p:nvSpPr>
        <p:spPr>
          <a:xfrm>
            <a:off x="6343650" y="5353050"/>
            <a:ext cx="38100" cy="1123950"/>
          </a:xfrm>
          <a:custGeom>
            <a:avLst/>
            <a:gdLst/>
            <a:ahLst/>
            <a:cxnLst/>
            <a:rect l="l" t="t" r="r" b="b"/>
            <a:pathLst>
              <a:path w="38100" h="1123950">
                <a:moveTo>
                  <a:pt x="38100" y="0"/>
                </a:moveTo>
                <a:lnTo>
                  <a:pt x="38100" y="0"/>
                </a:lnTo>
                <a:lnTo>
                  <a:pt x="38100" y="1123950"/>
                </a:lnTo>
                <a:lnTo>
                  <a:pt x="38100" y="1123950"/>
                </a:lnTo>
                <a:cubicBezTo>
                  <a:pt x="17072" y="1123950"/>
                  <a:pt x="0" y="1106878"/>
                  <a:pt x="0" y="10858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A5C58"/>
          </a:solidFill>
          <a:ln/>
        </p:spPr>
      </p:sp>
      <p:sp>
        <p:nvSpPr>
          <p:cNvPr id="48" name="Shape 46"/>
          <p:cNvSpPr/>
          <p:nvPr/>
        </p:nvSpPr>
        <p:spPr>
          <a:xfrm>
            <a:off x="6553200" y="554355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4A5C58"/>
          </a:solidFill>
          <a:ln/>
        </p:spPr>
      </p:sp>
      <p:sp>
        <p:nvSpPr>
          <p:cNvPr id="49" name="Text 47"/>
          <p:cNvSpPr/>
          <p:nvPr/>
        </p:nvSpPr>
        <p:spPr>
          <a:xfrm>
            <a:off x="6496050" y="5543550"/>
            <a:ext cx="6477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08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7277100" y="5543550"/>
            <a:ext cx="31813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Ключевые выводы</a:t>
            </a:r>
            <a:endParaRPr lang="en-US" sz="1600" dirty="0"/>
          </a:p>
        </p:txBody>
      </p:sp>
      <p:sp>
        <p:nvSpPr>
          <p:cNvPr id="51" name="Text 49"/>
          <p:cNvSpPr/>
          <p:nvPr/>
        </p:nvSpPr>
        <p:spPr>
          <a:xfrm>
            <a:off x="7277100" y="5886450"/>
            <a:ext cx="3162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3D3D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Рекомендации и профилактика выгорания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75138" y="375138"/>
            <a:ext cx="450166" cy="450166"/>
          </a:xfrm>
          <a:custGeom>
            <a:avLst/>
            <a:gdLst/>
            <a:ahLst/>
            <a:cxnLst/>
            <a:rect l="l" t="t" r="r" b="b"/>
            <a:pathLst>
              <a:path w="450166" h="450166">
                <a:moveTo>
                  <a:pt x="225083" y="0"/>
                </a:moveTo>
                <a:lnTo>
                  <a:pt x="225083" y="0"/>
                </a:lnTo>
                <a:cubicBezTo>
                  <a:pt x="349393" y="0"/>
                  <a:pt x="450166" y="100773"/>
                  <a:pt x="450166" y="225083"/>
                </a:cubicBezTo>
                <a:lnTo>
                  <a:pt x="450166" y="225083"/>
                </a:lnTo>
                <a:cubicBezTo>
                  <a:pt x="450166" y="349393"/>
                  <a:pt x="349393" y="450166"/>
                  <a:pt x="225083" y="450166"/>
                </a:cubicBezTo>
                <a:lnTo>
                  <a:pt x="225083" y="450166"/>
                </a:lnTo>
                <a:cubicBezTo>
                  <a:pt x="100773" y="450166"/>
                  <a:pt x="0" y="349393"/>
                  <a:pt x="0" y="225083"/>
                </a:cubicBezTo>
                <a:lnTo>
                  <a:pt x="0" y="225083"/>
                </a:lnTo>
                <a:cubicBezTo>
                  <a:pt x="0" y="100773"/>
                  <a:pt x="100773" y="0"/>
                  <a:pt x="225083" y="0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3" name="Text 1"/>
          <p:cNvSpPr/>
          <p:nvPr/>
        </p:nvSpPr>
        <p:spPr>
          <a:xfrm>
            <a:off x="328246" y="375138"/>
            <a:ext cx="543951" cy="4501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77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937846" y="412652"/>
            <a:ext cx="6396111" cy="3751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658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Почему эта тема важна прямо сейчас?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937846" y="937846"/>
            <a:ext cx="900332" cy="37514"/>
          </a:xfrm>
          <a:custGeom>
            <a:avLst/>
            <a:gdLst/>
            <a:ahLst/>
            <a:cxnLst/>
            <a:rect l="l" t="t" r="r" b="b"/>
            <a:pathLst>
              <a:path w="900332" h="37514">
                <a:moveTo>
                  <a:pt x="0" y="0"/>
                </a:moveTo>
                <a:lnTo>
                  <a:pt x="900332" y="0"/>
                </a:lnTo>
                <a:lnTo>
                  <a:pt x="900332" y="37514"/>
                </a:lnTo>
                <a:lnTo>
                  <a:pt x="0" y="37514"/>
                </a:lnTo>
                <a:lnTo>
                  <a:pt x="0" y="0"/>
                </a:ln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6" name="Shape 4"/>
          <p:cNvSpPr/>
          <p:nvPr/>
        </p:nvSpPr>
        <p:spPr>
          <a:xfrm>
            <a:off x="393895" y="1200443"/>
            <a:ext cx="7183902" cy="1800665"/>
          </a:xfrm>
          <a:custGeom>
            <a:avLst/>
            <a:gdLst/>
            <a:ahLst/>
            <a:cxnLst/>
            <a:rect l="l" t="t" r="r" b="b"/>
            <a:pathLst>
              <a:path w="7183902" h="1800665">
                <a:moveTo>
                  <a:pt x="37514" y="0"/>
                </a:moveTo>
                <a:lnTo>
                  <a:pt x="7033852" y="0"/>
                </a:lnTo>
                <a:cubicBezTo>
                  <a:pt x="7116722" y="0"/>
                  <a:pt x="7183902" y="67179"/>
                  <a:pt x="7183902" y="150049"/>
                </a:cubicBezTo>
                <a:lnTo>
                  <a:pt x="7183902" y="1650615"/>
                </a:lnTo>
                <a:cubicBezTo>
                  <a:pt x="7183902" y="1733485"/>
                  <a:pt x="7116722" y="1800665"/>
                  <a:pt x="7033852" y="1800665"/>
                </a:cubicBezTo>
                <a:lnTo>
                  <a:pt x="37514" y="1800665"/>
                </a:lnTo>
                <a:cubicBezTo>
                  <a:pt x="16796" y="1800665"/>
                  <a:pt x="0" y="1783869"/>
                  <a:pt x="0" y="1763151"/>
                </a:cubicBezTo>
                <a:lnTo>
                  <a:pt x="0" y="37514"/>
                </a:lnTo>
                <a:cubicBezTo>
                  <a:pt x="0" y="16809"/>
                  <a:pt x="16809" y="0"/>
                  <a:pt x="37514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8135" dist="9378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393895" y="1200443"/>
            <a:ext cx="37514" cy="1800665"/>
          </a:xfrm>
          <a:custGeom>
            <a:avLst/>
            <a:gdLst/>
            <a:ahLst/>
            <a:cxnLst/>
            <a:rect l="l" t="t" r="r" b="b"/>
            <a:pathLst>
              <a:path w="37514" h="1800665">
                <a:moveTo>
                  <a:pt x="37514" y="0"/>
                </a:moveTo>
                <a:lnTo>
                  <a:pt x="37514" y="0"/>
                </a:lnTo>
                <a:lnTo>
                  <a:pt x="37514" y="1800665"/>
                </a:lnTo>
                <a:lnTo>
                  <a:pt x="37514" y="1800665"/>
                </a:lnTo>
                <a:cubicBezTo>
                  <a:pt x="16796" y="1800665"/>
                  <a:pt x="0" y="1783869"/>
                  <a:pt x="0" y="1763151"/>
                </a:cubicBezTo>
                <a:lnTo>
                  <a:pt x="0" y="37514"/>
                </a:lnTo>
                <a:cubicBezTo>
                  <a:pt x="0" y="16809"/>
                  <a:pt x="16809" y="0"/>
                  <a:pt x="37514" y="0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8" name="Shape 6"/>
          <p:cNvSpPr/>
          <p:nvPr/>
        </p:nvSpPr>
        <p:spPr>
          <a:xfrm>
            <a:off x="600222" y="1425526"/>
            <a:ext cx="337625" cy="337625"/>
          </a:xfrm>
          <a:custGeom>
            <a:avLst/>
            <a:gdLst/>
            <a:ahLst/>
            <a:cxnLst/>
            <a:rect l="l" t="t" r="r" b="b"/>
            <a:pathLst>
              <a:path w="337625" h="337625">
                <a:moveTo>
                  <a:pt x="168812" y="71152"/>
                </a:moveTo>
                <a:lnTo>
                  <a:pt x="158921" y="57436"/>
                </a:lnTo>
                <a:cubicBezTo>
                  <a:pt x="142435" y="34620"/>
                  <a:pt x="115993" y="21102"/>
                  <a:pt x="87769" y="21102"/>
                </a:cubicBezTo>
                <a:cubicBezTo>
                  <a:pt x="39302" y="21102"/>
                  <a:pt x="0" y="60403"/>
                  <a:pt x="0" y="108871"/>
                </a:cubicBezTo>
                <a:lnTo>
                  <a:pt x="0" y="110585"/>
                </a:lnTo>
                <a:cubicBezTo>
                  <a:pt x="0" y="126148"/>
                  <a:pt x="4088" y="142238"/>
                  <a:pt x="10946" y="158262"/>
                </a:cubicBezTo>
                <a:lnTo>
                  <a:pt x="80845" y="158262"/>
                </a:lnTo>
                <a:cubicBezTo>
                  <a:pt x="82955" y="158262"/>
                  <a:pt x="84868" y="157009"/>
                  <a:pt x="85725" y="155030"/>
                </a:cubicBezTo>
                <a:lnTo>
                  <a:pt x="106695" y="104716"/>
                </a:lnTo>
                <a:cubicBezTo>
                  <a:pt x="109135" y="98913"/>
                  <a:pt x="114806" y="95089"/>
                  <a:pt x="121070" y="94957"/>
                </a:cubicBezTo>
                <a:cubicBezTo>
                  <a:pt x="127335" y="94825"/>
                  <a:pt x="133138" y="98518"/>
                  <a:pt x="135709" y="104255"/>
                </a:cubicBezTo>
                <a:lnTo>
                  <a:pt x="169538" y="179363"/>
                </a:lnTo>
                <a:lnTo>
                  <a:pt x="196838" y="124763"/>
                </a:lnTo>
                <a:cubicBezTo>
                  <a:pt x="199541" y="119422"/>
                  <a:pt x="205015" y="115993"/>
                  <a:pt x="211015" y="115993"/>
                </a:cubicBezTo>
                <a:cubicBezTo>
                  <a:pt x="217016" y="115993"/>
                  <a:pt x="222489" y="119356"/>
                  <a:pt x="225193" y="124763"/>
                </a:cubicBezTo>
                <a:lnTo>
                  <a:pt x="240492" y="155294"/>
                </a:lnTo>
                <a:cubicBezTo>
                  <a:pt x="241415" y="157075"/>
                  <a:pt x="243195" y="158196"/>
                  <a:pt x="245239" y="158196"/>
                </a:cubicBezTo>
                <a:lnTo>
                  <a:pt x="326744" y="158196"/>
                </a:lnTo>
                <a:cubicBezTo>
                  <a:pt x="333668" y="142172"/>
                  <a:pt x="337691" y="126082"/>
                  <a:pt x="337691" y="110519"/>
                </a:cubicBezTo>
                <a:lnTo>
                  <a:pt x="337691" y="108805"/>
                </a:lnTo>
                <a:cubicBezTo>
                  <a:pt x="337625" y="60403"/>
                  <a:pt x="298323" y="21102"/>
                  <a:pt x="249855" y="21102"/>
                </a:cubicBezTo>
                <a:cubicBezTo>
                  <a:pt x="221698" y="21102"/>
                  <a:pt x="195189" y="34620"/>
                  <a:pt x="178704" y="57436"/>
                </a:cubicBezTo>
                <a:lnTo>
                  <a:pt x="168812" y="71086"/>
                </a:lnTo>
                <a:close/>
                <a:moveTo>
                  <a:pt x="309665" y="189914"/>
                </a:moveTo>
                <a:lnTo>
                  <a:pt x="245174" y="189914"/>
                </a:lnTo>
                <a:cubicBezTo>
                  <a:pt x="231194" y="189914"/>
                  <a:pt x="218401" y="182001"/>
                  <a:pt x="212136" y="169472"/>
                </a:cubicBezTo>
                <a:lnTo>
                  <a:pt x="211015" y="167230"/>
                </a:lnTo>
                <a:lnTo>
                  <a:pt x="182990" y="223347"/>
                </a:lnTo>
                <a:cubicBezTo>
                  <a:pt x="180286" y="228820"/>
                  <a:pt x="174615" y="232249"/>
                  <a:pt x="168483" y="232117"/>
                </a:cubicBezTo>
                <a:cubicBezTo>
                  <a:pt x="162350" y="231985"/>
                  <a:pt x="156877" y="228358"/>
                  <a:pt x="154371" y="222819"/>
                </a:cubicBezTo>
                <a:lnTo>
                  <a:pt x="121861" y="150612"/>
                </a:lnTo>
                <a:lnTo>
                  <a:pt x="114937" y="167230"/>
                </a:lnTo>
                <a:cubicBezTo>
                  <a:pt x="109200" y="181012"/>
                  <a:pt x="95748" y="189980"/>
                  <a:pt x="80845" y="189980"/>
                </a:cubicBezTo>
                <a:lnTo>
                  <a:pt x="27960" y="189980"/>
                </a:lnTo>
                <a:cubicBezTo>
                  <a:pt x="59084" y="238645"/>
                  <a:pt x="109069" y="283420"/>
                  <a:pt x="140325" y="307291"/>
                </a:cubicBezTo>
                <a:cubicBezTo>
                  <a:pt x="148502" y="313490"/>
                  <a:pt x="158525" y="316589"/>
                  <a:pt x="168746" y="316589"/>
                </a:cubicBezTo>
                <a:cubicBezTo>
                  <a:pt x="178967" y="316589"/>
                  <a:pt x="189057" y="313556"/>
                  <a:pt x="197168" y="307291"/>
                </a:cubicBezTo>
                <a:cubicBezTo>
                  <a:pt x="228556" y="283354"/>
                  <a:pt x="278540" y="238579"/>
                  <a:pt x="309665" y="189914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9" name="Text 7"/>
          <p:cNvSpPr/>
          <p:nvPr/>
        </p:nvSpPr>
        <p:spPr>
          <a:xfrm>
            <a:off x="1050461" y="1425526"/>
            <a:ext cx="6414868" cy="3001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72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Ваши ученики чувствуют это в 10 раз сильнее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050461" y="1800665"/>
            <a:ext cx="6386732" cy="825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329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Если вы за последнюю неделю хотя бы раз чувствовали напряжение из-за успеваемости учеников — представьте, что ваши ученики переживают это в десятикратном размере.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393895" y="3186332"/>
            <a:ext cx="7183902" cy="1800665"/>
          </a:xfrm>
          <a:custGeom>
            <a:avLst/>
            <a:gdLst/>
            <a:ahLst/>
            <a:cxnLst/>
            <a:rect l="l" t="t" r="r" b="b"/>
            <a:pathLst>
              <a:path w="7183902" h="1800665">
                <a:moveTo>
                  <a:pt x="37514" y="0"/>
                </a:moveTo>
                <a:lnTo>
                  <a:pt x="7033852" y="0"/>
                </a:lnTo>
                <a:cubicBezTo>
                  <a:pt x="7116722" y="0"/>
                  <a:pt x="7183902" y="67179"/>
                  <a:pt x="7183902" y="150049"/>
                </a:cubicBezTo>
                <a:lnTo>
                  <a:pt x="7183902" y="1650615"/>
                </a:lnTo>
                <a:cubicBezTo>
                  <a:pt x="7183902" y="1733485"/>
                  <a:pt x="7116722" y="1800665"/>
                  <a:pt x="7033852" y="1800665"/>
                </a:cubicBezTo>
                <a:lnTo>
                  <a:pt x="37514" y="1800665"/>
                </a:lnTo>
                <a:cubicBezTo>
                  <a:pt x="16796" y="1800665"/>
                  <a:pt x="0" y="1783869"/>
                  <a:pt x="0" y="1763151"/>
                </a:cubicBezTo>
                <a:lnTo>
                  <a:pt x="0" y="37514"/>
                </a:lnTo>
                <a:cubicBezTo>
                  <a:pt x="0" y="16809"/>
                  <a:pt x="16809" y="0"/>
                  <a:pt x="37514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8135" dist="9378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12" name="Shape 10"/>
          <p:cNvSpPr/>
          <p:nvPr/>
        </p:nvSpPr>
        <p:spPr>
          <a:xfrm>
            <a:off x="393895" y="3186332"/>
            <a:ext cx="37514" cy="1800665"/>
          </a:xfrm>
          <a:custGeom>
            <a:avLst/>
            <a:gdLst/>
            <a:ahLst/>
            <a:cxnLst/>
            <a:rect l="l" t="t" r="r" b="b"/>
            <a:pathLst>
              <a:path w="37514" h="1800665">
                <a:moveTo>
                  <a:pt x="37514" y="0"/>
                </a:moveTo>
                <a:lnTo>
                  <a:pt x="37514" y="0"/>
                </a:lnTo>
                <a:lnTo>
                  <a:pt x="37514" y="1800665"/>
                </a:lnTo>
                <a:lnTo>
                  <a:pt x="37514" y="1800665"/>
                </a:lnTo>
                <a:cubicBezTo>
                  <a:pt x="16796" y="1800665"/>
                  <a:pt x="0" y="1783869"/>
                  <a:pt x="0" y="1763151"/>
                </a:cubicBezTo>
                <a:lnTo>
                  <a:pt x="0" y="37514"/>
                </a:lnTo>
                <a:cubicBezTo>
                  <a:pt x="0" y="16809"/>
                  <a:pt x="16809" y="0"/>
                  <a:pt x="37514" y="0"/>
                </a:cubicBezTo>
                <a:close/>
              </a:path>
            </a:pathLst>
          </a:custGeom>
          <a:solidFill>
            <a:srgbClr val="4A5C58"/>
          </a:solidFill>
          <a:ln/>
        </p:spPr>
      </p:sp>
      <p:sp>
        <p:nvSpPr>
          <p:cNvPr id="13" name="Shape 11"/>
          <p:cNvSpPr/>
          <p:nvPr/>
        </p:nvSpPr>
        <p:spPr>
          <a:xfrm>
            <a:off x="600222" y="3411415"/>
            <a:ext cx="337625" cy="337625"/>
          </a:xfrm>
          <a:custGeom>
            <a:avLst/>
            <a:gdLst/>
            <a:ahLst/>
            <a:cxnLst/>
            <a:rect l="l" t="t" r="r" b="b"/>
            <a:pathLst>
              <a:path w="337625" h="337625">
                <a:moveTo>
                  <a:pt x="295422" y="168812"/>
                </a:moveTo>
                <a:cubicBezTo>
                  <a:pt x="295422" y="98935"/>
                  <a:pt x="238690" y="42203"/>
                  <a:pt x="168812" y="42203"/>
                </a:cubicBezTo>
                <a:cubicBezTo>
                  <a:pt x="98935" y="42203"/>
                  <a:pt x="42203" y="98935"/>
                  <a:pt x="42203" y="168812"/>
                </a:cubicBezTo>
                <a:cubicBezTo>
                  <a:pt x="42203" y="238690"/>
                  <a:pt x="98935" y="295422"/>
                  <a:pt x="168812" y="295422"/>
                </a:cubicBezTo>
                <a:cubicBezTo>
                  <a:pt x="238690" y="295422"/>
                  <a:pt x="295422" y="238690"/>
                  <a:pt x="295422" y="168812"/>
                </a:cubicBezTo>
                <a:close/>
                <a:moveTo>
                  <a:pt x="0" y="168812"/>
                </a:moveTo>
                <a:cubicBezTo>
                  <a:pt x="0" y="75642"/>
                  <a:pt x="75642" y="0"/>
                  <a:pt x="168812" y="0"/>
                </a:cubicBezTo>
                <a:cubicBezTo>
                  <a:pt x="261982" y="0"/>
                  <a:pt x="337625" y="75642"/>
                  <a:pt x="337625" y="168812"/>
                </a:cubicBezTo>
                <a:cubicBezTo>
                  <a:pt x="337625" y="261982"/>
                  <a:pt x="261982" y="337625"/>
                  <a:pt x="168812" y="337625"/>
                </a:cubicBezTo>
                <a:cubicBezTo>
                  <a:pt x="75642" y="337625"/>
                  <a:pt x="0" y="261982"/>
                  <a:pt x="0" y="168812"/>
                </a:cubicBezTo>
                <a:close/>
                <a:moveTo>
                  <a:pt x="168812" y="221566"/>
                </a:moveTo>
                <a:cubicBezTo>
                  <a:pt x="197928" y="221566"/>
                  <a:pt x="221566" y="197928"/>
                  <a:pt x="221566" y="168812"/>
                </a:cubicBezTo>
                <a:cubicBezTo>
                  <a:pt x="221566" y="139697"/>
                  <a:pt x="197928" y="116058"/>
                  <a:pt x="168812" y="116058"/>
                </a:cubicBezTo>
                <a:cubicBezTo>
                  <a:pt x="139697" y="116058"/>
                  <a:pt x="116058" y="139697"/>
                  <a:pt x="116058" y="168812"/>
                </a:cubicBezTo>
                <a:cubicBezTo>
                  <a:pt x="116058" y="197928"/>
                  <a:pt x="139697" y="221566"/>
                  <a:pt x="168812" y="221566"/>
                </a:cubicBezTo>
                <a:close/>
                <a:moveTo>
                  <a:pt x="168812" y="73855"/>
                </a:moveTo>
                <a:cubicBezTo>
                  <a:pt x="221220" y="73855"/>
                  <a:pt x="263769" y="116404"/>
                  <a:pt x="263769" y="168812"/>
                </a:cubicBezTo>
                <a:cubicBezTo>
                  <a:pt x="263769" y="221220"/>
                  <a:pt x="221220" y="263769"/>
                  <a:pt x="168812" y="263769"/>
                </a:cubicBezTo>
                <a:cubicBezTo>
                  <a:pt x="116404" y="263769"/>
                  <a:pt x="73855" y="221220"/>
                  <a:pt x="73855" y="168812"/>
                </a:cubicBezTo>
                <a:cubicBezTo>
                  <a:pt x="73855" y="116404"/>
                  <a:pt x="116404" y="73855"/>
                  <a:pt x="168812" y="73855"/>
                </a:cubicBezTo>
                <a:close/>
                <a:moveTo>
                  <a:pt x="147711" y="168812"/>
                </a:moveTo>
                <a:cubicBezTo>
                  <a:pt x="147711" y="157166"/>
                  <a:pt x="157166" y="147711"/>
                  <a:pt x="168812" y="147711"/>
                </a:cubicBezTo>
                <a:cubicBezTo>
                  <a:pt x="180459" y="147711"/>
                  <a:pt x="189914" y="157166"/>
                  <a:pt x="189914" y="168812"/>
                </a:cubicBezTo>
                <a:cubicBezTo>
                  <a:pt x="189914" y="180459"/>
                  <a:pt x="180459" y="189914"/>
                  <a:pt x="168812" y="189914"/>
                </a:cubicBezTo>
                <a:cubicBezTo>
                  <a:pt x="157166" y="189914"/>
                  <a:pt x="147711" y="180459"/>
                  <a:pt x="147711" y="168812"/>
                </a:cubicBezTo>
                <a:close/>
              </a:path>
            </a:pathLst>
          </a:custGeom>
          <a:solidFill>
            <a:srgbClr val="4A5C58"/>
          </a:solidFill>
          <a:ln/>
        </p:spPr>
      </p:sp>
      <p:sp>
        <p:nvSpPr>
          <p:cNvPr id="14" name="Text 12"/>
          <p:cNvSpPr/>
          <p:nvPr/>
        </p:nvSpPr>
        <p:spPr>
          <a:xfrm>
            <a:off x="1050461" y="3411415"/>
            <a:ext cx="6414868" cy="3001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72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Наша цель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050461" y="3786554"/>
            <a:ext cx="6386732" cy="825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329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Не «вылечить» детей (это работа психолога), а дать вам, педагогам, </a:t>
            </a:r>
            <a:r>
              <a:rPr lang="en-US" sz="1329" b="1" dirty="0">
                <a:solidFill>
                  <a:srgbClr val="3D3D3D"/>
                </a:solidFill>
                <a:highlight>
                  <a:srgbClr val="C78D6A">
                    <a:alpha val="20000"/>
                  </a:srgbClr>
                </a:highlight>
                <a:latin typeface="MiSans" pitchFamily="34" charset="0"/>
                <a:ea typeface="MiSans" pitchFamily="34" charset="-122"/>
                <a:cs typeface="MiSans" pitchFamily="34" charset="-120"/>
              </a:rPr>
              <a:t>конкретные инструменты </a:t>
            </a:r>
            <a:r>
              <a:rPr lang="en-US" sz="1329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, чтобы снизить градус напряжения на ваших уроках, не теряя при этом качества обучения.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375138" y="5172222"/>
            <a:ext cx="7202658" cy="1688123"/>
          </a:xfrm>
          <a:custGeom>
            <a:avLst/>
            <a:gdLst/>
            <a:ahLst/>
            <a:cxnLst/>
            <a:rect l="l" t="t" r="r" b="b"/>
            <a:pathLst>
              <a:path w="7202658" h="1688123">
                <a:moveTo>
                  <a:pt x="150057" y="0"/>
                </a:moveTo>
                <a:lnTo>
                  <a:pt x="7052601" y="0"/>
                </a:lnTo>
                <a:cubicBezTo>
                  <a:pt x="7135476" y="0"/>
                  <a:pt x="7202658" y="67183"/>
                  <a:pt x="7202658" y="150057"/>
                </a:cubicBezTo>
                <a:lnTo>
                  <a:pt x="7202658" y="1538066"/>
                </a:lnTo>
                <a:cubicBezTo>
                  <a:pt x="7202658" y="1620940"/>
                  <a:pt x="7135476" y="1688123"/>
                  <a:pt x="7052601" y="1688123"/>
                </a:cubicBezTo>
                <a:lnTo>
                  <a:pt x="150057" y="1688123"/>
                </a:lnTo>
                <a:cubicBezTo>
                  <a:pt x="67183" y="1688123"/>
                  <a:pt x="0" y="1620940"/>
                  <a:pt x="0" y="1538066"/>
                </a:cubicBezTo>
                <a:lnTo>
                  <a:pt x="0" y="150057"/>
                </a:lnTo>
                <a:cubicBezTo>
                  <a:pt x="0" y="67183"/>
                  <a:pt x="67183" y="0"/>
                  <a:pt x="150057" y="0"/>
                </a:cubicBezTo>
                <a:close/>
              </a:path>
            </a:pathLst>
          </a:custGeom>
          <a:solidFill>
            <a:srgbClr val="4A5C58"/>
          </a:solidFill>
          <a:ln/>
        </p:spPr>
      </p:sp>
      <p:sp>
        <p:nvSpPr>
          <p:cNvPr id="17" name="Shape 15"/>
          <p:cNvSpPr/>
          <p:nvPr/>
        </p:nvSpPr>
        <p:spPr>
          <a:xfrm>
            <a:off x="637735" y="5406683"/>
            <a:ext cx="281354" cy="281354"/>
          </a:xfrm>
          <a:custGeom>
            <a:avLst/>
            <a:gdLst/>
            <a:ahLst/>
            <a:cxnLst/>
            <a:rect l="l" t="t" r="r" b="b"/>
            <a:pathLst>
              <a:path w="281354" h="281354">
                <a:moveTo>
                  <a:pt x="140677" y="0"/>
                </a:moveTo>
                <a:cubicBezTo>
                  <a:pt x="148755" y="0"/>
                  <a:pt x="156173" y="4451"/>
                  <a:pt x="160020" y="11540"/>
                </a:cubicBezTo>
                <a:lnTo>
                  <a:pt x="278716" y="231348"/>
                </a:lnTo>
                <a:cubicBezTo>
                  <a:pt x="282398" y="238162"/>
                  <a:pt x="282233" y="246404"/>
                  <a:pt x="278277" y="253054"/>
                </a:cubicBezTo>
                <a:cubicBezTo>
                  <a:pt x="274320" y="259703"/>
                  <a:pt x="267121" y="263769"/>
                  <a:pt x="259373" y="263769"/>
                </a:cubicBezTo>
                <a:lnTo>
                  <a:pt x="21981" y="263769"/>
                </a:lnTo>
                <a:cubicBezTo>
                  <a:pt x="14233" y="263769"/>
                  <a:pt x="7089" y="259703"/>
                  <a:pt x="3077" y="253054"/>
                </a:cubicBezTo>
                <a:cubicBezTo>
                  <a:pt x="-934" y="246404"/>
                  <a:pt x="-1044" y="238162"/>
                  <a:pt x="2638" y="231348"/>
                </a:cubicBezTo>
                <a:lnTo>
                  <a:pt x="121334" y="11540"/>
                </a:lnTo>
                <a:cubicBezTo>
                  <a:pt x="125180" y="4451"/>
                  <a:pt x="132599" y="0"/>
                  <a:pt x="140677" y="0"/>
                </a:cubicBezTo>
                <a:close/>
                <a:moveTo>
                  <a:pt x="140677" y="92319"/>
                </a:moveTo>
                <a:cubicBezTo>
                  <a:pt x="133368" y="92319"/>
                  <a:pt x="127488" y="98199"/>
                  <a:pt x="127488" y="105508"/>
                </a:cubicBezTo>
                <a:lnTo>
                  <a:pt x="127488" y="167054"/>
                </a:lnTo>
                <a:cubicBezTo>
                  <a:pt x="127488" y="174362"/>
                  <a:pt x="133368" y="180242"/>
                  <a:pt x="140677" y="180242"/>
                </a:cubicBezTo>
                <a:cubicBezTo>
                  <a:pt x="147986" y="180242"/>
                  <a:pt x="153865" y="174362"/>
                  <a:pt x="153865" y="167054"/>
                </a:cubicBezTo>
                <a:lnTo>
                  <a:pt x="153865" y="105508"/>
                </a:lnTo>
                <a:cubicBezTo>
                  <a:pt x="153865" y="98199"/>
                  <a:pt x="147986" y="92319"/>
                  <a:pt x="140677" y="92319"/>
                </a:cubicBezTo>
                <a:close/>
                <a:moveTo>
                  <a:pt x="155349" y="211015"/>
                </a:moveTo>
                <a:cubicBezTo>
                  <a:pt x="155683" y="205569"/>
                  <a:pt x="152967" y="200388"/>
                  <a:pt x="148298" y="197564"/>
                </a:cubicBezTo>
                <a:cubicBezTo>
                  <a:pt x="143629" y="194740"/>
                  <a:pt x="137779" y="194740"/>
                  <a:pt x="133111" y="197564"/>
                </a:cubicBezTo>
                <a:cubicBezTo>
                  <a:pt x="128442" y="200388"/>
                  <a:pt x="125726" y="205569"/>
                  <a:pt x="126060" y="211015"/>
                </a:cubicBezTo>
                <a:cubicBezTo>
                  <a:pt x="125726" y="216462"/>
                  <a:pt x="128442" y="221643"/>
                  <a:pt x="133111" y="224467"/>
                </a:cubicBezTo>
                <a:cubicBezTo>
                  <a:pt x="137779" y="227291"/>
                  <a:pt x="143629" y="227291"/>
                  <a:pt x="148298" y="224467"/>
                </a:cubicBezTo>
                <a:cubicBezTo>
                  <a:pt x="152967" y="221643"/>
                  <a:pt x="155683" y="216462"/>
                  <a:pt x="155349" y="211015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18" name="Text 16"/>
          <p:cNvSpPr/>
          <p:nvPr/>
        </p:nvSpPr>
        <p:spPr>
          <a:xfrm>
            <a:off x="1064455" y="5397305"/>
            <a:ext cx="5552049" cy="3001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ru-RU" sz="1772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Старшие</a:t>
            </a:r>
            <a:r>
              <a:rPr lang="en-US" sz="1772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классы — «зона высоких ожиданий»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600222" y="5809957"/>
            <a:ext cx="6836898" cy="8253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329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Сюда приходят мотивированные дети, но именно здесь страх «не оправдать надежд» родителей или «вылететь» из престижного класса часто приводит к неврозам.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7873731" y="1200443"/>
            <a:ext cx="3938954" cy="3845169"/>
          </a:xfrm>
          <a:custGeom>
            <a:avLst/>
            <a:gdLst/>
            <a:ahLst/>
            <a:cxnLst/>
            <a:rect l="l" t="t" r="r" b="b"/>
            <a:pathLst>
              <a:path w="3938954" h="3845169">
                <a:moveTo>
                  <a:pt x="150039" y="0"/>
                </a:moveTo>
                <a:lnTo>
                  <a:pt x="3788915" y="0"/>
                </a:lnTo>
                <a:cubicBezTo>
                  <a:pt x="3871779" y="0"/>
                  <a:pt x="3938954" y="67175"/>
                  <a:pt x="3938954" y="150039"/>
                </a:cubicBezTo>
                <a:lnTo>
                  <a:pt x="3938954" y="3695131"/>
                </a:lnTo>
                <a:cubicBezTo>
                  <a:pt x="3938954" y="3777995"/>
                  <a:pt x="3871779" y="3845169"/>
                  <a:pt x="3788915" y="3845169"/>
                </a:cubicBezTo>
                <a:lnTo>
                  <a:pt x="150039" y="3845169"/>
                </a:lnTo>
                <a:cubicBezTo>
                  <a:pt x="67175" y="3845169"/>
                  <a:pt x="0" y="3777995"/>
                  <a:pt x="0" y="3695131"/>
                </a:cubicBezTo>
                <a:lnTo>
                  <a:pt x="0" y="150039"/>
                </a:lnTo>
                <a:cubicBezTo>
                  <a:pt x="0" y="67230"/>
                  <a:pt x="67230" y="0"/>
                  <a:pt x="150039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8135" dist="9378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21" name="Shape 19"/>
          <p:cNvSpPr/>
          <p:nvPr/>
        </p:nvSpPr>
        <p:spPr>
          <a:xfrm>
            <a:off x="8171498" y="1434905"/>
            <a:ext cx="211015" cy="281354"/>
          </a:xfrm>
          <a:custGeom>
            <a:avLst/>
            <a:gdLst/>
            <a:ahLst/>
            <a:cxnLst/>
            <a:rect l="l" t="t" r="r" b="b"/>
            <a:pathLst>
              <a:path w="211015" h="281354">
                <a:moveTo>
                  <a:pt x="160954" y="211015"/>
                </a:moveTo>
                <a:cubicBezTo>
                  <a:pt x="164966" y="198761"/>
                  <a:pt x="172989" y="187661"/>
                  <a:pt x="182056" y="178099"/>
                </a:cubicBezTo>
                <a:cubicBezTo>
                  <a:pt x="200025" y="159196"/>
                  <a:pt x="211015" y="133643"/>
                  <a:pt x="211015" y="105508"/>
                </a:cubicBezTo>
                <a:cubicBezTo>
                  <a:pt x="211015" y="47259"/>
                  <a:pt x="163757" y="0"/>
                  <a:pt x="105508" y="0"/>
                </a:cubicBezTo>
                <a:cubicBezTo>
                  <a:pt x="47259" y="0"/>
                  <a:pt x="0" y="47259"/>
                  <a:pt x="0" y="105508"/>
                </a:cubicBezTo>
                <a:cubicBezTo>
                  <a:pt x="0" y="133643"/>
                  <a:pt x="10990" y="159196"/>
                  <a:pt x="28960" y="178099"/>
                </a:cubicBezTo>
                <a:cubicBezTo>
                  <a:pt x="38027" y="187661"/>
                  <a:pt x="46105" y="198761"/>
                  <a:pt x="50061" y="211015"/>
                </a:cubicBezTo>
                <a:lnTo>
                  <a:pt x="160899" y="211015"/>
                </a:lnTo>
                <a:close/>
                <a:moveTo>
                  <a:pt x="158262" y="237392"/>
                </a:moveTo>
                <a:lnTo>
                  <a:pt x="52754" y="237392"/>
                </a:lnTo>
                <a:lnTo>
                  <a:pt x="52754" y="246185"/>
                </a:lnTo>
                <a:cubicBezTo>
                  <a:pt x="52754" y="270473"/>
                  <a:pt x="72427" y="290146"/>
                  <a:pt x="96715" y="290146"/>
                </a:cubicBezTo>
                <a:lnTo>
                  <a:pt x="114300" y="290146"/>
                </a:lnTo>
                <a:cubicBezTo>
                  <a:pt x="138589" y="290146"/>
                  <a:pt x="158262" y="270473"/>
                  <a:pt x="158262" y="246185"/>
                </a:cubicBezTo>
                <a:lnTo>
                  <a:pt x="158262" y="237392"/>
                </a:lnTo>
                <a:close/>
                <a:moveTo>
                  <a:pt x="101112" y="61546"/>
                </a:moveTo>
                <a:cubicBezTo>
                  <a:pt x="79241" y="61546"/>
                  <a:pt x="61546" y="79241"/>
                  <a:pt x="61546" y="101112"/>
                </a:cubicBezTo>
                <a:cubicBezTo>
                  <a:pt x="61546" y="108420"/>
                  <a:pt x="55666" y="114300"/>
                  <a:pt x="48358" y="114300"/>
                </a:cubicBezTo>
                <a:cubicBezTo>
                  <a:pt x="41049" y="114300"/>
                  <a:pt x="35169" y="108420"/>
                  <a:pt x="35169" y="101112"/>
                </a:cubicBezTo>
                <a:cubicBezTo>
                  <a:pt x="35169" y="64678"/>
                  <a:pt x="64678" y="35169"/>
                  <a:pt x="101112" y="35169"/>
                </a:cubicBezTo>
                <a:cubicBezTo>
                  <a:pt x="108420" y="35169"/>
                  <a:pt x="114300" y="41049"/>
                  <a:pt x="114300" y="48358"/>
                </a:cubicBezTo>
                <a:cubicBezTo>
                  <a:pt x="114300" y="55666"/>
                  <a:pt x="108420" y="61546"/>
                  <a:pt x="101112" y="61546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22" name="Text 20"/>
          <p:cNvSpPr/>
          <p:nvPr/>
        </p:nvSpPr>
        <p:spPr>
          <a:xfrm>
            <a:off x="8563048" y="1425526"/>
            <a:ext cx="1969477" cy="3001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72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Ключевая задача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8098814" y="1875692"/>
            <a:ext cx="3488788" cy="1294228"/>
          </a:xfrm>
          <a:custGeom>
            <a:avLst/>
            <a:gdLst/>
            <a:ahLst/>
            <a:cxnLst/>
            <a:rect l="l" t="t" r="r" b="b"/>
            <a:pathLst>
              <a:path w="3488788" h="1294228">
                <a:moveTo>
                  <a:pt x="112546" y="0"/>
                </a:moveTo>
                <a:lnTo>
                  <a:pt x="3376242" y="0"/>
                </a:lnTo>
                <a:cubicBezTo>
                  <a:pt x="3438399" y="0"/>
                  <a:pt x="3488788" y="50389"/>
                  <a:pt x="3488788" y="112546"/>
                </a:cubicBezTo>
                <a:lnTo>
                  <a:pt x="3488788" y="1181682"/>
                </a:lnTo>
                <a:cubicBezTo>
                  <a:pt x="3488788" y="1243839"/>
                  <a:pt x="3438399" y="1294228"/>
                  <a:pt x="3376242" y="1294228"/>
                </a:cubicBezTo>
                <a:lnTo>
                  <a:pt x="112546" y="1294228"/>
                </a:lnTo>
                <a:cubicBezTo>
                  <a:pt x="50389" y="1294228"/>
                  <a:pt x="0" y="1243839"/>
                  <a:pt x="0" y="1181682"/>
                </a:cubicBezTo>
                <a:lnTo>
                  <a:pt x="0" y="112546"/>
                </a:lnTo>
                <a:cubicBezTo>
                  <a:pt x="0" y="50389"/>
                  <a:pt x="50389" y="0"/>
                  <a:pt x="112546" y="0"/>
                </a:cubicBezTo>
                <a:close/>
              </a:path>
            </a:pathLst>
          </a:custGeom>
          <a:solidFill>
            <a:srgbClr val="C78D6A">
              <a:alpha val="10196"/>
            </a:srgbClr>
          </a:solidFill>
          <a:ln/>
        </p:spPr>
      </p:sp>
      <p:sp>
        <p:nvSpPr>
          <p:cNvPr id="24" name="Text 22"/>
          <p:cNvSpPr/>
          <p:nvPr/>
        </p:nvSpPr>
        <p:spPr>
          <a:xfrm>
            <a:off x="8239491" y="2063262"/>
            <a:ext cx="3207434" cy="9190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477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Научиться замечать тревогу раньше, чем она перерастет в апатию или агрессию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8098814" y="3371557"/>
            <a:ext cx="112542" cy="112542"/>
          </a:xfrm>
          <a:custGeom>
            <a:avLst/>
            <a:gdLst/>
            <a:ahLst/>
            <a:cxnLst/>
            <a:rect l="l" t="t" r="r" b="b"/>
            <a:pathLst>
              <a:path w="112542" h="112542">
                <a:moveTo>
                  <a:pt x="56271" y="0"/>
                </a:moveTo>
                <a:lnTo>
                  <a:pt x="56271" y="0"/>
                </a:lnTo>
                <a:cubicBezTo>
                  <a:pt x="87348" y="0"/>
                  <a:pt x="112542" y="25193"/>
                  <a:pt x="112542" y="56271"/>
                </a:cubicBezTo>
                <a:lnTo>
                  <a:pt x="112542" y="56271"/>
                </a:lnTo>
                <a:cubicBezTo>
                  <a:pt x="112542" y="87348"/>
                  <a:pt x="87348" y="112542"/>
                  <a:pt x="56271" y="112542"/>
                </a:cubicBezTo>
                <a:lnTo>
                  <a:pt x="56271" y="112542"/>
                </a:lnTo>
                <a:cubicBezTo>
                  <a:pt x="25193" y="112542"/>
                  <a:pt x="0" y="87348"/>
                  <a:pt x="0" y="56271"/>
                </a:cubicBezTo>
                <a:lnTo>
                  <a:pt x="0" y="56271"/>
                </a:lnTo>
                <a:cubicBezTo>
                  <a:pt x="0" y="25193"/>
                  <a:pt x="25193" y="0"/>
                  <a:pt x="56271" y="0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26" name="Text 24"/>
          <p:cNvSpPr/>
          <p:nvPr/>
        </p:nvSpPr>
        <p:spPr>
          <a:xfrm>
            <a:off x="8323897" y="3315286"/>
            <a:ext cx="1716258" cy="2250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82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Раннее распознавание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8098814" y="3709182"/>
            <a:ext cx="112542" cy="112542"/>
          </a:xfrm>
          <a:custGeom>
            <a:avLst/>
            <a:gdLst/>
            <a:ahLst/>
            <a:cxnLst/>
            <a:rect l="l" t="t" r="r" b="b"/>
            <a:pathLst>
              <a:path w="112542" h="112542">
                <a:moveTo>
                  <a:pt x="56271" y="0"/>
                </a:moveTo>
                <a:lnTo>
                  <a:pt x="56271" y="0"/>
                </a:lnTo>
                <a:cubicBezTo>
                  <a:pt x="87348" y="0"/>
                  <a:pt x="112542" y="25193"/>
                  <a:pt x="112542" y="56271"/>
                </a:cubicBezTo>
                <a:lnTo>
                  <a:pt x="112542" y="56271"/>
                </a:lnTo>
                <a:cubicBezTo>
                  <a:pt x="112542" y="87348"/>
                  <a:pt x="87348" y="112542"/>
                  <a:pt x="56271" y="112542"/>
                </a:cubicBezTo>
                <a:lnTo>
                  <a:pt x="56271" y="112542"/>
                </a:lnTo>
                <a:cubicBezTo>
                  <a:pt x="25193" y="112542"/>
                  <a:pt x="0" y="87348"/>
                  <a:pt x="0" y="56271"/>
                </a:cubicBezTo>
                <a:lnTo>
                  <a:pt x="0" y="56271"/>
                </a:lnTo>
                <a:cubicBezTo>
                  <a:pt x="0" y="25193"/>
                  <a:pt x="25193" y="0"/>
                  <a:pt x="56271" y="0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28" name="Text 26"/>
          <p:cNvSpPr/>
          <p:nvPr/>
        </p:nvSpPr>
        <p:spPr>
          <a:xfrm>
            <a:off x="8323897" y="3652911"/>
            <a:ext cx="2044505" cy="2250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82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Своевременная поддержка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8098814" y="4046806"/>
            <a:ext cx="112542" cy="112542"/>
          </a:xfrm>
          <a:custGeom>
            <a:avLst/>
            <a:gdLst/>
            <a:ahLst/>
            <a:cxnLst/>
            <a:rect l="l" t="t" r="r" b="b"/>
            <a:pathLst>
              <a:path w="112542" h="112542">
                <a:moveTo>
                  <a:pt x="56271" y="0"/>
                </a:moveTo>
                <a:lnTo>
                  <a:pt x="56271" y="0"/>
                </a:lnTo>
                <a:cubicBezTo>
                  <a:pt x="87348" y="0"/>
                  <a:pt x="112542" y="25193"/>
                  <a:pt x="112542" y="56271"/>
                </a:cubicBezTo>
                <a:lnTo>
                  <a:pt x="112542" y="56271"/>
                </a:lnTo>
                <a:cubicBezTo>
                  <a:pt x="112542" y="87348"/>
                  <a:pt x="87348" y="112542"/>
                  <a:pt x="56271" y="112542"/>
                </a:cubicBezTo>
                <a:lnTo>
                  <a:pt x="56271" y="112542"/>
                </a:lnTo>
                <a:cubicBezTo>
                  <a:pt x="25193" y="112542"/>
                  <a:pt x="0" y="87348"/>
                  <a:pt x="0" y="56271"/>
                </a:cubicBezTo>
                <a:lnTo>
                  <a:pt x="0" y="56271"/>
                </a:lnTo>
                <a:cubicBezTo>
                  <a:pt x="0" y="25193"/>
                  <a:pt x="25193" y="0"/>
                  <a:pt x="56271" y="0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30" name="Text 28"/>
          <p:cNvSpPr/>
          <p:nvPr/>
        </p:nvSpPr>
        <p:spPr>
          <a:xfrm>
            <a:off x="8323897" y="3990535"/>
            <a:ext cx="1931963" cy="2250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82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Предотвращение кризиса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7883110" y="5244905"/>
            <a:ext cx="3920197" cy="1603717"/>
          </a:xfrm>
          <a:custGeom>
            <a:avLst/>
            <a:gdLst/>
            <a:ahLst/>
            <a:cxnLst/>
            <a:rect l="l" t="t" r="r" b="b"/>
            <a:pathLst>
              <a:path w="3920197" h="1603717">
                <a:moveTo>
                  <a:pt x="150060" y="0"/>
                </a:moveTo>
                <a:lnTo>
                  <a:pt x="3770137" y="0"/>
                </a:lnTo>
                <a:cubicBezTo>
                  <a:pt x="3853013" y="0"/>
                  <a:pt x="3920197" y="67184"/>
                  <a:pt x="3920197" y="150060"/>
                </a:cubicBezTo>
                <a:lnTo>
                  <a:pt x="3920197" y="1453657"/>
                </a:lnTo>
                <a:cubicBezTo>
                  <a:pt x="3920197" y="1536533"/>
                  <a:pt x="3853013" y="1603717"/>
                  <a:pt x="3770137" y="1603717"/>
                </a:cubicBezTo>
                <a:lnTo>
                  <a:pt x="150060" y="1603717"/>
                </a:lnTo>
                <a:cubicBezTo>
                  <a:pt x="67240" y="1603717"/>
                  <a:pt x="0" y="1536477"/>
                  <a:pt x="0" y="1453657"/>
                </a:cubicBezTo>
                <a:lnTo>
                  <a:pt x="0" y="150060"/>
                </a:lnTo>
                <a:cubicBezTo>
                  <a:pt x="0" y="67240"/>
                  <a:pt x="67240" y="0"/>
                  <a:pt x="150060" y="0"/>
                </a:cubicBezTo>
                <a:close/>
              </a:path>
            </a:pathLst>
          </a:custGeom>
          <a:solidFill>
            <a:srgbClr val="C78D6A">
              <a:alpha val="10196"/>
            </a:srgbClr>
          </a:solidFill>
          <a:ln w="25400">
            <a:solidFill>
              <a:srgbClr val="C78D6A">
                <a:alpha val="30196"/>
              </a:srgbClr>
            </a:solidFill>
            <a:prstDash val="solid"/>
          </a:ln>
        </p:spPr>
      </p:sp>
      <p:sp>
        <p:nvSpPr>
          <p:cNvPr id="32" name="Shape 30"/>
          <p:cNvSpPr/>
          <p:nvPr/>
        </p:nvSpPr>
        <p:spPr>
          <a:xfrm>
            <a:off x="8070679" y="5877951"/>
            <a:ext cx="196948" cy="225083"/>
          </a:xfrm>
          <a:custGeom>
            <a:avLst/>
            <a:gdLst/>
            <a:ahLst/>
            <a:cxnLst/>
            <a:rect l="l" t="t" r="r" b="b"/>
            <a:pathLst>
              <a:path w="196948" h="225083">
                <a:moveTo>
                  <a:pt x="0" y="94957"/>
                </a:moveTo>
                <a:cubicBezTo>
                  <a:pt x="0" y="65810"/>
                  <a:pt x="23607" y="42203"/>
                  <a:pt x="52754" y="42203"/>
                </a:cubicBezTo>
                <a:lnTo>
                  <a:pt x="56271" y="42203"/>
                </a:lnTo>
                <a:cubicBezTo>
                  <a:pt x="64052" y="42203"/>
                  <a:pt x="70338" y="48490"/>
                  <a:pt x="70338" y="56271"/>
                </a:cubicBezTo>
                <a:cubicBezTo>
                  <a:pt x="70338" y="64052"/>
                  <a:pt x="64052" y="70338"/>
                  <a:pt x="56271" y="70338"/>
                </a:cubicBezTo>
                <a:lnTo>
                  <a:pt x="52754" y="70338"/>
                </a:lnTo>
                <a:cubicBezTo>
                  <a:pt x="39170" y="70338"/>
                  <a:pt x="28135" y="81373"/>
                  <a:pt x="28135" y="94957"/>
                </a:cubicBezTo>
                <a:lnTo>
                  <a:pt x="28135" y="98474"/>
                </a:lnTo>
                <a:lnTo>
                  <a:pt x="56271" y="98474"/>
                </a:lnTo>
                <a:cubicBezTo>
                  <a:pt x="71789" y="98474"/>
                  <a:pt x="84406" y="111091"/>
                  <a:pt x="84406" y="126609"/>
                </a:cubicBezTo>
                <a:lnTo>
                  <a:pt x="84406" y="154745"/>
                </a:lnTo>
                <a:cubicBezTo>
                  <a:pt x="84406" y="170263"/>
                  <a:pt x="71789" y="182880"/>
                  <a:pt x="56271" y="182880"/>
                </a:cubicBezTo>
                <a:lnTo>
                  <a:pt x="28135" y="182880"/>
                </a:lnTo>
                <a:cubicBezTo>
                  <a:pt x="12617" y="182880"/>
                  <a:pt x="0" y="170263"/>
                  <a:pt x="0" y="154745"/>
                </a:cubicBezTo>
                <a:lnTo>
                  <a:pt x="0" y="94957"/>
                </a:lnTo>
                <a:close/>
                <a:moveTo>
                  <a:pt x="112542" y="94957"/>
                </a:moveTo>
                <a:cubicBezTo>
                  <a:pt x="112542" y="65810"/>
                  <a:pt x="136149" y="42203"/>
                  <a:pt x="165295" y="42203"/>
                </a:cubicBezTo>
                <a:lnTo>
                  <a:pt x="168812" y="42203"/>
                </a:lnTo>
                <a:cubicBezTo>
                  <a:pt x="176594" y="42203"/>
                  <a:pt x="182880" y="48490"/>
                  <a:pt x="182880" y="56271"/>
                </a:cubicBezTo>
                <a:cubicBezTo>
                  <a:pt x="182880" y="64052"/>
                  <a:pt x="176594" y="70338"/>
                  <a:pt x="168812" y="70338"/>
                </a:cubicBezTo>
                <a:lnTo>
                  <a:pt x="165295" y="70338"/>
                </a:lnTo>
                <a:cubicBezTo>
                  <a:pt x="151711" y="70338"/>
                  <a:pt x="140677" y="81373"/>
                  <a:pt x="140677" y="94957"/>
                </a:cubicBezTo>
                <a:lnTo>
                  <a:pt x="140677" y="98474"/>
                </a:lnTo>
                <a:lnTo>
                  <a:pt x="168812" y="98474"/>
                </a:lnTo>
                <a:cubicBezTo>
                  <a:pt x="184331" y="98474"/>
                  <a:pt x="196948" y="111091"/>
                  <a:pt x="196948" y="126609"/>
                </a:cubicBezTo>
                <a:lnTo>
                  <a:pt x="196948" y="154745"/>
                </a:lnTo>
                <a:cubicBezTo>
                  <a:pt x="196948" y="170263"/>
                  <a:pt x="184331" y="182880"/>
                  <a:pt x="168812" y="182880"/>
                </a:cubicBezTo>
                <a:lnTo>
                  <a:pt x="140677" y="182880"/>
                </a:lnTo>
                <a:cubicBezTo>
                  <a:pt x="125159" y="182880"/>
                  <a:pt x="112542" y="170263"/>
                  <a:pt x="112542" y="154745"/>
                </a:cubicBezTo>
                <a:lnTo>
                  <a:pt x="112542" y="94957"/>
                </a:ln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33" name="Text 31"/>
          <p:cNvSpPr/>
          <p:nvPr/>
        </p:nvSpPr>
        <p:spPr>
          <a:xfrm>
            <a:off x="8367712" y="5441852"/>
            <a:ext cx="3319975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329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Спокойный, предсказуемый и принимающий учитель — лучшее лекарство от подростковой тревожности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1000" y="381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4A5C58"/>
          </a:solidFill>
          <a:ln/>
        </p:spPr>
      </p:sp>
      <p:sp>
        <p:nvSpPr>
          <p:cNvPr id="3" name="Text 1"/>
          <p:cNvSpPr/>
          <p:nvPr/>
        </p:nvSpPr>
        <p:spPr>
          <a:xfrm>
            <a:off x="333375" y="381000"/>
            <a:ext cx="552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952500" y="419100"/>
            <a:ext cx="41529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Что такое тревожность?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952500" y="952500"/>
            <a:ext cx="914400" cy="38100"/>
          </a:xfrm>
          <a:custGeom>
            <a:avLst/>
            <a:gdLst/>
            <a:ahLst/>
            <a:cxnLst/>
            <a:rect l="l" t="t" r="r" b="b"/>
            <a:pathLst>
              <a:path w="914400" h="38100">
                <a:moveTo>
                  <a:pt x="0" y="0"/>
                </a:moveTo>
                <a:lnTo>
                  <a:pt x="914400" y="0"/>
                </a:lnTo>
                <a:lnTo>
                  <a:pt x="9144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4A5C58"/>
          </a:solidFill>
          <a:ln/>
        </p:spPr>
      </p:sp>
      <p:sp>
        <p:nvSpPr>
          <p:cNvPr id="6" name="Shape 4"/>
          <p:cNvSpPr/>
          <p:nvPr/>
        </p:nvSpPr>
        <p:spPr>
          <a:xfrm>
            <a:off x="381000" y="1181100"/>
            <a:ext cx="6724650" cy="1866900"/>
          </a:xfrm>
          <a:custGeom>
            <a:avLst/>
            <a:gdLst/>
            <a:ahLst/>
            <a:cxnLst/>
            <a:rect l="l" t="t" r="r" b="b"/>
            <a:pathLst>
              <a:path w="6724650" h="1866900">
                <a:moveTo>
                  <a:pt x="152395" y="0"/>
                </a:moveTo>
                <a:lnTo>
                  <a:pt x="6572255" y="0"/>
                </a:lnTo>
                <a:cubicBezTo>
                  <a:pt x="6656420" y="0"/>
                  <a:pt x="6724650" y="68230"/>
                  <a:pt x="6724650" y="152395"/>
                </a:cubicBezTo>
                <a:lnTo>
                  <a:pt x="6724650" y="1714505"/>
                </a:lnTo>
                <a:cubicBezTo>
                  <a:pt x="6724650" y="1798670"/>
                  <a:pt x="6656420" y="1866900"/>
                  <a:pt x="6572255" y="1866900"/>
                </a:cubicBezTo>
                <a:lnTo>
                  <a:pt x="152395" y="1866900"/>
                </a:lnTo>
                <a:cubicBezTo>
                  <a:pt x="68230" y="1866900"/>
                  <a:pt x="0" y="1798670"/>
                  <a:pt x="0" y="1714505"/>
                </a:cubicBezTo>
                <a:lnTo>
                  <a:pt x="0" y="152395"/>
                </a:lnTo>
                <a:cubicBezTo>
                  <a:pt x="0" y="68230"/>
                  <a:pt x="68230" y="0"/>
                  <a:pt x="152395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609600" y="14097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C78D6A">
              <a:alpha val="20000"/>
            </a:srgbClr>
          </a:solidFill>
          <a:ln/>
        </p:spPr>
      </p:sp>
      <p:sp>
        <p:nvSpPr>
          <p:cNvPr id="8" name="Shape 6"/>
          <p:cNvSpPr/>
          <p:nvPr/>
        </p:nvSpPr>
        <p:spPr>
          <a:xfrm>
            <a:off x="773906" y="1571625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66973" y="31254"/>
                </a:moveTo>
                <a:cubicBezTo>
                  <a:pt x="66973" y="14008"/>
                  <a:pt x="80981" y="0"/>
                  <a:pt x="98227" y="0"/>
                </a:cubicBezTo>
                <a:lnTo>
                  <a:pt x="111621" y="0"/>
                </a:lnTo>
                <a:cubicBezTo>
                  <a:pt x="121500" y="0"/>
                  <a:pt x="129480" y="7981"/>
                  <a:pt x="129480" y="17859"/>
                </a:cubicBezTo>
                <a:lnTo>
                  <a:pt x="129480" y="267891"/>
                </a:lnTo>
                <a:cubicBezTo>
                  <a:pt x="129480" y="277769"/>
                  <a:pt x="121500" y="285750"/>
                  <a:pt x="111621" y="285750"/>
                </a:cubicBezTo>
                <a:lnTo>
                  <a:pt x="93762" y="285750"/>
                </a:lnTo>
                <a:cubicBezTo>
                  <a:pt x="77130" y="285750"/>
                  <a:pt x="63122" y="274365"/>
                  <a:pt x="59159" y="258961"/>
                </a:cubicBezTo>
                <a:cubicBezTo>
                  <a:pt x="58769" y="258961"/>
                  <a:pt x="58434" y="258961"/>
                  <a:pt x="58043" y="258961"/>
                </a:cubicBezTo>
                <a:cubicBezTo>
                  <a:pt x="33375" y="258961"/>
                  <a:pt x="13395" y="238981"/>
                  <a:pt x="13395" y="214313"/>
                </a:cubicBezTo>
                <a:cubicBezTo>
                  <a:pt x="13395" y="204267"/>
                  <a:pt x="16743" y="195002"/>
                  <a:pt x="22324" y="187523"/>
                </a:cubicBezTo>
                <a:cubicBezTo>
                  <a:pt x="11497" y="179375"/>
                  <a:pt x="4465" y="166427"/>
                  <a:pt x="4465" y="151805"/>
                </a:cubicBezTo>
                <a:cubicBezTo>
                  <a:pt x="4465" y="134559"/>
                  <a:pt x="14288" y="119546"/>
                  <a:pt x="28575" y="112123"/>
                </a:cubicBezTo>
                <a:cubicBezTo>
                  <a:pt x="24612" y="105426"/>
                  <a:pt x="22324" y="97613"/>
                  <a:pt x="22324" y="89297"/>
                </a:cubicBezTo>
                <a:cubicBezTo>
                  <a:pt x="22324" y="64629"/>
                  <a:pt x="42304" y="44648"/>
                  <a:pt x="66973" y="44648"/>
                </a:cubicBezTo>
                <a:lnTo>
                  <a:pt x="66973" y="31254"/>
                </a:lnTo>
                <a:close/>
                <a:moveTo>
                  <a:pt x="218777" y="31254"/>
                </a:moveTo>
                <a:lnTo>
                  <a:pt x="218777" y="44648"/>
                </a:lnTo>
                <a:cubicBezTo>
                  <a:pt x="243446" y="44648"/>
                  <a:pt x="263426" y="64629"/>
                  <a:pt x="263426" y="89297"/>
                </a:cubicBezTo>
                <a:cubicBezTo>
                  <a:pt x="263426" y="97668"/>
                  <a:pt x="261138" y="105482"/>
                  <a:pt x="257175" y="112123"/>
                </a:cubicBezTo>
                <a:cubicBezTo>
                  <a:pt x="271518" y="119546"/>
                  <a:pt x="281285" y="134503"/>
                  <a:pt x="281285" y="151805"/>
                </a:cubicBezTo>
                <a:cubicBezTo>
                  <a:pt x="281285" y="166427"/>
                  <a:pt x="274253" y="179375"/>
                  <a:pt x="263426" y="187523"/>
                </a:cubicBezTo>
                <a:cubicBezTo>
                  <a:pt x="269007" y="195002"/>
                  <a:pt x="272355" y="204267"/>
                  <a:pt x="272355" y="214313"/>
                </a:cubicBezTo>
                <a:cubicBezTo>
                  <a:pt x="272355" y="238981"/>
                  <a:pt x="252375" y="258961"/>
                  <a:pt x="227707" y="258961"/>
                </a:cubicBezTo>
                <a:cubicBezTo>
                  <a:pt x="227316" y="258961"/>
                  <a:pt x="226981" y="258961"/>
                  <a:pt x="226591" y="258961"/>
                </a:cubicBezTo>
                <a:cubicBezTo>
                  <a:pt x="222628" y="274365"/>
                  <a:pt x="208620" y="285750"/>
                  <a:pt x="191988" y="285750"/>
                </a:cubicBezTo>
                <a:lnTo>
                  <a:pt x="174129" y="285750"/>
                </a:lnTo>
                <a:cubicBezTo>
                  <a:pt x="164250" y="285750"/>
                  <a:pt x="156270" y="277769"/>
                  <a:pt x="156270" y="267891"/>
                </a:cubicBezTo>
                <a:lnTo>
                  <a:pt x="156270" y="17859"/>
                </a:lnTo>
                <a:cubicBezTo>
                  <a:pt x="156270" y="7981"/>
                  <a:pt x="164250" y="0"/>
                  <a:pt x="174129" y="0"/>
                </a:cubicBezTo>
                <a:lnTo>
                  <a:pt x="187523" y="0"/>
                </a:lnTo>
                <a:cubicBezTo>
                  <a:pt x="204769" y="0"/>
                  <a:pt x="218777" y="14008"/>
                  <a:pt x="218777" y="31254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9" name="Text 7"/>
          <p:cNvSpPr/>
          <p:nvPr/>
        </p:nvSpPr>
        <p:spPr>
          <a:xfrm>
            <a:off x="1371600" y="1409700"/>
            <a:ext cx="56197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Тревожность — это не «вредность» и не лень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371600" y="1828800"/>
            <a:ext cx="5591175" cy="8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350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Это </a:t>
            </a:r>
            <a:r>
              <a:rPr lang="en-US" sz="1350" b="1" dirty="0">
                <a:solidFill>
                  <a:srgbClr val="3D3D3D"/>
                </a:solidFill>
                <a:highlight>
                  <a:srgbClr val="C78D6A">
                    <a:alpha val="20000"/>
                  </a:srgbClr>
                </a:highlight>
                <a:latin typeface="MiSans" pitchFamily="34" charset="0"/>
                <a:ea typeface="MiSans" pitchFamily="34" charset="-122"/>
                <a:cs typeface="MiSans" pitchFamily="34" charset="-120"/>
              </a:rPr>
              <a:t>физиологическая реакция организма </a:t>
            </a:r>
            <a:r>
              <a:rPr lang="en-US" sz="1350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на неопределенность. Когда мозг воспринимает ситуацию как угрожающую, запускается каскад гормонов стресса.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381000" y="3198019"/>
            <a:ext cx="6724650" cy="3276600"/>
          </a:xfrm>
          <a:custGeom>
            <a:avLst/>
            <a:gdLst/>
            <a:ahLst/>
            <a:cxnLst/>
            <a:rect l="l" t="t" r="r" b="b"/>
            <a:pathLst>
              <a:path w="6724650" h="3276600">
                <a:moveTo>
                  <a:pt x="152395" y="0"/>
                </a:moveTo>
                <a:lnTo>
                  <a:pt x="6572255" y="0"/>
                </a:lnTo>
                <a:cubicBezTo>
                  <a:pt x="6656421" y="0"/>
                  <a:pt x="6724650" y="68229"/>
                  <a:pt x="6724650" y="152395"/>
                </a:cubicBezTo>
                <a:lnTo>
                  <a:pt x="6724650" y="3124205"/>
                </a:lnTo>
                <a:cubicBezTo>
                  <a:pt x="6724650" y="3208371"/>
                  <a:pt x="6656421" y="3276600"/>
                  <a:pt x="6572255" y="3276600"/>
                </a:cubicBezTo>
                <a:lnTo>
                  <a:pt x="152395" y="3276600"/>
                </a:lnTo>
                <a:cubicBezTo>
                  <a:pt x="68229" y="3276600"/>
                  <a:pt x="0" y="3208371"/>
                  <a:pt x="0" y="3124205"/>
                </a:cubicBezTo>
                <a:lnTo>
                  <a:pt x="0" y="152395"/>
                </a:lnTo>
                <a:cubicBezTo>
                  <a:pt x="0" y="68286"/>
                  <a:pt x="68286" y="0"/>
                  <a:pt x="152395" y="0"/>
                </a:cubicBezTo>
                <a:close/>
              </a:path>
            </a:pathLst>
          </a:custGeom>
          <a:solidFill>
            <a:srgbClr val="4A5C58"/>
          </a:solidFill>
          <a:ln/>
        </p:spPr>
      </p:sp>
      <p:sp>
        <p:nvSpPr>
          <p:cNvPr id="12" name="Shape 10"/>
          <p:cNvSpPr/>
          <p:nvPr/>
        </p:nvSpPr>
        <p:spPr>
          <a:xfrm>
            <a:off x="647700" y="3436144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36779" y="127527"/>
                </a:moveTo>
                <a:cubicBezTo>
                  <a:pt x="44202" y="75623"/>
                  <a:pt x="88906" y="35719"/>
                  <a:pt x="142875" y="35719"/>
                </a:cubicBezTo>
                <a:cubicBezTo>
                  <a:pt x="172455" y="35719"/>
                  <a:pt x="199244" y="47718"/>
                  <a:pt x="218666" y="67084"/>
                </a:cubicBezTo>
                <a:cubicBezTo>
                  <a:pt x="218777" y="67196"/>
                  <a:pt x="218889" y="67308"/>
                  <a:pt x="219001" y="67419"/>
                </a:cubicBezTo>
                <a:lnTo>
                  <a:pt x="223242" y="71438"/>
                </a:lnTo>
                <a:lnTo>
                  <a:pt x="196509" y="71438"/>
                </a:lnTo>
                <a:cubicBezTo>
                  <a:pt x="186630" y="71438"/>
                  <a:pt x="178650" y="79418"/>
                  <a:pt x="178650" y="89297"/>
                </a:cubicBezTo>
                <a:cubicBezTo>
                  <a:pt x="178650" y="99175"/>
                  <a:pt x="186630" y="107156"/>
                  <a:pt x="196509" y="107156"/>
                </a:cubicBezTo>
                <a:lnTo>
                  <a:pt x="267946" y="107156"/>
                </a:lnTo>
                <a:cubicBezTo>
                  <a:pt x="277825" y="107156"/>
                  <a:pt x="285806" y="99175"/>
                  <a:pt x="285806" y="89297"/>
                </a:cubicBezTo>
                <a:lnTo>
                  <a:pt x="285806" y="17859"/>
                </a:lnTo>
                <a:cubicBezTo>
                  <a:pt x="285806" y="7981"/>
                  <a:pt x="277825" y="0"/>
                  <a:pt x="267946" y="0"/>
                </a:cubicBezTo>
                <a:cubicBezTo>
                  <a:pt x="258068" y="0"/>
                  <a:pt x="250087" y="7981"/>
                  <a:pt x="250087" y="17859"/>
                </a:cubicBezTo>
                <a:lnTo>
                  <a:pt x="250087" y="47662"/>
                </a:lnTo>
                <a:lnTo>
                  <a:pt x="243780" y="41690"/>
                </a:lnTo>
                <a:cubicBezTo>
                  <a:pt x="217940" y="15962"/>
                  <a:pt x="182221" y="0"/>
                  <a:pt x="142875" y="0"/>
                </a:cubicBezTo>
                <a:cubicBezTo>
                  <a:pt x="70879" y="0"/>
                  <a:pt x="11330" y="53243"/>
                  <a:pt x="1451" y="122504"/>
                </a:cubicBezTo>
                <a:cubicBezTo>
                  <a:pt x="56" y="132271"/>
                  <a:pt x="6809" y="141312"/>
                  <a:pt x="16576" y="142708"/>
                </a:cubicBezTo>
                <a:cubicBezTo>
                  <a:pt x="26343" y="144103"/>
                  <a:pt x="35384" y="137294"/>
                  <a:pt x="36779" y="127583"/>
                </a:cubicBezTo>
                <a:close/>
                <a:moveTo>
                  <a:pt x="284299" y="163246"/>
                </a:moveTo>
                <a:cubicBezTo>
                  <a:pt x="285694" y="153479"/>
                  <a:pt x="278885" y="144438"/>
                  <a:pt x="269174" y="143042"/>
                </a:cubicBezTo>
                <a:cubicBezTo>
                  <a:pt x="259463" y="141647"/>
                  <a:pt x="250366" y="148456"/>
                  <a:pt x="248971" y="158167"/>
                </a:cubicBezTo>
                <a:cubicBezTo>
                  <a:pt x="241548" y="210071"/>
                  <a:pt x="196844" y="249975"/>
                  <a:pt x="142875" y="249975"/>
                </a:cubicBezTo>
                <a:cubicBezTo>
                  <a:pt x="113295" y="249975"/>
                  <a:pt x="86506" y="237976"/>
                  <a:pt x="67084" y="218610"/>
                </a:cubicBezTo>
                <a:cubicBezTo>
                  <a:pt x="66973" y="218498"/>
                  <a:pt x="66861" y="218387"/>
                  <a:pt x="66749" y="218275"/>
                </a:cubicBezTo>
                <a:lnTo>
                  <a:pt x="62508" y="214257"/>
                </a:lnTo>
                <a:lnTo>
                  <a:pt x="89241" y="214257"/>
                </a:lnTo>
                <a:cubicBezTo>
                  <a:pt x="99120" y="214257"/>
                  <a:pt x="107100" y="206276"/>
                  <a:pt x="107100" y="196397"/>
                </a:cubicBezTo>
                <a:cubicBezTo>
                  <a:pt x="107100" y="186519"/>
                  <a:pt x="99120" y="178538"/>
                  <a:pt x="89241" y="178538"/>
                </a:cubicBezTo>
                <a:lnTo>
                  <a:pt x="17859" y="178594"/>
                </a:lnTo>
                <a:cubicBezTo>
                  <a:pt x="13115" y="178594"/>
                  <a:pt x="8539" y="180491"/>
                  <a:pt x="5190" y="183896"/>
                </a:cubicBezTo>
                <a:cubicBezTo>
                  <a:pt x="1842" y="187300"/>
                  <a:pt x="-56" y="191821"/>
                  <a:pt x="0" y="196621"/>
                </a:cubicBezTo>
                <a:lnTo>
                  <a:pt x="558" y="267500"/>
                </a:lnTo>
                <a:cubicBezTo>
                  <a:pt x="614" y="277378"/>
                  <a:pt x="8706" y="285304"/>
                  <a:pt x="18585" y="285192"/>
                </a:cubicBezTo>
                <a:cubicBezTo>
                  <a:pt x="28463" y="285080"/>
                  <a:pt x="36388" y="277044"/>
                  <a:pt x="36277" y="267165"/>
                </a:cubicBezTo>
                <a:lnTo>
                  <a:pt x="36054" y="238423"/>
                </a:lnTo>
                <a:lnTo>
                  <a:pt x="42025" y="244060"/>
                </a:lnTo>
                <a:cubicBezTo>
                  <a:pt x="67866" y="269788"/>
                  <a:pt x="103529" y="285750"/>
                  <a:pt x="142875" y="285750"/>
                </a:cubicBezTo>
                <a:cubicBezTo>
                  <a:pt x="214871" y="285750"/>
                  <a:pt x="274420" y="232507"/>
                  <a:pt x="284299" y="163246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13" name="Text 11"/>
          <p:cNvSpPr/>
          <p:nvPr/>
        </p:nvSpPr>
        <p:spPr>
          <a:xfrm>
            <a:off x="1081088" y="3426619"/>
            <a:ext cx="42481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Метафора «пожарной сигнализации»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609600" y="3883819"/>
            <a:ext cx="3057525" cy="1390650"/>
          </a:xfrm>
          <a:custGeom>
            <a:avLst/>
            <a:gdLst/>
            <a:ahLst/>
            <a:cxnLst/>
            <a:rect l="l" t="t" r="r" b="b"/>
            <a:pathLst>
              <a:path w="3057525" h="1390650">
                <a:moveTo>
                  <a:pt x="114298" y="0"/>
                </a:moveTo>
                <a:lnTo>
                  <a:pt x="2943227" y="0"/>
                </a:lnTo>
                <a:cubicBezTo>
                  <a:pt x="3006352" y="0"/>
                  <a:pt x="3057525" y="51173"/>
                  <a:pt x="3057525" y="114298"/>
                </a:cubicBezTo>
                <a:lnTo>
                  <a:pt x="3057525" y="1276352"/>
                </a:lnTo>
                <a:cubicBezTo>
                  <a:pt x="3057525" y="1339477"/>
                  <a:pt x="3006352" y="1390650"/>
                  <a:pt x="2943227" y="1390650"/>
                </a:cubicBezTo>
                <a:lnTo>
                  <a:pt x="114298" y="1390650"/>
                </a:lnTo>
                <a:cubicBezTo>
                  <a:pt x="51173" y="1390650"/>
                  <a:pt x="0" y="1339477"/>
                  <a:pt x="0" y="1276352"/>
                </a:cubicBezTo>
                <a:lnTo>
                  <a:pt x="0" y="114298"/>
                </a:lnTo>
                <a:cubicBezTo>
                  <a:pt x="0" y="51215"/>
                  <a:pt x="51215" y="0"/>
                  <a:pt x="114298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/>
        </p:spPr>
      </p:sp>
      <p:sp>
        <p:nvSpPr>
          <p:cNvPr id="15" name="Shape 13"/>
          <p:cNvSpPr/>
          <p:nvPr/>
        </p:nvSpPr>
        <p:spPr>
          <a:xfrm>
            <a:off x="781050" y="4093369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16" name="Text 14"/>
          <p:cNvSpPr/>
          <p:nvPr/>
        </p:nvSpPr>
        <p:spPr>
          <a:xfrm>
            <a:off x="1028700" y="4036219"/>
            <a:ext cx="7620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 норме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762000" y="4379119"/>
            <a:ext cx="2828925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Сигнализация срабатывает, когда есть реальная опасность (например, идет двойка за четверть)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3817590" y="3883819"/>
            <a:ext cx="3057525" cy="1390650"/>
          </a:xfrm>
          <a:custGeom>
            <a:avLst/>
            <a:gdLst/>
            <a:ahLst/>
            <a:cxnLst/>
            <a:rect l="l" t="t" r="r" b="b"/>
            <a:pathLst>
              <a:path w="3057525" h="1390650">
                <a:moveTo>
                  <a:pt x="114298" y="0"/>
                </a:moveTo>
                <a:lnTo>
                  <a:pt x="2943227" y="0"/>
                </a:lnTo>
                <a:cubicBezTo>
                  <a:pt x="3006352" y="0"/>
                  <a:pt x="3057525" y="51173"/>
                  <a:pt x="3057525" y="114298"/>
                </a:cubicBezTo>
                <a:lnTo>
                  <a:pt x="3057525" y="1276352"/>
                </a:lnTo>
                <a:cubicBezTo>
                  <a:pt x="3057525" y="1339477"/>
                  <a:pt x="3006352" y="1390650"/>
                  <a:pt x="2943227" y="1390650"/>
                </a:cubicBezTo>
                <a:lnTo>
                  <a:pt x="114298" y="1390650"/>
                </a:lnTo>
                <a:cubicBezTo>
                  <a:pt x="51173" y="1390650"/>
                  <a:pt x="0" y="1339477"/>
                  <a:pt x="0" y="1276352"/>
                </a:cubicBezTo>
                <a:lnTo>
                  <a:pt x="0" y="114298"/>
                </a:lnTo>
                <a:cubicBezTo>
                  <a:pt x="0" y="51215"/>
                  <a:pt x="51215" y="0"/>
                  <a:pt x="114298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/>
        </p:spPr>
      </p:sp>
      <p:sp>
        <p:nvSpPr>
          <p:cNvPr id="19" name="Shape 17"/>
          <p:cNvSpPr/>
          <p:nvPr/>
        </p:nvSpPr>
        <p:spPr>
          <a:xfrm>
            <a:off x="3989040" y="4093369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76200" y="40481"/>
                </a:moveTo>
                <a:cubicBezTo>
                  <a:pt x="80159" y="40481"/>
                  <a:pt x="83344" y="43666"/>
                  <a:pt x="83344" y="47625"/>
                </a:cubicBezTo>
                <a:lnTo>
                  <a:pt x="83344" y="80962"/>
                </a:lnTo>
                <a:cubicBezTo>
                  <a:pt x="83344" y="84921"/>
                  <a:pt x="80159" y="88106"/>
                  <a:pt x="76200" y="88106"/>
                </a:cubicBezTo>
                <a:cubicBezTo>
                  <a:pt x="72241" y="88106"/>
                  <a:pt x="69056" y="84921"/>
                  <a:pt x="69056" y="80962"/>
                </a:cubicBezTo>
                <a:lnTo>
                  <a:pt x="69056" y="47625"/>
                </a:lnTo>
                <a:cubicBezTo>
                  <a:pt x="69056" y="43666"/>
                  <a:pt x="72241" y="40481"/>
                  <a:pt x="76200" y="40481"/>
                </a:cubicBezTo>
                <a:close/>
                <a:moveTo>
                  <a:pt x="68253" y="104775"/>
                </a:moveTo>
                <a:cubicBezTo>
                  <a:pt x="68072" y="101825"/>
                  <a:pt x="69543" y="99018"/>
                  <a:pt x="72072" y="97489"/>
                </a:cubicBezTo>
                <a:cubicBezTo>
                  <a:pt x="74601" y="95959"/>
                  <a:pt x="77770" y="95959"/>
                  <a:pt x="80298" y="97489"/>
                </a:cubicBezTo>
                <a:cubicBezTo>
                  <a:pt x="82827" y="99018"/>
                  <a:pt x="84298" y="101825"/>
                  <a:pt x="84118" y="104775"/>
                </a:cubicBezTo>
                <a:cubicBezTo>
                  <a:pt x="84298" y="107725"/>
                  <a:pt x="82827" y="110532"/>
                  <a:pt x="80298" y="112061"/>
                </a:cubicBezTo>
                <a:cubicBezTo>
                  <a:pt x="77770" y="113591"/>
                  <a:pt x="74601" y="113591"/>
                  <a:pt x="72072" y="112061"/>
                </a:cubicBezTo>
                <a:cubicBezTo>
                  <a:pt x="69543" y="110532"/>
                  <a:pt x="68072" y="107725"/>
                  <a:pt x="68253" y="104775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20" name="Text 18"/>
          <p:cNvSpPr/>
          <p:nvPr/>
        </p:nvSpPr>
        <p:spPr>
          <a:xfrm>
            <a:off x="4236690" y="4036219"/>
            <a:ext cx="22669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При высокой тревожности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3969990" y="4379119"/>
            <a:ext cx="282892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Сигнализация ломается и орет на любую мелочь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609600" y="5426869"/>
            <a:ext cx="6267450" cy="800100"/>
          </a:xfrm>
          <a:custGeom>
            <a:avLst/>
            <a:gdLst/>
            <a:ahLst/>
            <a:cxnLst/>
            <a:rect l="l" t="t" r="r" b="b"/>
            <a:pathLst>
              <a:path w="6267450" h="800100">
                <a:moveTo>
                  <a:pt x="114302" y="0"/>
                </a:moveTo>
                <a:lnTo>
                  <a:pt x="6153148" y="0"/>
                </a:lnTo>
                <a:cubicBezTo>
                  <a:pt x="6216233" y="0"/>
                  <a:pt x="6267450" y="51217"/>
                  <a:pt x="6267450" y="114302"/>
                </a:cubicBezTo>
                <a:lnTo>
                  <a:pt x="6267450" y="685798"/>
                </a:lnTo>
                <a:cubicBezTo>
                  <a:pt x="6267450" y="748883"/>
                  <a:pt x="6216233" y="800100"/>
                  <a:pt x="6153148" y="800100"/>
                </a:cubicBezTo>
                <a:lnTo>
                  <a:pt x="114302" y="800100"/>
                </a:lnTo>
                <a:cubicBezTo>
                  <a:pt x="51217" y="800100"/>
                  <a:pt x="0" y="748883"/>
                  <a:pt x="0" y="6857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/>
        </p:spPr>
      </p:sp>
      <p:sp>
        <p:nvSpPr>
          <p:cNvPr id="23" name="Text 21"/>
          <p:cNvSpPr/>
          <p:nvPr/>
        </p:nvSpPr>
        <p:spPr>
          <a:xfrm>
            <a:off x="762000" y="5579269"/>
            <a:ext cx="60388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Примеры «ложной тревоги»:</a:t>
            </a:r>
            <a:r>
              <a:rPr lang="en-US" sz="12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«Ты не так сел!», «Ты не понял параграф!», «Все смотрят на твой прыщ!»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7330455" y="1181100"/>
            <a:ext cx="4476750" cy="2838450"/>
          </a:xfrm>
          <a:custGeom>
            <a:avLst/>
            <a:gdLst/>
            <a:ahLst/>
            <a:cxnLst/>
            <a:rect l="l" t="t" r="r" b="b"/>
            <a:pathLst>
              <a:path w="4476750" h="2838450">
                <a:moveTo>
                  <a:pt x="152396" y="0"/>
                </a:moveTo>
                <a:lnTo>
                  <a:pt x="4324354" y="0"/>
                </a:lnTo>
                <a:cubicBezTo>
                  <a:pt x="4408520" y="0"/>
                  <a:pt x="4476750" y="68230"/>
                  <a:pt x="4476750" y="152396"/>
                </a:cubicBezTo>
                <a:lnTo>
                  <a:pt x="4476750" y="2686054"/>
                </a:lnTo>
                <a:cubicBezTo>
                  <a:pt x="4476750" y="2770220"/>
                  <a:pt x="4408520" y="2838450"/>
                  <a:pt x="4324354" y="2838450"/>
                </a:cubicBezTo>
                <a:lnTo>
                  <a:pt x="152396" y="2838450"/>
                </a:lnTo>
                <a:cubicBezTo>
                  <a:pt x="68230" y="2838450"/>
                  <a:pt x="0" y="2770220"/>
                  <a:pt x="0" y="2686054"/>
                </a:cubicBezTo>
                <a:lnTo>
                  <a:pt x="0" y="152396"/>
                </a:lnTo>
                <a:cubicBezTo>
                  <a:pt x="0" y="68230"/>
                  <a:pt x="68230" y="0"/>
                  <a:pt x="152396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25" name="Shape 23"/>
          <p:cNvSpPr/>
          <p:nvPr/>
        </p:nvSpPr>
        <p:spPr>
          <a:xfrm>
            <a:off x="7559055" y="1371600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35719" y="35719"/>
                </a:moveTo>
                <a:cubicBezTo>
                  <a:pt x="35719" y="25840"/>
                  <a:pt x="27738" y="17859"/>
                  <a:pt x="17859" y="17859"/>
                </a:cubicBezTo>
                <a:cubicBezTo>
                  <a:pt x="7981" y="17859"/>
                  <a:pt x="0" y="25840"/>
                  <a:pt x="0" y="35719"/>
                </a:cubicBezTo>
                <a:lnTo>
                  <a:pt x="0" y="223242"/>
                </a:lnTo>
                <a:cubicBezTo>
                  <a:pt x="0" y="247910"/>
                  <a:pt x="19980" y="267891"/>
                  <a:pt x="44648" y="267891"/>
                </a:cubicBezTo>
                <a:lnTo>
                  <a:pt x="267891" y="267891"/>
                </a:lnTo>
                <a:cubicBezTo>
                  <a:pt x="277769" y="267891"/>
                  <a:pt x="285750" y="259910"/>
                  <a:pt x="285750" y="250031"/>
                </a:cubicBezTo>
                <a:cubicBezTo>
                  <a:pt x="285750" y="240153"/>
                  <a:pt x="277769" y="232172"/>
                  <a:pt x="267891" y="232172"/>
                </a:cubicBezTo>
                <a:lnTo>
                  <a:pt x="44648" y="232172"/>
                </a:lnTo>
                <a:cubicBezTo>
                  <a:pt x="39737" y="232172"/>
                  <a:pt x="35719" y="228154"/>
                  <a:pt x="35719" y="223242"/>
                </a:cubicBezTo>
                <a:lnTo>
                  <a:pt x="35719" y="35719"/>
                </a:lnTo>
                <a:close/>
                <a:moveTo>
                  <a:pt x="262644" y="84051"/>
                </a:moveTo>
                <a:cubicBezTo>
                  <a:pt x="269621" y="77074"/>
                  <a:pt x="269621" y="65745"/>
                  <a:pt x="262644" y="58769"/>
                </a:cubicBezTo>
                <a:cubicBezTo>
                  <a:pt x="255668" y="51792"/>
                  <a:pt x="244339" y="51792"/>
                  <a:pt x="237362" y="58769"/>
                </a:cubicBezTo>
                <a:lnTo>
                  <a:pt x="178594" y="117593"/>
                </a:lnTo>
                <a:lnTo>
                  <a:pt x="146558" y="85613"/>
                </a:lnTo>
                <a:cubicBezTo>
                  <a:pt x="139582" y="78637"/>
                  <a:pt x="128253" y="78637"/>
                  <a:pt x="121276" y="85613"/>
                </a:cubicBezTo>
                <a:lnTo>
                  <a:pt x="67698" y="139192"/>
                </a:lnTo>
                <a:cubicBezTo>
                  <a:pt x="60722" y="146168"/>
                  <a:pt x="60722" y="157497"/>
                  <a:pt x="67698" y="164474"/>
                </a:cubicBezTo>
                <a:cubicBezTo>
                  <a:pt x="74675" y="171450"/>
                  <a:pt x="86004" y="171450"/>
                  <a:pt x="92980" y="164474"/>
                </a:cubicBezTo>
                <a:lnTo>
                  <a:pt x="133945" y="123509"/>
                </a:lnTo>
                <a:lnTo>
                  <a:pt x="165981" y="155544"/>
                </a:lnTo>
                <a:cubicBezTo>
                  <a:pt x="172957" y="162520"/>
                  <a:pt x="184286" y="162520"/>
                  <a:pt x="191263" y="155544"/>
                </a:cubicBezTo>
                <a:lnTo>
                  <a:pt x="262700" y="84106"/>
                </a:ln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26" name="Text 24"/>
          <p:cNvSpPr/>
          <p:nvPr/>
        </p:nvSpPr>
        <p:spPr>
          <a:xfrm>
            <a:off x="7992442" y="1381125"/>
            <a:ext cx="17240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Механизм работы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7520955" y="180975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28" name="Text 26"/>
          <p:cNvSpPr/>
          <p:nvPr/>
        </p:nvSpPr>
        <p:spPr>
          <a:xfrm>
            <a:off x="7487617" y="1809750"/>
            <a:ext cx="3714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7940055" y="1809750"/>
            <a:ext cx="29432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Восприятие угрозы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7940055" y="2038350"/>
            <a:ext cx="29337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3D3D3D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Мозг интерпретирует ситуацию как опасную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7520955" y="234315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32" name="Text 30"/>
          <p:cNvSpPr/>
          <p:nvPr/>
        </p:nvSpPr>
        <p:spPr>
          <a:xfrm>
            <a:off x="7487617" y="2343150"/>
            <a:ext cx="3714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7940055" y="2343150"/>
            <a:ext cx="26765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Активация АСН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7940055" y="2571750"/>
            <a:ext cx="2667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3D3D3D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Запуск симпатической нервной системы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7520955" y="287655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36" name="Text 34"/>
          <p:cNvSpPr/>
          <p:nvPr/>
        </p:nvSpPr>
        <p:spPr>
          <a:xfrm>
            <a:off x="7487617" y="2876550"/>
            <a:ext cx="3714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3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7940055" y="2876550"/>
            <a:ext cx="21717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Выброс адреналина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7940055" y="3105150"/>
            <a:ext cx="21621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3D3D3D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Подготовка к «бою или бегству»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7520955" y="340995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40" name="Text 38"/>
          <p:cNvSpPr/>
          <p:nvPr/>
        </p:nvSpPr>
        <p:spPr>
          <a:xfrm>
            <a:off x="7487617" y="3409950"/>
            <a:ext cx="3714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4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7940055" y="3409950"/>
            <a:ext cx="2228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Блокировка кортекса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7940055" y="3638550"/>
            <a:ext cx="22193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3D3D3D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Нарушение когнитивных функций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7339980" y="4181475"/>
            <a:ext cx="4457700" cy="1771650"/>
          </a:xfrm>
          <a:custGeom>
            <a:avLst/>
            <a:gdLst/>
            <a:ahLst/>
            <a:cxnLst/>
            <a:rect l="l" t="t" r="r" b="b"/>
            <a:pathLst>
              <a:path w="4457700" h="1771650">
                <a:moveTo>
                  <a:pt x="152397" y="0"/>
                </a:moveTo>
                <a:lnTo>
                  <a:pt x="4305303" y="0"/>
                </a:lnTo>
                <a:cubicBezTo>
                  <a:pt x="4389469" y="0"/>
                  <a:pt x="4457700" y="68231"/>
                  <a:pt x="4457700" y="152397"/>
                </a:cubicBezTo>
                <a:lnTo>
                  <a:pt x="4457700" y="1619253"/>
                </a:lnTo>
                <a:cubicBezTo>
                  <a:pt x="4457700" y="1703419"/>
                  <a:pt x="4389469" y="1771650"/>
                  <a:pt x="4305303" y="1771650"/>
                </a:cubicBezTo>
                <a:lnTo>
                  <a:pt x="152397" y="1771650"/>
                </a:lnTo>
                <a:cubicBezTo>
                  <a:pt x="68231" y="1771650"/>
                  <a:pt x="0" y="1703419"/>
                  <a:pt x="0" y="1619253"/>
                </a:cubicBezTo>
                <a:lnTo>
                  <a:pt x="0" y="152397"/>
                </a:lnTo>
                <a:cubicBezTo>
                  <a:pt x="0" y="68287"/>
                  <a:pt x="68287" y="0"/>
                  <a:pt x="152397" y="0"/>
                </a:cubicBezTo>
                <a:close/>
              </a:path>
            </a:pathLst>
          </a:custGeom>
          <a:solidFill>
            <a:srgbClr val="C78D6A">
              <a:alpha val="10196"/>
            </a:srgbClr>
          </a:solidFill>
          <a:ln w="25400">
            <a:solidFill>
              <a:srgbClr val="C78D6A">
                <a:alpha val="30196"/>
              </a:srgbClr>
            </a:solidFill>
            <a:prstDash val="solid"/>
          </a:ln>
        </p:spPr>
      </p:sp>
      <p:sp>
        <p:nvSpPr>
          <p:cNvPr id="44" name="Shape 42"/>
          <p:cNvSpPr/>
          <p:nvPr/>
        </p:nvSpPr>
        <p:spPr>
          <a:xfrm>
            <a:off x="7568580" y="44005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228600"/>
                </a:moveTo>
                <a:cubicBezTo>
                  <a:pt x="177384" y="228600"/>
                  <a:pt x="228600" y="177384"/>
                  <a:pt x="228600" y="114300"/>
                </a:cubicBezTo>
                <a:cubicBezTo>
                  <a:pt x="228600" y="51216"/>
                  <a:pt x="177384" y="0"/>
                  <a:pt x="114300" y="0"/>
                </a:cubicBezTo>
                <a:cubicBezTo>
                  <a:pt x="51216" y="0"/>
                  <a:pt x="0" y="51216"/>
                  <a:pt x="0" y="114300"/>
                </a:cubicBezTo>
                <a:cubicBezTo>
                  <a:pt x="0" y="177384"/>
                  <a:pt x="51216" y="228600"/>
                  <a:pt x="114300" y="228600"/>
                </a:cubicBezTo>
                <a:close/>
                <a:moveTo>
                  <a:pt x="100013" y="71438"/>
                </a:moveTo>
                <a:cubicBezTo>
                  <a:pt x="100013" y="63552"/>
                  <a:pt x="106415" y="57150"/>
                  <a:pt x="114300" y="57150"/>
                </a:cubicBezTo>
                <a:cubicBezTo>
                  <a:pt x="122185" y="57150"/>
                  <a:pt x="128588" y="63552"/>
                  <a:pt x="128588" y="71438"/>
                </a:cubicBezTo>
                <a:cubicBezTo>
                  <a:pt x="128588" y="79323"/>
                  <a:pt x="122185" y="85725"/>
                  <a:pt x="114300" y="85725"/>
                </a:cubicBezTo>
                <a:cubicBezTo>
                  <a:pt x="106415" y="85725"/>
                  <a:pt x="100013" y="79323"/>
                  <a:pt x="100013" y="71438"/>
                </a:cubicBezTo>
                <a:close/>
                <a:moveTo>
                  <a:pt x="96441" y="100013"/>
                </a:moveTo>
                <a:lnTo>
                  <a:pt x="117872" y="100013"/>
                </a:lnTo>
                <a:cubicBezTo>
                  <a:pt x="123810" y="100013"/>
                  <a:pt x="128588" y="104790"/>
                  <a:pt x="128588" y="110728"/>
                </a:cubicBezTo>
                <a:lnTo>
                  <a:pt x="128588" y="150019"/>
                </a:lnTo>
                <a:lnTo>
                  <a:pt x="132159" y="150019"/>
                </a:lnTo>
                <a:cubicBezTo>
                  <a:pt x="138098" y="150019"/>
                  <a:pt x="142875" y="154796"/>
                  <a:pt x="142875" y="160734"/>
                </a:cubicBezTo>
                <a:cubicBezTo>
                  <a:pt x="142875" y="166673"/>
                  <a:pt x="138098" y="171450"/>
                  <a:pt x="132159" y="171450"/>
                </a:cubicBezTo>
                <a:lnTo>
                  <a:pt x="96441" y="171450"/>
                </a:lnTo>
                <a:cubicBezTo>
                  <a:pt x="90502" y="171450"/>
                  <a:pt x="85725" y="166673"/>
                  <a:pt x="85725" y="160734"/>
                </a:cubicBezTo>
                <a:cubicBezTo>
                  <a:pt x="85725" y="154796"/>
                  <a:pt x="90502" y="150019"/>
                  <a:pt x="96441" y="150019"/>
                </a:cubicBezTo>
                <a:lnTo>
                  <a:pt x="107156" y="150019"/>
                </a:lnTo>
                <a:lnTo>
                  <a:pt x="107156" y="121444"/>
                </a:lnTo>
                <a:lnTo>
                  <a:pt x="96441" y="121444"/>
                </a:lnTo>
                <a:cubicBezTo>
                  <a:pt x="90502" y="121444"/>
                  <a:pt x="85725" y="116666"/>
                  <a:pt x="85725" y="110728"/>
                </a:cubicBezTo>
                <a:cubicBezTo>
                  <a:pt x="85725" y="104790"/>
                  <a:pt x="90502" y="100013"/>
                  <a:pt x="96441" y="100013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45" name="Text 43"/>
          <p:cNvSpPr/>
          <p:nvPr/>
        </p:nvSpPr>
        <p:spPr>
          <a:xfrm>
            <a:off x="7940055" y="4381500"/>
            <a:ext cx="1447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Важно понимать</a:t>
            </a: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7540005" y="4762500"/>
            <a:ext cx="4133850" cy="9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Тревожный подросток </a:t>
            </a:r>
            <a:r>
              <a:rPr lang="en-US" sz="1200" b="1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не может</a:t>
            </a:r>
            <a:r>
              <a:rPr lang="en-US" sz="1200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просто «расслабиться» или «перестать нервничать». Это требует обучения техникам саморегуляции и поддержки со стороны взрослых.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39138" y="339138"/>
            <a:ext cx="406965" cy="406965"/>
          </a:xfrm>
          <a:custGeom>
            <a:avLst/>
            <a:gdLst/>
            <a:ahLst/>
            <a:cxnLst/>
            <a:rect l="l" t="t" r="r" b="b"/>
            <a:pathLst>
              <a:path w="406965" h="406965">
                <a:moveTo>
                  <a:pt x="203483" y="0"/>
                </a:moveTo>
                <a:lnTo>
                  <a:pt x="203483" y="0"/>
                </a:lnTo>
                <a:cubicBezTo>
                  <a:pt x="315863" y="0"/>
                  <a:pt x="406965" y="91102"/>
                  <a:pt x="406965" y="203483"/>
                </a:cubicBezTo>
                <a:lnTo>
                  <a:pt x="406965" y="203483"/>
                </a:lnTo>
                <a:cubicBezTo>
                  <a:pt x="406965" y="315863"/>
                  <a:pt x="315863" y="406965"/>
                  <a:pt x="203483" y="406965"/>
                </a:cubicBezTo>
                <a:lnTo>
                  <a:pt x="203483" y="406965"/>
                </a:lnTo>
                <a:cubicBezTo>
                  <a:pt x="91102" y="406965"/>
                  <a:pt x="0" y="315863"/>
                  <a:pt x="0" y="203483"/>
                </a:cubicBezTo>
                <a:lnTo>
                  <a:pt x="0" y="203483"/>
                </a:lnTo>
                <a:cubicBezTo>
                  <a:pt x="0" y="91102"/>
                  <a:pt x="91102" y="0"/>
                  <a:pt x="203483" y="0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3" name="Text 1"/>
          <p:cNvSpPr/>
          <p:nvPr/>
        </p:nvSpPr>
        <p:spPr>
          <a:xfrm>
            <a:off x="296745" y="339138"/>
            <a:ext cx="491750" cy="4069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335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847844" y="373051"/>
            <a:ext cx="6706448" cy="3391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403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Основные триггеры в профильном обучении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847844" y="847844"/>
            <a:ext cx="813930" cy="33914"/>
          </a:xfrm>
          <a:custGeom>
            <a:avLst/>
            <a:gdLst/>
            <a:ahLst/>
            <a:cxnLst/>
            <a:rect l="l" t="t" r="r" b="b"/>
            <a:pathLst>
              <a:path w="813930" h="33914">
                <a:moveTo>
                  <a:pt x="0" y="0"/>
                </a:moveTo>
                <a:lnTo>
                  <a:pt x="813930" y="0"/>
                </a:lnTo>
                <a:lnTo>
                  <a:pt x="813930" y="33914"/>
                </a:lnTo>
                <a:lnTo>
                  <a:pt x="0" y="33914"/>
                </a:lnTo>
                <a:lnTo>
                  <a:pt x="0" y="0"/>
                </a:ln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6" name="Shape 4"/>
          <p:cNvSpPr/>
          <p:nvPr/>
        </p:nvSpPr>
        <p:spPr>
          <a:xfrm>
            <a:off x="339138" y="1068284"/>
            <a:ext cx="5672078" cy="2323093"/>
          </a:xfrm>
          <a:custGeom>
            <a:avLst/>
            <a:gdLst/>
            <a:ahLst/>
            <a:cxnLst/>
            <a:rect l="l" t="t" r="r" b="b"/>
            <a:pathLst>
              <a:path w="5672078" h="2323093">
                <a:moveTo>
                  <a:pt x="33914" y="0"/>
                </a:moveTo>
                <a:lnTo>
                  <a:pt x="5638164" y="0"/>
                </a:lnTo>
                <a:cubicBezTo>
                  <a:pt x="5656894" y="0"/>
                  <a:pt x="5672078" y="15184"/>
                  <a:pt x="5672078" y="33914"/>
                </a:cubicBezTo>
                <a:lnTo>
                  <a:pt x="5672078" y="2187448"/>
                </a:lnTo>
                <a:cubicBezTo>
                  <a:pt x="5672078" y="2262363"/>
                  <a:pt x="5611347" y="2323093"/>
                  <a:pt x="5536432" y="2323093"/>
                </a:cubicBezTo>
                <a:lnTo>
                  <a:pt x="135645" y="2323093"/>
                </a:lnTo>
                <a:cubicBezTo>
                  <a:pt x="60731" y="2323093"/>
                  <a:pt x="0" y="2262363"/>
                  <a:pt x="0" y="2187448"/>
                </a:cubicBezTo>
                <a:lnTo>
                  <a:pt x="0" y="33914"/>
                </a:lnTo>
                <a:cubicBezTo>
                  <a:pt x="0" y="15196"/>
                  <a:pt x="15196" y="0"/>
                  <a:pt x="33914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5435" dist="8478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339138" y="1068284"/>
            <a:ext cx="5672078" cy="33914"/>
          </a:xfrm>
          <a:custGeom>
            <a:avLst/>
            <a:gdLst/>
            <a:ahLst/>
            <a:cxnLst/>
            <a:rect l="l" t="t" r="r" b="b"/>
            <a:pathLst>
              <a:path w="5672078" h="33914">
                <a:moveTo>
                  <a:pt x="33914" y="0"/>
                </a:moveTo>
                <a:lnTo>
                  <a:pt x="5638164" y="0"/>
                </a:lnTo>
                <a:cubicBezTo>
                  <a:pt x="5656894" y="0"/>
                  <a:pt x="5672078" y="15184"/>
                  <a:pt x="5672078" y="33914"/>
                </a:cubicBezTo>
                <a:lnTo>
                  <a:pt x="5672078" y="33914"/>
                </a:lnTo>
                <a:lnTo>
                  <a:pt x="0" y="33914"/>
                </a:lnTo>
                <a:lnTo>
                  <a:pt x="0" y="33914"/>
                </a:lnTo>
                <a:cubicBezTo>
                  <a:pt x="0" y="15184"/>
                  <a:pt x="15184" y="0"/>
                  <a:pt x="33914" y="0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8" name="Shape 6"/>
          <p:cNvSpPr/>
          <p:nvPr/>
        </p:nvSpPr>
        <p:spPr>
          <a:xfrm>
            <a:off x="542620" y="1288723"/>
            <a:ext cx="474793" cy="474793"/>
          </a:xfrm>
          <a:custGeom>
            <a:avLst/>
            <a:gdLst/>
            <a:ahLst/>
            <a:cxnLst/>
            <a:rect l="l" t="t" r="r" b="b"/>
            <a:pathLst>
              <a:path w="474793" h="474793">
                <a:moveTo>
                  <a:pt x="237396" y="0"/>
                </a:moveTo>
                <a:lnTo>
                  <a:pt x="237396" y="0"/>
                </a:lnTo>
                <a:cubicBezTo>
                  <a:pt x="368419" y="0"/>
                  <a:pt x="474793" y="106374"/>
                  <a:pt x="474793" y="237396"/>
                </a:cubicBezTo>
                <a:lnTo>
                  <a:pt x="474793" y="237396"/>
                </a:lnTo>
                <a:cubicBezTo>
                  <a:pt x="474793" y="368419"/>
                  <a:pt x="368419" y="474793"/>
                  <a:pt x="237396" y="474793"/>
                </a:cubicBezTo>
                <a:lnTo>
                  <a:pt x="237396" y="474793"/>
                </a:lnTo>
                <a:cubicBezTo>
                  <a:pt x="106374" y="474793"/>
                  <a:pt x="0" y="368419"/>
                  <a:pt x="0" y="237396"/>
                </a:cubicBezTo>
                <a:lnTo>
                  <a:pt x="0" y="237396"/>
                </a:lnTo>
                <a:cubicBezTo>
                  <a:pt x="0" y="106374"/>
                  <a:pt x="106374" y="0"/>
                  <a:pt x="237396" y="0"/>
                </a:cubicBezTo>
                <a:close/>
              </a:path>
            </a:pathLst>
          </a:custGeom>
          <a:solidFill>
            <a:srgbClr val="C78D6A">
              <a:alpha val="20000"/>
            </a:srgbClr>
          </a:solidFill>
          <a:ln/>
        </p:spPr>
      </p:sp>
      <p:sp>
        <p:nvSpPr>
          <p:cNvPr id="9" name="Shape 7"/>
          <p:cNvSpPr/>
          <p:nvPr/>
        </p:nvSpPr>
        <p:spPr>
          <a:xfrm>
            <a:off x="665558" y="1424378"/>
            <a:ext cx="228918" cy="203483"/>
          </a:xfrm>
          <a:custGeom>
            <a:avLst/>
            <a:gdLst/>
            <a:ahLst/>
            <a:cxnLst/>
            <a:rect l="l" t="t" r="r" b="b"/>
            <a:pathLst>
              <a:path w="228918" h="203483">
                <a:moveTo>
                  <a:pt x="114459" y="-6359"/>
                </a:moveTo>
                <a:cubicBezTo>
                  <a:pt x="121493" y="-6359"/>
                  <a:pt x="127177" y="-676"/>
                  <a:pt x="127177" y="6359"/>
                </a:cubicBezTo>
                <a:lnTo>
                  <a:pt x="127177" y="13632"/>
                </a:lnTo>
                <a:cubicBezTo>
                  <a:pt x="166164" y="19196"/>
                  <a:pt x="197005" y="50036"/>
                  <a:pt x="202569" y="89024"/>
                </a:cubicBezTo>
                <a:lnTo>
                  <a:pt x="209841" y="89024"/>
                </a:lnTo>
                <a:cubicBezTo>
                  <a:pt x="216876" y="89024"/>
                  <a:pt x="222559" y="94707"/>
                  <a:pt x="222559" y="101741"/>
                </a:cubicBezTo>
                <a:cubicBezTo>
                  <a:pt x="222559" y="108776"/>
                  <a:pt x="216876" y="114459"/>
                  <a:pt x="209841" y="114459"/>
                </a:cubicBezTo>
                <a:lnTo>
                  <a:pt x="202569" y="114459"/>
                </a:lnTo>
                <a:cubicBezTo>
                  <a:pt x="197005" y="153447"/>
                  <a:pt x="166164" y="184287"/>
                  <a:pt x="127177" y="189851"/>
                </a:cubicBezTo>
                <a:lnTo>
                  <a:pt x="127177" y="197124"/>
                </a:lnTo>
                <a:cubicBezTo>
                  <a:pt x="127177" y="204158"/>
                  <a:pt x="121493" y="209841"/>
                  <a:pt x="114459" y="209841"/>
                </a:cubicBezTo>
                <a:cubicBezTo>
                  <a:pt x="107425" y="209841"/>
                  <a:pt x="101741" y="204158"/>
                  <a:pt x="101741" y="197124"/>
                </a:cubicBezTo>
                <a:lnTo>
                  <a:pt x="101741" y="189851"/>
                </a:lnTo>
                <a:cubicBezTo>
                  <a:pt x="62754" y="184287"/>
                  <a:pt x="31913" y="153447"/>
                  <a:pt x="26349" y="114459"/>
                </a:cubicBezTo>
                <a:lnTo>
                  <a:pt x="19076" y="114459"/>
                </a:lnTo>
                <a:cubicBezTo>
                  <a:pt x="12042" y="114459"/>
                  <a:pt x="6359" y="108776"/>
                  <a:pt x="6359" y="101741"/>
                </a:cubicBezTo>
                <a:cubicBezTo>
                  <a:pt x="6359" y="94707"/>
                  <a:pt x="12042" y="89024"/>
                  <a:pt x="19076" y="89024"/>
                </a:cubicBezTo>
                <a:lnTo>
                  <a:pt x="26349" y="89024"/>
                </a:lnTo>
                <a:cubicBezTo>
                  <a:pt x="31913" y="50036"/>
                  <a:pt x="62754" y="19196"/>
                  <a:pt x="101741" y="13632"/>
                </a:cubicBezTo>
                <a:lnTo>
                  <a:pt x="101741" y="6359"/>
                </a:lnTo>
                <a:cubicBezTo>
                  <a:pt x="101741" y="-676"/>
                  <a:pt x="107425" y="-6359"/>
                  <a:pt x="114459" y="-6359"/>
                </a:cubicBezTo>
                <a:close/>
                <a:moveTo>
                  <a:pt x="52142" y="114459"/>
                </a:moveTo>
                <a:cubicBezTo>
                  <a:pt x="57190" y="139378"/>
                  <a:pt x="76823" y="159011"/>
                  <a:pt x="101741" y="164058"/>
                </a:cubicBezTo>
                <a:lnTo>
                  <a:pt x="101741" y="158971"/>
                </a:lnTo>
                <a:cubicBezTo>
                  <a:pt x="101741" y="151936"/>
                  <a:pt x="107425" y="146253"/>
                  <a:pt x="114459" y="146253"/>
                </a:cubicBezTo>
                <a:cubicBezTo>
                  <a:pt x="121493" y="146253"/>
                  <a:pt x="127177" y="151936"/>
                  <a:pt x="127177" y="158971"/>
                </a:cubicBezTo>
                <a:lnTo>
                  <a:pt x="127177" y="164058"/>
                </a:lnTo>
                <a:cubicBezTo>
                  <a:pt x="152095" y="159011"/>
                  <a:pt x="171728" y="139378"/>
                  <a:pt x="176776" y="114459"/>
                </a:cubicBezTo>
                <a:lnTo>
                  <a:pt x="171688" y="114459"/>
                </a:lnTo>
                <a:cubicBezTo>
                  <a:pt x="164654" y="114459"/>
                  <a:pt x="158971" y="108776"/>
                  <a:pt x="158971" y="101741"/>
                </a:cubicBezTo>
                <a:cubicBezTo>
                  <a:pt x="158971" y="94707"/>
                  <a:pt x="164654" y="89024"/>
                  <a:pt x="171688" y="89024"/>
                </a:cubicBezTo>
                <a:lnTo>
                  <a:pt x="176776" y="89024"/>
                </a:lnTo>
                <a:cubicBezTo>
                  <a:pt x="171728" y="64105"/>
                  <a:pt x="152095" y="44472"/>
                  <a:pt x="127177" y="39425"/>
                </a:cubicBezTo>
                <a:lnTo>
                  <a:pt x="127177" y="44512"/>
                </a:lnTo>
                <a:cubicBezTo>
                  <a:pt x="127177" y="51546"/>
                  <a:pt x="121493" y="57229"/>
                  <a:pt x="114459" y="57229"/>
                </a:cubicBezTo>
                <a:cubicBezTo>
                  <a:pt x="107425" y="57229"/>
                  <a:pt x="101741" y="51546"/>
                  <a:pt x="101741" y="44512"/>
                </a:cubicBezTo>
                <a:lnTo>
                  <a:pt x="101741" y="39425"/>
                </a:lnTo>
                <a:cubicBezTo>
                  <a:pt x="76823" y="44472"/>
                  <a:pt x="57190" y="64105"/>
                  <a:pt x="52142" y="89024"/>
                </a:cubicBezTo>
                <a:lnTo>
                  <a:pt x="57229" y="89024"/>
                </a:lnTo>
                <a:cubicBezTo>
                  <a:pt x="64264" y="89024"/>
                  <a:pt x="69947" y="94707"/>
                  <a:pt x="69947" y="101741"/>
                </a:cubicBezTo>
                <a:cubicBezTo>
                  <a:pt x="69947" y="108776"/>
                  <a:pt x="64264" y="114459"/>
                  <a:pt x="57229" y="114459"/>
                </a:cubicBezTo>
                <a:lnTo>
                  <a:pt x="52142" y="114459"/>
                </a:lnTo>
                <a:close/>
                <a:moveTo>
                  <a:pt x="114459" y="82665"/>
                </a:moveTo>
                <a:cubicBezTo>
                  <a:pt x="124988" y="82665"/>
                  <a:pt x="133535" y="91213"/>
                  <a:pt x="133535" y="101741"/>
                </a:cubicBezTo>
                <a:cubicBezTo>
                  <a:pt x="133535" y="112270"/>
                  <a:pt x="124988" y="120818"/>
                  <a:pt x="114459" y="120818"/>
                </a:cubicBezTo>
                <a:cubicBezTo>
                  <a:pt x="103930" y="120818"/>
                  <a:pt x="95382" y="112270"/>
                  <a:pt x="95382" y="101741"/>
                </a:cubicBezTo>
                <a:cubicBezTo>
                  <a:pt x="95382" y="91213"/>
                  <a:pt x="103930" y="82665"/>
                  <a:pt x="114459" y="82665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10" name="Text 8"/>
          <p:cNvSpPr/>
          <p:nvPr/>
        </p:nvSpPr>
        <p:spPr>
          <a:xfrm>
            <a:off x="1153068" y="1390465"/>
            <a:ext cx="1797430" cy="2713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02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Ситуация выбора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542620" y="1899171"/>
            <a:ext cx="5265113" cy="508707"/>
          </a:xfrm>
          <a:custGeom>
            <a:avLst/>
            <a:gdLst/>
            <a:ahLst/>
            <a:cxnLst/>
            <a:rect l="l" t="t" r="r" b="b"/>
            <a:pathLst>
              <a:path w="5265113" h="508707">
                <a:moveTo>
                  <a:pt x="101741" y="0"/>
                </a:moveTo>
                <a:lnTo>
                  <a:pt x="5163371" y="0"/>
                </a:lnTo>
                <a:cubicBezTo>
                  <a:pt x="5219562" y="0"/>
                  <a:pt x="5265113" y="45551"/>
                  <a:pt x="5265113" y="101741"/>
                </a:cubicBezTo>
                <a:lnTo>
                  <a:pt x="5265113" y="406965"/>
                </a:lnTo>
                <a:cubicBezTo>
                  <a:pt x="5265113" y="463155"/>
                  <a:pt x="5219562" y="508707"/>
                  <a:pt x="5163371" y="508707"/>
                </a:cubicBezTo>
                <a:lnTo>
                  <a:pt x="101741" y="508707"/>
                </a:lnTo>
                <a:cubicBezTo>
                  <a:pt x="45551" y="508707"/>
                  <a:pt x="0" y="463155"/>
                  <a:pt x="0" y="406965"/>
                </a:cubicBezTo>
                <a:lnTo>
                  <a:pt x="0" y="101741"/>
                </a:lnTo>
                <a:cubicBezTo>
                  <a:pt x="0" y="45551"/>
                  <a:pt x="45551" y="0"/>
                  <a:pt x="101741" y="0"/>
                </a:cubicBezTo>
                <a:close/>
              </a:path>
            </a:pathLst>
          </a:custGeom>
          <a:solidFill>
            <a:srgbClr val="C78D6A">
              <a:alpha val="10196"/>
            </a:srgbClr>
          </a:solidFill>
          <a:ln/>
        </p:spPr>
      </p:sp>
      <p:sp>
        <p:nvSpPr>
          <p:cNvPr id="12" name="Text 10"/>
          <p:cNvSpPr/>
          <p:nvPr/>
        </p:nvSpPr>
        <p:spPr>
          <a:xfrm>
            <a:off x="678275" y="2034826"/>
            <a:ext cx="5070108" cy="2373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2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«Куда пойти после 11 класса? А вдруг я ошибусь </a:t>
            </a:r>
            <a:r>
              <a:rPr lang="en-US" sz="1202" b="1" dirty="0" err="1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</a:t>
            </a:r>
            <a:r>
              <a:rPr lang="en-US" sz="1202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</a:t>
            </a:r>
            <a:r>
              <a:rPr lang="ru-RU" sz="1202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выбором</a:t>
            </a:r>
            <a:r>
              <a:rPr lang="en-US" sz="1202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?»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542620" y="2509619"/>
            <a:ext cx="5332940" cy="6613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68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Подростки </a:t>
            </a:r>
            <a:r>
              <a:rPr lang="en-US" sz="1068" dirty="0" err="1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</a:t>
            </a:r>
            <a:r>
              <a:rPr lang="en-US" sz="1068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</a:t>
            </a:r>
            <a:r>
              <a:rPr lang="ru-RU" sz="1068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старших</a:t>
            </a:r>
            <a:r>
              <a:rPr lang="en-US" sz="1068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классах постоянно находятся под давлением будущего выбора. Каждое решение кажется критически важным и необратимым.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6181712" y="1068284"/>
            <a:ext cx="5672078" cy="2323093"/>
          </a:xfrm>
          <a:custGeom>
            <a:avLst/>
            <a:gdLst/>
            <a:ahLst/>
            <a:cxnLst/>
            <a:rect l="l" t="t" r="r" b="b"/>
            <a:pathLst>
              <a:path w="5672078" h="2323093">
                <a:moveTo>
                  <a:pt x="33914" y="0"/>
                </a:moveTo>
                <a:lnTo>
                  <a:pt x="5638164" y="0"/>
                </a:lnTo>
                <a:cubicBezTo>
                  <a:pt x="5656894" y="0"/>
                  <a:pt x="5672078" y="15184"/>
                  <a:pt x="5672078" y="33914"/>
                </a:cubicBezTo>
                <a:lnTo>
                  <a:pt x="5672078" y="2187448"/>
                </a:lnTo>
                <a:cubicBezTo>
                  <a:pt x="5672078" y="2262363"/>
                  <a:pt x="5611347" y="2323093"/>
                  <a:pt x="5536432" y="2323093"/>
                </a:cubicBezTo>
                <a:lnTo>
                  <a:pt x="135645" y="2323093"/>
                </a:lnTo>
                <a:cubicBezTo>
                  <a:pt x="60731" y="2323093"/>
                  <a:pt x="0" y="2262363"/>
                  <a:pt x="0" y="2187448"/>
                </a:cubicBezTo>
                <a:lnTo>
                  <a:pt x="0" y="33914"/>
                </a:lnTo>
                <a:cubicBezTo>
                  <a:pt x="0" y="15196"/>
                  <a:pt x="15196" y="0"/>
                  <a:pt x="33914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5435" dist="8478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15" name="Shape 13"/>
          <p:cNvSpPr/>
          <p:nvPr/>
        </p:nvSpPr>
        <p:spPr>
          <a:xfrm>
            <a:off x="6181712" y="1068284"/>
            <a:ext cx="5672078" cy="33914"/>
          </a:xfrm>
          <a:custGeom>
            <a:avLst/>
            <a:gdLst/>
            <a:ahLst/>
            <a:cxnLst/>
            <a:rect l="l" t="t" r="r" b="b"/>
            <a:pathLst>
              <a:path w="5672078" h="33914">
                <a:moveTo>
                  <a:pt x="33914" y="0"/>
                </a:moveTo>
                <a:lnTo>
                  <a:pt x="5638164" y="0"/>
                </a:lnTo>
                <a:cubicBezTo>
                  <a:pt x="5656894" y="0"/>
                  <a:pt x="5672078" y="15184"/>
                  <a:pt x="5672078" y="33914"/>
                </a:cubicBezTo>
                <a:lnTo>
                  <a:pt x="5672078" y="33914"/>
                </a:lnTo>
                <a:lnTo>
                  <a:pt x="0" y="33914"/>
                </a:lnTo>
                <a:lnTo>
                  <a:pt x="0" y="33914"/>
                </a:lnTo>
                <a:cubicBezTo>
                  <a:pt x="0" y="15184"/>
                  <a:pt x="15184" y="0"/>
                  <a:pt x="33914" y="0"/>
                </a:cubicBezTo>
                <a:close/>
              </a:path>
            </a:pathLst>
          </a:custGeom>
          <a:solidFill>
            <a:srgbClr val="4A5C58"/>
          </a:solidFill>
          <a:ln/>
        </p:spPr>
      </p:sp>
      <p:sp>
        <p:nvSpPr>
          <p:cNvPr id="16" name="Shape 14"/>
          <p:cNvSpPr/>
          <p:nvPr/>
        </p:nvSpPr>
        <p:spPr>
          <a:xfrm>
            <a:off x="6385194" y="1288723"/>
            <a:ext cx="474793" cy="474793"/>
          </a:xfrm>
          <a:custGeom>
            <a:avLst/>
            <a:gdLst/>
            <a:ahLst/>
            <a:cxnLst/>
            <a:rect l="l" t="t" r="r" b="b"/>
            <a:pathLst>
              <a:path w="474793" h="474793">
                <a:moveTo>
                  <a:pt x="237396" y="0"/>
                </a:moveTo>
                <a:lnTo>
                  <a:pt x="237396" y="0"/>
                </a:lnTo>
                <a:cubicBezTo>
                  <a:pt x="368419" y="0"/>
                  <a:pt x="474793" y="106374"/>
                  <a:pt x="474793" y="237396"/>
                </a:cubicBezTo>
                <a:lnTo>
                  <a:pt x="474793" y="237396"/>
                </a:lnTo>
                <a:cubicBezTo>
                  <a:pt x="474793" y="368419"/>
                  <a:pt x="368419" y="474793"/>
                  <a:pt x="237396" y="474793"/>
                </a:cubicBezTo>
                <a:lnTo>
                  <a:pt x="237396" y="474793"/>
                </a:lnTo>
                <a:cubicBezTo>
                  <a:pt x="106374" y="474793"/>
                  <a:pt x="0" y="368419"/>
                  <a:pt x="0" y="237396"/>
                </a:cubicBezTo>
                <a:lnTo>
                  <a:pt x="0" y="237396"/>
                </a:lnTo>
                <a:cubicBezTo>
                  <a:pt x="0" y="106374"/>
                  <a:pt x="106374" y="0"/>
                  <a:pt x="237396" y="0"/>
                </a:cubicBezTo>
                <a:close/>
              </a:path>
            </a:pathLst>
          </a:custGeom>
          <a:solidFill>
            <a:srgbClr val="4A5C58">
              <a:alpha val="20000"/>
            </a:srgbClr>
          </a:solidFill>
          <a:ln/>
        </p:spPr>
      </p:sp>
      <p:sp>
        <p:nvSpPr>
          <p:cNvPr id="17" name="Shape 15"/>
          <p:cNvSpPr/>
          <p:nvPr/>
        </p:nvSpPr>
        <p:spPr>
          <a:xfrm>
            <a:off x="6520849" y="1424378"/>
            <a:ext cx="203483" cy="203483"/>
          </a:xfrm>
          <a:custGeom>
            <a:avLst/>
            <a:gdLst/>
            <a:ahLst/>
            <a:cxnLst/>
            <a:rect l="l" t="t" r="r" b="b"/>
            <a:pathLst>
              <a:path w="203483" h="203483">
                <a:moveTo>
                  <a:pt x="57349" y="0"/>
                </a:moveTo>
                <a:lnTo>
                  <a:pt x="146372" y="0"/>
                </a:lnTo>
                <a:cubicBezTo>
                  <a:pt x="156904" y="0"/>
                  <a:pt x="165489" y="8664"/>
                  <a:pt x="165091" y="19156"/>
                </a:cubicBezTo>
                <a:cubicBezTo>
                  <a:pt x="165012" y="21262"/>
                  <a:pt x="164932" y="23369"/>
                  <a:pt x="164813" y="25435"/>
                </a:cubicBezTo>
                <a:lnTo>
                  <a:pt x="184525" y="25435"/>
                </a:lnTo>
                <a:cubicBezTo>
                  <a:pt x="194898" y="25435"/>
                  <a:pt x="204039" y="34020"/>
                  <a:pt x="203244" y="45227"/>
                </a:cubicBezTo>
                <a:cubicBezTo>
                  <a:pt x="200263" y="86440"/>
                  <a:pt x="179200" y="109094"/>
                  <a:pt x="156348" y="120937"/>
                </a:cubicBezTo>
                <a:cubicBezTo>
                  <a:pt x="150068" y="124196"/>
                  <a:pt x="143670" y="126620"/>
                  <a:pt x="137589" y="128409"/>
                </a:cubicBezTo>
                <a:cubicBezTo>
                  <a:pt x="129561" y="139775"/>
                  <a:pt x="121215" y="145776"/>
                  <a:pt x="114578" y="148995"/>
                </a:cubicBezTo>
                <a:lnTo>
                  <a:pt x="114578" y="178047"/>
                </a:lnTo>
                <a:lnTo>
                  <a:pt x="140014" y="178047"/>
                </a:lnTo>
                <a:cubicBezTo>
                  <a:pt x="147048" y="178047"/>
                  <a:pt x="152731" y="183730"/>
                  <a:pt x="152731" y="190765"/>
                </a:cubicBezTo>
                <a:cubicBezTo>
                  <a:pt x="152731" y="197799"/>
                  <a:pt x="147048" y="203483"/>
                  <a:pt x="140014" y="203483"/>
                </a:cubicBezTo>
                <a:lnTo>
                  <a:pt x="63708" y="203483"/>
                </a:lnTo>
                <a:cubicBezTo>
                  <a:pt x="56673" y="203483"/>
                  <a:pt x="50990" y="197799"/>
                  <a:pt x="50990" y="190765"/>
                </a:cubicBezTo>
                <a:cubicBezTo>
                  <a:pt x="50990" y="183730"/>
                  <a:pt x="56673" y="178047"/>
                  <a:pt x="63708" y="178047"/>
                </a:cubicBezTo>
                <a:lnTo>
                  <a:pt x="89143" y="178047"/>
                </a:lnTo>
                <a:lnTo>
                  <a:pt x="89143" y="148995"/>
                </a:lnTo>
                <a:cubicBezTo>
                  <a:pt x="82784" y="145935"/>
                  <a:pt x="74875" y="140252"/>
                  <a:pt x="67165" y="129800"/>
                </a:cubicBezTo>
                <a:cubicBezTo>
                  <a:pt x="59853" y="127892"/>
                  <a:pt x="51904" y="124991"/>
                  <a:pt x="44154" y="120619"/>
                </a:cubicBezTo>
                <a:cubicBezTo>
                  <a:pt x="22653" y="108577"/>
                  <a:pt x="3259" y="85884"/>
                  <a:pt x="477" y="45148"/>
                </a:cubicBezTo>
                <a:cubicBezTo>
                  <a:pt x="-278" y="33980"/>
                  <a:pt x="8823" y="25396"/>
                  <a:pt x="19196" y="25396"/>
                </a:cubicBezTo>
                <a:lnTo>
                  <a:pt x="38908" y="25396"/>
                </a:lnTo>
                <a:cubicBezTo>
                  <a:pt x="38789" y="23329"/>
                  <a:pt x="38709" y="21262"/>
                  <a:pt x="38630" y="19116"/>
                </a:cubicBezTo>
                <a:cubicBezTo>
                  <a:pt x="38232" y="8584"/>
                  <a:pt x="46817" y="-40"/>
                  <a:pt x="57349" y="-40"/>
                </a:cubicBezTo>
                <a:close/>
                <a:moveTo>
                  <a:pt x="40339" y="44512"/>
                </a:moveTo>
                <a:lnTo>
                  <a:pt x="19514" y="44512"/>
                </a:lnTo>
                <a:cubicBezTo>
                  <a:pt x="21978" y="78174"/>
                  <a:pt x="37438" y="95025"/>
                  <a:pt x="53374" y="103967"/>
                </a:cubicBezTo>
                <a:cubicBezTo>
                  <a:pt x="47651" y="89143"/>
                  <a:pt x="42922" y="69788"/>
                  <a:pt x="40339" y="44512"/>
                </a:cubicBezTo>
                <a:close/>
                <a:moveTo>
                  <a:pt x="151022" y="102059"/>
                </a:moveTo>
                <a:cubicBezTo>
                  <a:pt x="167118" y="92600"/>
                  <a:pt x="181664" y="75789"/>
                  <a:pt x="184128" y="44512"/>
                </a:cubicBezTo>
                <a:lnTo>
                  <a:pt x="163342" y="44512"/>
                </a:lnTo>
                <a:cubicBezTo>
                  <a:pt x="160878" y="68715"/>
                  <a:pt x="156427" y="87513"/>
                  <a:pt x="151022" y="102059"/>
                </a:cubicBezTo>
                <a:close/>
              </a:path>
            </a:pathLst>
          </a:custGeom>
          <a:solidFill>
            <a:srgbClr val="4A5C58"/>
          </a:solidFill>
          <a:ln/>
        </p:spPr>
      </p:sp>
      <p:sp>
        <p:nvSpPr>
          <p:cNvPr id="18" name="Text 16"/>
          <p:cNvSpPr/>
          <p:nvPr/>
        </p:nvSpPr>
        <p:spPr>
          <a:xfrm>
            <a:off x="6995642" y="1390465"/>
            <a:ext cx="2043305" cy="2713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02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Синдром отличника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6385194" y="1899171"/>
            <a:ext cx="5265113" cy="746103"/>
          </a:xfrm>
          <a:custGeom>
            <a:avLst/>
            <a:gdLst/>
            <a:ahLst/>
            <a:cxnLst/>
            <a:rect l="l" t="t" r="r" b="b"/>
            <a:pathLst>
              <a:path w="5265113" h="746103">
                <a:moveTo>
                  <a:pt x="101739" y="0"/>
                </a:moveTo>
                <a:lnTo>
                  <a:pt x="5163374" y="0"/>
                </a:lnTo>
                <a:cubicBezTo>
                  <a:pt x="5219563" y="0"/>
                  <a:pt x="5265113" y="45550"/>
                  <a:pt x="5265113" y="101739"/>
                </a:cubicBezTo>
                <a:lnTo>
                  <a:pt x="5265113" y="644364"/>
                </a:lnTo>
                <a:cubicBezTo>
                  <a:pt x="5265113" y="700553"/>
                  <a:pt x="5219563" y="746103"/>
                  <a:pt x="5163374" y="746103"/>
                </a:cubicBezTo>
                <a:lnTo>
                  <a:pt x="101739" y="746103"/>
                </a:lnTo>
                <a:cubicBezTo>
                  <a:pt x="45550" y="746103"/>
                  <a:pt x="0" y="700553"/>
                  <a:pt x="0" y="644364"/>
                </a:cubicBezTo>
                <a:lnTo>
                  <a:pt x="0" y="101739"/>
                </a:lnTo>
                <a:cubicBezTo>
                  <a:pt x="0" y="45588"/>
                  <a:pt x="45588" y="0"/>
                  <a:pt x="101739" y="0"/>
                </a:cubicBezTo>
                <a:close/>
              </a:path>
            </a:pathLst>
          </a:custGeom>
          <a:solidFill>
            <a:srgbClr val="4A5C58">
              <a:alpha val="10196"/>
            </a:srgbClr>
          </a:solidFill>
          <a:ln/>
        </p:spPr>
      </p:sp>
      <p:sp>
        <p:nvSpPr>
          <p:cNvPr id="20" name="Text 18"/>
          <p:cNvSpPr/>
          <p:nvPr/>
        </p:nvSpPr>
        <p:spPr>
          <a:xfrm>
            <a:off x="6520849" y="2034826"/>
            <a:ext cx="5070108" cy="4747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2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Перфекционизм, подкрепленный родителями и системой оценивания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6385194" y="2747015"/>
            <a:ext cx="5332940" cy="4408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68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Болезненное стремление к идеалу, страх ошибки, низкая самооценка даже при высоких достижениях.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339138" y="3577903"/>
            <a:ext cx="5672078" cy="2085697"/>
          </a:xfrm>
          <a:custGeom>
            <a:avLst/>
            <a:gdLst/>
            <a:ahLst/>
            <a:cxnLst/>
            <a:rect l="l" t="t" r="r" b="b"/>
            <a:pathLst>
              <a:path w="5672078" h="2085697">
                <a:moveTo>
                  <a:pt x="33914" y="0"/>
                </a:moveTo>
                <a:lnTo>
                  <a:pt x="5638164" y="0"/>
                </a:lnTo>
                <a:cubicBezTo>
                  <a:pt x="5656894" y="0"/>
                  <a:pt x="5672078" y="15184"/>
                  <a:pt x="5672078" y="33914"/>
                </a:cubicBezTo>
                <a:lnTo>
                  <a:pt x="5672078" y="1950043"/>
                </a:lnTo>
                <a:cubicBezTo>
                  <a:pt x="5672078" y="2024963"/>
                  <a:pt x="5611344" y="2085697"/>
                  <a:pt x="5536424" y="2085697"/>
                </a:cubicBezTo>
                <a:lnTo>
                  <a:pt x="135654" y="2085697"/>
                </a:lnTo>
                <a:cubicBezTo>
                  <a:pt x="60734" y="2085697"/>
                  <a:pt x="0" y="2024963"/>
                  <a:pt x="0" y="1950043"/>
                </a:cubicBezTo>
                <a:lnTo>
                  <a:pt x="0" y="33914"/>
                </a:lnTo>
                <a:cubicBezTo>
                  <a:pt x="0" y="15184"/>
                  <a:pt x="15184" y="0"/>
                  <a:pt x="33914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5435" dist="8478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23" name="Shape 21"/>
          <p:cNvSpPr/>
          <p:nvPr/>
        </p:nvSpPr>
        <p:spPr>
          <a:xfrm>
            <a:off x="339138" y="3577903"/>
            <a:ext cx="5672078" cy="33914"/>
          </a:xfrm>
          <a:custGeom>
            <a:avLst/>
            <a:gdLst/>
            <a:ahLst/>
            <a:cxnLst/>
            <a:rect l="l" t="t" r="r" b="b"/>
            <a:pathLst>
              <a:path w="5672078" h="33914">
                <a:moveTo>
                  <a:pt x="33914" y="0"/>
                </a:moveTo>
                <a:lnTo>
                  <a:pt x="5638164" y="0"/>
                </a:lnTo>
                <a:cubicBezTo>
                  <a:pt x="5656894" y="0"/>
                  <a:pt x="5672078" y="15184"/>
                  <a:pt x="5672078" y="33914"/>
                </a:cubicBezTo>
                <a:lnTo>
                  <a:pt x="5672078" y="33914"/>
                </a:lnTo>
                <a:lnTo>
                  <a:pt x="0" y="33914"/>
                </a:lnTo>
                <a:lnTo>
                  <a:pt x="0" y="33914"/>
                </a:lnTo>
                <a:cubicBezTo>
                  <a:pt x="0" y="15184"/>
                  <a:pt x="15184" y="0"/>
                  <a:pt x="33914" y="0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24" name="Shape 22"/>
          <p:cNvSpPr/>
          <p:nvPr/>
        </p:nvSpPr>
        <p:spPr>
          <a:xfrm>
            <a:off x="542620" y="3798342"/>
            <a:ext cx="474793" cy="474793"/>
          </a:xfrm>
          <a:custGeom>
            <a:avLst/>
            <a:gdLst/>
            <a:ahLst/>
            <a:cxnLst/>
            <a:rect l="l" t="t" r="r" b="b"/>
            <a:pathLst>
              <a:path w="474793" h="474793">
                <a:moveTo>
                  <a:pt x="237396" y="0"/>
                </a:moveTo>
                <a:lnTo>
                  <a:pt x="237396" y="0"/>
                </a:lnTo>
                <a:cubicBezTo>
                  <a:pt x="368419" y="0"/>
                  <a:pt x="474793" y="106374"/>
                  <a:pt x="474793" y="237396"/>
                </a:cubicBezTo>
                <a:lnTo>
                  <a:pt x="474793" y="237396"/>
                </a:lnTo>
                <a:cubicBezTo>
                  <a:pt x="474793" y="368419"/>
                  <a:pt x="368419" y="474793"/>
                  <a:pt x="237396" y="474793"/>
                </a:cubicBezTo>
                <a:lnTo>
                  <a:pt x="237396" y="474793"/>
                </a:lnTo>
                <a:cubicBezTo>
                  <a:pt x="106374" y="474793"/>
                  <a:pt x="0" y="368419"/>
                  <a:pt x="0" y="237396"/>
                </a:cubicBezTo>
                <a:lnTo>
                  <a:pt x="0" y="237396"/>
                </a:lnTo>
                <a:cubicBezTo>
                  <a:pt x="0" y="106374"/>
                  <a:pt x="106374" y="0"/>
                  <a:pt x="237396" y="0"/>
                </a:cubicBezTo>
                <a:close/>
              </a:path>
            </a:pathLst>
          </a:custGeom>
          <a:solidFill>
            <a:srgbClr val="C78D6A">
              <a:alpha val="20000"/>
            </a:srgbClr>
          </a:solidFill>
          <a:ln/>
        </p:spPr>
      </p:sp>
      <p:sp>
        <p:nvSpPr>
          <p:cNvPr id="25" name="Shape 23"/>
          <p:cNvSpPr/>
          <p:nvPr/>
        </p:nvSpPr>
        <p:spPr>
          <a:xfrm>
            <a:off x="652840" y="3933997"/>
            <a:ext cx="254353" cy="203483"/>
          </a:xfrm>
          <a:custGeom>
            <a:avLst/>
            <a:gdLst/>
            <a:ahLst/>
            <a:cxnLst/>
            <a:rect l="l" t="t" r="r" b="b"/>
            <a:pathLst>
              <a:path w="254353" h="203483">
                <a:moveTo>
                  <a:pt x="127177" y="6359"/>
                </a:moveTo>
                <a:cubicBezTo>
                  <a:pt x="149989" y="6359"/>
                  <a:pt x="168509" y="24879"/>
                  <a:pt x="168509" y="47691"/>
                </a:cubicBezTo>
                <a:cubicBezTo>
                  <a:pt x="168509" y="70503"/>
                  <a:pt x="149989" y="89024"/>
                  <a:pt x="127177" y="89024"/>
                </a:cubicBezTo>
                <a:cubicBezTo>
                  <a:pt x="104365" y="89024"/>
                  <a:pt x="85844" y="70503"/>
                  <a:pt x="85844" y="47691"/>
                </a:cubicBezTo>
                <a:cubicBezTo>
                  <a:pt x="85844" y="24879"/>
                  <a:pt x="104365" y="6359"/>
                  <a:pt x="127177" y="6359"/>
                </a:cubicBezTo>
                <a:close/>
                <a:moveTo>
                  <a:pt x="38153" y="34974"/>
                </a:moveTo>
                <a:cubicBezTo>
                  <a:pt x="53946" y="34974"/>
                  <a:pt x="66768" y="47795"/>
                  <a:pt x="66768" y="63588"/>
                </a:cubicBezTo>
                <a:cubicBezTo>
                  <a:pt x="66768" y="79381"/>
                  <a:pt x="53946" y="92203"/>
                  <a:pt x="38153" y="92203"/>
                </a:cubicBezTo>
                <a:cubicBezTo>
                  <a:pt x="22360" y="92203"/>
                  <a:pt x="9538" y="79381"/>
                  <a:pt x="9538" y="63588"/>
                </a:cubicBezTo>
                <a:cubicBezTo>
                  <a:pt x="9538" y="47795"/>
                  <a:pt x="22360" y="34974"/>
                  <a:pt x="38153" y="34974"/>
                </a:cubicBezTo>
                <a:close/>
                <a:moveTo>
                  <a:pt x="0" y="165330"/>
                </a:moveTo>
                <a:cubicBezTo>
                  <a:pt x="0" y="137232"/>
                  <a:pt x="22773" y="114459"/>
                  <a:pt x="50871" y="114459"/>
                </a:cubicBezTo>
                <a:cubicBezTo>
                  <a:pt x="55958" y="114459"/>
                  <a:pt x="60886" y="115214"/>
                  <a:pt x="65536" y="116605"/>
                </a:cubicBezTo>
                <a:cubicBezTo>
                  <a:pt x="52460" y="131230"/>
                  <a:pt x="44512" y="150545"/>
                  <a:pt x="44512" y="171688"/>
                </a:cubicBezTo>
                <a:lnTo>
                  <a:pt x="44512" y="178047"/>
                </a:lnTo>
                <a:cubicBezTo>
                  <a:pt x="44512" y="182578"/>
                  <a:pt x="45466" y="186870"/>
                  <a:pt x="47175" y="190765"/>
                </a:cubicBezTo>
                <a:lnTo>
                  <a:pt x="12718" y="190765"/>
                </a:lnTo>
                <a:cubicBezTo>
                  <a:pt x="5683" y="190765"/>
                  <a:pt x="0" y="185082"/>
                  <a:pt x="0" y="178047"/>
                </a:cubicBezTo>
                <a:lnTo>
                  <a:pt x="0" y="165330"/>
                </a:lnTo>
                <a:close/>
                <a:moveTo>
                  <a:pt x="207179" y="190765"/>
                </a:moveTo>
                <a:cubicBezTo>
                  <a:pt x="208888" y="186870"/>
                  <a:pt x="209841" y="182578"/>
                  <a:pt x="209841" y="178047"/>
                </a:cubicBezTo>
                <a:lnTo>
                  <a:pt x="209841" y="171688"/>
                </a:lnTo>
                <a:cubicBezTo>
                  <a:pt x="209841" y="150545"/>
                  <a:pt x="201893" y="131230"/>
                  <a:pt x="188818" y="116605"/>
                </a:cubicBezTo>
                <a:cubicBezTo>
                  <a:pt x="193467" y="115214"/>
                  <a:pt x="198396" y="114459"/>
                  <a:pt x="203483" y="114459"/>
                </a:cubicBezTo>
                <a:cubicBezTo>
                  <a:pt x="231581" y="114459"/>
                  <a:pt x="254353" y="137232"/>
                  <a:pt x="254353" y="165330"/>
                </a:cubicBezTo>
                <a:lnTo>
                  <a:pt x="254353" y="178047"/>
                </a:lnTo>
                <a:cubicBezTo>
                  <a:pt x="254353" y="185082"/>
                  <a:pt x="248670" y="190765"/>
                  <a:pt x="241636" y="190765"/>
                </a:cubicBezTo>
                <a:lnTo>
                  <a:pt x="207179" y="190765"/>
                </a:lnTo>
                <a:close/>
                <a:moveTo>
                  <a:pt x="187586" y="63588"/>
                </a:moveTo>
                <a:cubicBezTo>
                  <a:pt x="187586" y="47795"/>
                  <a:pt x="200407" y="34974"/>
                  <a:pt x="216200" y="34974"/>
                </a:cubicBezTo>
                <a:cubicBezTo>
                  <a:pt x="231993" y="34974"/>
                  <a:pt x="244815" y="47795"/>
                  <a:pt x="244815" y="63588"/>
                </a:cubicBezTo>
                <a:cubicBezTo>
                  <a:pt x="244815" y="79381"/>
                  <a:pt x="231993" y="92203"/>
                  <a:pt x="216200" y="92203"/>
                </a:cubicBezTo>
                <a:cubicBezTo>
                  <a:pt x="200407" y="92203"/>
                  <a:pt x="187586" y="79381"/>
                  <a:pt x="187586" y="63588"/>
                </a:cubicBezTo>
                <a:close/>
                <a:moveTo>
                  <a:pt x="63588" y="171688"/>
                </a:moveTo>
                <a:cubicBezTo>
                  <a:pt x="63588" y="136556"/>
                  <a:pt x="92044" y="108100"/>
                  <a:pt x="127177" y="108100"/>
                </a:cubicBezTo>
                <a:cubicBezTo>
                  <a:pt x="162309" y="108100"/>
                  <a:pt x="190765" y="136556"/>
                  <a:pt x="190765" y="171688"/>
                </a:cubicBezTo>
                <a:lnTo>
                  <a:pt x="190765" y="178047"/>
                </a:lnTo>
                <a:cubicBezTo>
                  <a:pt x="190765" y="185082"/>
                  <a:pt x="185082" y="190765"/>
                  <a:pt x="178047" y="190765"/>
                </a:cubicBezTo>
                <a:lnTo>
                  <a:pt x="76306" y="190765"/>
                </a:lnTo>
                <a:cubicBezTo>
                  <a:pt x="69272" y="190765"/>
                  <a:pt x="63588" y="185082"/>
                  <a:pt x="63588" y="178047"/>
                </a:cubicBezTo>
                <a:lnTo>
                  <a:pt x="63588" y="171688"/>
                </a:ln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26" name="Text 24"/>
          <p:cNvSpPr/>
          <p:nvPr/>
        </p:nvSpPr>
        <p:spPr>
          <a:xfrm>
            <a:off x="1153068" y="3900083"/>
            <a:ext cx="2136567" cy="2713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02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Соревновательность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542620" y="4408790"/>
            <a:ext cx="5265113" cy="508707"/>
          </a:xfrm>
          <a:custGeom>
            <a:avLst/>
            <a:gdLst/>
            <a:ahLst/>
            <a:cxnLst/>
            <a:rect l="l" t="t" r="r" b="b"/>
            <a:pathLst>
              <a:path w="5265113" h="508707">
                <a:moveTo>
                  <a:pt x="101741" y="0"/>
                </a:moveTo>
                <a:lnTo>
                  <a:pt x="5163371" y="0"/>
                </a:lnTo>
                <a:cubicBezTo>
                  <a:pt x="5219562" y="0"/>
                  <a:pt x="5265113" y="45551"/>
                  <a:pt x="5265113" y="101741"/>
                </a:cubicBezTo>
                <a:lnTo>
                  <a:pt x="5265113" y="406965"/>
                </a:lnTo>
                <a:cubicBezTo>
                  <a:pt x="5265113" y="463155"/>
                  <a:pt x="5219562" y="508707"/>
                  <a:pt x="5163371" y="508707"/>
                </a:cubicBezTo>
                <a:lnTo>
                  <a:pt x="101741" y="508707"/>
                </a:lnTo>
                <a:cubicBezTo>
                  <a:pt x="45551" y="508707"/>
                  <a:pt x="0" y="463155"/>
                  <a:pt x="0" y="406965"/>
                </a:cubicBezTo>
                <a:lnTo>
                  <a:pt x="0" y="101741"/>
                </a:lnTo>
                <a:cubicBezTo>
                  <a:pt x="0" y="45551"/>
                  <a:pt x="45551" y="0"/>
                  <a:pt x="101741" y="0"/>
                </a:cubicBezTo>
                <a:close/>
              </a:path>
            </a:pathLst>
          </a:custGeom>
          <a:solidFill>
            <a:srgbClr val="C78D6A">
              <a:alpha val="10196"/>
            </a:srgbClr>
          </a:solidFill>
          <a:ln/>
        </p:spPr>
      </p:sp>
      <p:sp>
        <p:nvSpPr>
          <p:cNvPr id="28" name="Text 26"/>
          <p:cNvSpPr/>
          <p:nvPr/>
        </p:nvSpPr>
        <p:spPr>
          <a:xfrm>
            <a:off x="678275" y="4544445"/>
            <a:ext cx="5070108" cy="2373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2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«Я тут самый слабый»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542620" y="5019238"/>
            <a:ext cx="5332940" cy="4408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68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Постоянное сравнение себя с сильными одноклассниками, ощущение, что все лучше тебя.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6181712" y="3577903"/>
            <a:ext cx="5672078" cy="2085697"/>
          </a:xfrm>
          <a:custGeom>
            <a:avLst/>
            <a:gdLst/>
            <a:ahLst/>
            <a:cxnLst/>
            <a:rect l="l" t="t" r="r" b="b"/>
            <a:pathLst>
              <a:path w="5672078" h="2085697">
                <a:moveTo>
                  <a:pt x="33914" y="0"/>
                </a:moveTo>
                <a:lnTo>
                  <a:pt x="5638164" y="0"/>
                </a:lnTo>
                <a:cubicBezTo>
                  <a:pt x="5656894" y="0"/>
                  <a:pt x="5672078" y="15184"/>
                  <a:pt x="5672078" y="33914"/>
                </a:cubicBezTo>
                <a:lnTo>
                  <a:pt x="5672078" y="1950043"/>
                </a:lnTo>
                <a:cubicBezTo>
                  <a:pt x="5672078" y="2024963"/>
                  <a:pt x="5611344" y="2085697"/>
                  <a:pt x="5536424" y="2085697"/>
                </a:cubicBezTo>
                <a:lnTo>
                  <a:pt x="135654" y="2085697"/>
                </a:lnTo>
                <a:cubicBezTo>
                  <a:pt x="60734" y="2085697"/>
                  <a:pt x="0" y="2024963"/>
                  <a:pt x="0" y="1950043"/>
                </a:cubicBezTo>
                <a:lnTo>
                  <a:pt x="0" y="33914"/>
                </a:lnTo>
                <a:cubicBezTo>
                  <a:pt x="0" y="15184"/>
                  <a:pt x="15184" y="0"/>
                  <a:pt x="33914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5435" dist="8478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31" name="Shape 29"/>
          <p:cNvSpPr/>
          <p:nvPr/>
        </p:nvSpPr>
        <p:spPr>
          <a:xfrm>
            <a:off x="6181712" y="3577903"/>
            <a:ext cx="5672078" cy="33914"/>
          </a:xfrm>
          <a:custGeom>
            <a:avLst/>
            <a:gdLst/>
            <a:ahLst/>
            <a:cxnLst/>
            <a:rect l="l" t="t" r="r" b="b"/>
            <a:pathLst>
              <a:path w="5672078" h="33914">
                <a:moveTo>
                  <a:pt x="33914" y="0"/>
                </a:moveTo>
                <a:lnTo>
                  <a:pt x="5638164" y="0"/>
                </a:lnTo>
                <a:cubicBezTo>
                  <a:pt x="5656894" y="0"/>
                  <a:pt x="5672078" y="15184"/>
                  <a:pt x="5672078" y="33914"/>
                </a:cubicBezTo>
                <a:lnTo>
                  <a:pt x="5672078" y="33914"/>
                </a:lnTo>
                <a:lnTo>
                  <a:pt x="0" y="33914"/>
                </a:lnTo>
                <a:lnTo>
                  <a:pt x="0" y="33914"/>
                </a:lnTo>
                <a:cubicBezTo>
                  <a:pt x="0" y="15184"/>
                  <a:pt x="15184" y="0"/>
                  <a:pt x="33914" y="0"/>
                </a:cubicBezTo>
                <a:close/>
              </a:path>
            </a:pathLst>
          </a:custGeom>
          <a:solidFill>
            <a:srgbClr val="4A5C58"/>
          </a:solidFill>
          <a:ln/>
        </p:spPr>
      </p:sp>
      <p:sp>
        <p:nvSpPr>
          <p:cNvPr id="32" name="Shape 30"/>
          <p:cNvSpPr/>
          <p:nvPr/>
        </p:nvSpPr>
        <p:spPr>
          <a:xfrm>
            <a:off x="6385194" y="3798342"/>
            <a:ext cx="474793" cy="474793"/>
          </a:xfrm>
          <a:custGeom>
            <a:avLst/>
            <a:gdLst/>
            <a:ahLst/>
            <a:cxnLst/>
            <a:rect l="l" t="t" r="r" b="b"/>
            <a:pathLst>
              <a:path w="474793" h="474793">
                <a:moveTo>
                  <a:pt x="237396" y="0"/>
                </a:moveTo>
                <a:lnTo>
                  <a:pt x="237396" y="0"/>
                </a:lnTo>
                <a:cubicBezTo>
                  <a:pt x="368419" y="0"/>
                  <a:pt x="474793" y="106374"/>
                  <a:pt x="474793" y="237396"/>
                </a:cubicBezTo>
                <a:lnTo>
                  <a:pt x="474793" y="237396"/>
                </a:lnTo>
                <a:cubicBezTo>
                  <a:pt x="474793" y="368419"/>
                  <a:pt x="368419" y="474793"/>
                  <a:pt x="237396" y="474793"/>
                </a:cubicBezTo>
                <a:lnTo>
                  <a:pt x="237396" y="474793"/>
                </a:lnTo>
                <a:cubicBezTo>
                  <a:pt x="106374" y="474793"/>
                  <a:pt x="0" y="368419"/>
                  <a:pt x="0" y="237396"/>
                </a:cubicBezTo>
                <a:lnTo>
                  <a:pt x="0" y="237396"/>
                </a:lnTo>
                <a:cubicBezTo>
                  <a:pt x="0" y="106374"/>
                  <a:pt x="106374" y="0"/>
                  <a:pt x="237396" y="0"/>
                </a:cubicBezTo>
                <a:close/>
              </a:path>
            </a:pathLst>
          </a:custGeom>
          <a:solidFill>
            <a:srgbClr val="4A5C58">
              <a:alpha val="20000"/>
            </a:srgbClr>
          </a:solidFill>
          <a:ln/>
        </p:spPr>
      </p:sp>
      <p:sp>
        <p:nvSpPr>
          <p:cNvPr id="33" name="Shape 31"/>
          <p:cNvSpPr/>
          <p:nvPr/>
        </p:nvSpPr>
        <p:spPr>
          <a:xfrm>
            <a:off x="6520849" y="3933997"/>
            <a:ext cx="203483" cy="203483"/>
          </a:xfrm>
          <a:custGeom>
            <a:avLst/>
            <a:gdLst/>
            <a:ahLst/>
            <a:cxnLst/>
            <a:rect l="l" t="t" r="r" b="b"/>
            <a:pathLst>
              <a:path w="203483" h="203483">
                <a:moveTo>
                  <a:pt x="101741" y="203483"/>
                </a:moveTo>
                <a:cubicBezTo>
                  <a:pt x="157894" y="203483"/>
                  <a:pt x="203483" y="157894"/>
                  <a:pt x="203483" y="101741"/>
                </a:cubicBezTo>
                <a:cubicBezTo>
                  <a:pt x="203483" y="45589"/>
                  <a:pt x="157894" y="0"/>
                  <a:pt x="101741" y="0"/>
                </a:cubicBezTo>
                <a:cubicBezTo>
                  <a:pt x="45589" y="0"/>
                  <a:pt x="0" y="45589"/>
                  <a:pt x="0" y="101741"/>
                </a:cubicBezTo>
                <a:cubicBezTo>
                  <a:pt x="0" y="157894"/>
                  <a:pt x="45589" y="203483"/>
                  <a:pt x="101741" y="203483"/>
                </a:cubicBezTo>
                <a:close/>
                <a:moveTo>
                  <a:pt x="101741" y="69947"/>
                </a:moveTo>
                <a:cubicBezTo>
                  <a:pt x="94707" y="69947"/>
                  <a:pt x="89024" y="75630"/>
                  <a:pt x="89024" y="82665"/>
                </a:cubicBezTo>
                <a:cubicBezTo>
                  <a:pt x="89024" y="87951"/>
                  <a:pt x="84771" y="92203"/>
                  <a:pt x="79485" y="92203"/>
                </a:cubicBezTo>
                <a:cubicBezTo>
                  <a:pt x="74200" y="92203"/>
                  <a:pt x="69947" y="87951"/>
                  <a:pt x="69947" y="82665"/>
                </a:cubicBezTo>
                <a:cubicBezTo>
                  <a:pt x="69947" y="65099"/>
                  <a:pt x="84175" y="50871"/>
                  <a:pt x="101741" y="50871"/>
                </a:cubicBezTo>
                <a:cubicBezTo>
                  <a:pt x="119308" y="50871"/>
                  <a:pt x="133535" y="65099"/>
                  <a:pt x="133535" y="82665"/>
                </a:cubicBezTo>
                <a:cubicBezTo>
                  <a:pt x="133535" y="101423"/>
                  <a:pt x="119228" y="109372"/>
                  <a:pt x="111280" y="112273"/>
                </a:cubicBezTo>
                <a:lnTo>
                  <a:pt x="111280" y="113783"/>
                </a:lnTo>
                <a:cubicBezTo>
                  <a:pt x="111280" y="119069"/>
                  <a:pt x="107027" y="123322"/>
                  <a:pt x="101741" y="123322"/>
                </a:cubicBezTo>
                <a:cubicBezTo>
                  <a:pt x="96456" y="123322"/>
                  <a:pt x="92203" y="119069"/>
                  <a:pt x="92203" y="113783"/>
                </a:cubicBezTo>
                <a:lnTo>
                  <a:pt x="92203" y="110564"/>
                </a:lnTo>
                <a:cubicBezTo>
                  <a:pt x="92203" y="102417"/>
                  <a:pt x="98085" y="96575"/>
                  <a:pt x="104166" y="94588"/>
                </a:cubicBezTo>
                <a:cubicBezTo>
                  <a:pt x="106709" y="93753"/>
                  <a:pt x="109412" y="92402"/>
                  <a:pt x="111399" y="90494"/>
                </a:cubicBezTo>
                <a:cubicBezTo>
                  <a:pt x="113108" y="88825"/>
                  <a:pt x="114459" y="86520"/>
                  <a:pt x="114459" y="82705"/>
                </a:cubicBezTo>
                <a:cubicBezTo>
                  <a:pt x="114459" y="75670"/>
                  <a:pt x="108776" y="69987"/>
                  <a:pt x="101741" y="69987"/>
                </a:cubicBezTo>
                <a:close/>
                <a:moveTo>
                  <a:pt x="89024" y="146253"/>
                </a:moveTo>
                <a:cubicBezTo>
                  <a:pt x="89024" y="139234"/>
                  <a:pt x="94722" y="133535"/>
                  <a:pt x="101741" y="133535"/>
                </a:cubicBezTo>
                <a:cubicBezTo>
                  <a:pt x="108760" y="133535"/>
                  <a:pt x="114459" y="139234"/>
                  <a:pt x="114459" y="146253"/>
                </a:cubicBezTo>
                <a:cubicBezTo>
                  <a:pt x="114459" y="153272"/>
                  <a:pt x="108760" y="158971"/>
                  <a:pt x="101741" y="158971"/>
                </a:cubicBezTo>
                <a:cubicBezTo>
                  <a:pt x="94722" y="158971"/>
                  <a:pt x="89024" y="153272"/>
                  <a:pt x="89024" y="146253"/>
                </a:cubicBezTo>
                <a:close/>
              </a:path>
            </a:pathLst>
          </a:custGeom>
          <a:solidFill>
            <a:srgbClr val="4A5C58"/>
          </a:solidFill>
          <a:ln/>
        </p:spPr>
      </p:sp>
      <p:sp>
        <p:nvSpPr>
          <p:cNvPr id="34" name="Text 32"/>
          <p:cNvSpPr/>
          <p:nvPr/>
        </p:nvSpPr>
        <p:spPr>
          <a:xfrm>
            <a:off x="6995642" y="3900083"/>
            <a:ext cx="1958520" cy="2713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02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Неопределенность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6385194" y="4408790"/>
            <a:ext cx="5265113" cy="508707"/>
          </a:xfrm>
          <a:custGeom>
            <a:avLst/>
            <a:gdLst/>
            <a:ahLst/>
            <a:cxnLst/>
            <a:rect l="l" t="t" r="r" b="b"/>
            <a:pathLst>
              <a:path w="5265113" h="508707">
                <a:moveTo>
                  <a:pt x="101741" y="0"/>
                </a:moveTo>
                <a:lnTo>
                  <a:pt x="5163371" y="0"/>
                </a:lnTo>
                <a:cubicBezTo>
                  <a:pt x="5219562" y="0"/>
                  <a:pt x="5265113" y="45551"/>
                  <a:pt x="5265113" y="101741"/>
                </a:cubicBezTo>
                <a:lnTo>
                  <a:pt x="5265113" y="406965"/>
                </a:lnTo>
                <a:cubicBezTo>
                  <a:pt x="5265113" y="463155"/>
                  <a:pt x="5219562" y="508707"/>
                  <a:pt x="5163371" y="508707"/>
                </a:cubicBezTo>
                <a:lnTo>
                  <a:pt x="101741" y="508707"/>
                </a:lnTo>
                <a:cubicBezTo>
                  <a:pt x="45551" y="508707"/>
                  <a:pt x="0" y="463155"/>
                  <a:pt x="0" y="406965"/>
                </a:cubicBezTo>
                <a:lnTo>
                  <a:pt x="0" y="101741"/>
                </a:lnTo>
                <a:cubicBezTo>
                  <a:pt x="0" y="45551"/>
                  <a:pt x="45551" y="0"/>
                  <a:pt x="101741" y="0"/>
                </a:cubicBezTo>
                <a:close/>
              </a:path>
            </a:pathLst>
          </a:custGeom>
          <a:solidFill>
            <a:srgbClr val="4A5C58">
              <a:alpha val="10196"/>
            </a:srgbClr>
          </a:solidFill>
          <a:ln/>
        </p:spPr>
      </p:sp>
      <p:sp>
        <p:nvSpPr>
          <p:cNvPr id="36" name="Text 34"/>
          <p:cNvSpPr/>
          <p:nvPr/>
        </p:nvSpPr>
        <p:spPr>
          <a:xfrm>
            <a:off x="6520849" y="4544445"/>
            <a:ext cx="5070108" cy="2373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2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Экзамены, высокие требования, нехватка времени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6385194" y="5019238"/>
            <a:ext cx="5332940" cy="4408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68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Непредсказуемость результатов, отсутствие четких критериев оценки, постоянная спешка.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339138" y="5799255"/>
            <a:ext cx="11513725" cy="839366"/>
          </a:xfrm>
          <a:custGeom>
            <a:avLst/>
            <a:gdLst/>
            <a:ahLst/>
            <a:cxnLst/>
            <a:rect l="l" t="t" r="r" b="b"/>
            <a:pathLst>
              <a:path w="11513725" h="839366">
                <a:moveTo>
                  <a:pt x="135658" y="0"/>
                </a:moveTo>
                <a:lnTo>
                  <a:pt x="11378066" y="0"/>
                </a:lnTo>
                <a:cubicBezTo>
                  <a:pt x="11452988" y="0"/>
                  <a:pt x="11513725" y="60736"/>
                  <a:pt x="11513725" y="135658"/>
                </a:cubicBezTo>
                <a:lnTo>
                  <a:pt x="11513725" y="703707"/>
                </a:lnTo>
                <a:cubicBezTo>
                  <a:pt x="11513725" y="778629"/>
                  <a:pt x="11452988" y="839366"/>
                  <a:pt x="11378066" y="839366"/>
                </a:cubicBezTo>
                <a:lnTo>
                  <a:pt x="135658" y="839366"/>
                </a:lnTo>
                <a:cubicBezTo>
                  <a:pt x="60786" y="839366"/>
                  <a:pt x="0" y="778579"/>
                  <a:pt x="0" y="703707"/>
                </a:cubicBezTo>
                <a:lnTo>
                  <a:pt x="0" y="135658"/>
                </a:lnTo>
                <a:cubicBezTo>
                  <a:pt x="0" y="60736"/>
                  <a:pt x="60736" y="0"/>
                  <a:pt x="135658" y="0"/>
                </a:cubicBezTo>
                <a:close/>
              </a:path>
            </a:pathLst>
          </a:custGeom>
          <a:solidFill>
            <a:srgbClr val="4A5C58"/>
          </a:solidFill>
          <a:ln/>
        </p:spPr>
      </p:sp>
      <p:sp>
        <p:nvSpPr>
          <p:cNvPr id="39" name="Shape 37"/>
          <p:cNvSpPr/>
          <p:nvPr/>
        </p:nvSpPr>
        <p:spPr>
          <a:xfrm>
            <a:off x="534142" y="6089641"/>
            <a:ext cx="254353" cy="254353"/>
          </a:xfrm>
          <a:custGeom>
            <a:avLst/>
            <a:gdLst/>
            <a:ahLst/>
            <a:cxnLst/>
            <a:rect l="l" t="t" r="r" b="b"/>
            <a:pathLst>
              <a:path w="254353" h="254353">
                <a:moveTo>
                  <a:pt x="127177" y="0"/>
                </a:moveTo>
                <a:cubicBezTo>
                  <a:pt x="134479" y="0"/>
                  <a:pt x="141186" y="4024"/>
                  <a:pt x="144663" y="10432"/>
                </a:cubicBezTo>
                <a:lnTo>
                  <a:pt x="251969" y="209146"/>
                </a:lnTo>
                <a:cubicBezTo>
                  <a:pt x="255297" y="215306"/>
                  <a:pt x="255148" y="222758"/>
                  <a:pt x="251571" y="228769"/>
                </a:cubicBezTo>
                <a:cubicBezTo>
                  <a:pt x="247994" y="234780"/>
                  <a:pt x="241487" y="238456"/>
                  <a:pt x="234482" y="238456"/>
                </a:cubicBezTo>
                <a:lnTo>
                  <a:pt x="19871" y="238456"/>
                </a:lnTo>
                <a:cubicBezTo>
                  <a:pt x="12867" y="238456"/>
                  <a:pt x="6409" y="234780"/>
                  <a:pt x="2782" y="228769"/>
                </a:cubicBezTo>
                <a:cubicBezTo>
                  <a:pt x="-845" y="222758"/>
                  <a:pt x="-944" y="215306"/>
                  <a:pt x="2385" y="209146"/>
                </a:cubicBezTo>
                <a:lnTo>
                  <a:pt x="109690" y="10432"/>
                </a:lnTo>
                <a:cubicBezTo>
                  <a:pt x="113167" y="4024"/>
                  <a:pt x="119874" y="0"/>
                  <a:pt x="127177" y="0"/>
                </a:cubicBezTo>
                <a:close/>
                <a:moveTo>
                  <a:pt x="127177" y="83460"/>
                </a:moveTo>
                <a:cubicBezTo>
                  <a:pt x="120569" y="83460"/>
                  <a:pt x="115254" y="88775"/>
                  <a:pt x="115254" y="95382"/>
                </a:cubicBezTo>
                <a:lnTo>
                  <a:pt x="115254" y="151022"/>
                </a:lnTo>
                <a:cubicBezTo>
                  <a:pt x="115254" y="157629"/>
                  <a:pt x="120569" y="162945"/>
                  <a:pt x="127177" y="162945"/>
                </a:cubicBezTo>
                <a:cubicBezTo>
                  <a:pt x="133784" y="162945"/>
                  <a:pt x="139099" y="157629"/>
                  <a:pt x="139099" y="151022"/>
                </a:cubicBezTo>
                <a:lnTo>
                  <a:pt x="139099" y="95382"/>
                </a:lnTo>
                <a:cubicBezTo>
                  <a:pt x="139099" y="88775"/>
                  <a:pt x="133784" y="83460"/>
                  <a:pt x="127177" y="83460"/>
                </a:cubicBezTo>
                <a:close/>
                <a:moveTo>
                  <a:pt x="140441" y="190765"/>
                </a:moveTo>
                <a:cubicBezTo>
                  <a:pt x="140742" y="185841"/>
                  <a:pt x="138287" y="181157"/>
                  <a:pt x="134067" y="178604"/>
                </a:cubicBezTo>
                <a:cubicBezTo>
                  <a:pt x="129846" y="176051"/>
                  <a:pt x="124557" y="176051"/>
                  <a:pt x="120336" y="178604"/>
                </a:cubicBezTo>
                <a:cubicBezTo>
                  <a:pt x="116116" y="181157"/>
                  <a:pt x="113660" y="185841"/>
                  <a:pt x="113962" y="190765"/>
                </a:cubicBezTo>
                <a:cubicBezTo>
                  <a:pt x="113660" y="195688"/>
                  <a:pt x="116116" y="200373"/>
                  <a:pt x="120336" y="202926"/>
                </a:cubicBezTo>
                <a:cubicBezTo>
                  <a:pt x="124557" y="205479"/>
                  <a:pt x="129846" y="205479"/>
                  <a:pt x="134067" y="202926"/>
                </a:cubicBezTo>
                <a:cubicBezTo>
                  <a:pt x="138287" y="200373"/>
                  <a:pt x="140742" y="195688"/>
                  <a:pt x="140441" y="190765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40" name="Text 38"/>
          <p:cNvSpPr/>
          <p:nvPr/>
        </p:nvSpPr>
        <p:spPr>
          <a:xfrm>
            <a:off x="948526" y="5968823"/>
            <a:ext cx="10810014" cy="500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2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Ключевой инсайт:</a:t>
            </a:r>
            <a:r>
              <a:rPr lang="en-US" sz="1202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</a:t>
            </a:r>
            <a:r>
              <a:rPr lang="en-US" sz="1202" dirty="0" err="1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</a:t>
            </a:r>
            <a:r>
              <a:rPr lang="en-US" sz="1202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</a:t>
            </a:r>
            <a:r>
              <a:rPr lang="ru-RU" sz="1202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старших</a:t>
            </a:r>
            <a:r>
              <a:rPr lang="en-US" sz="1202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классах эти триггеры часто комбинируются, создавая «снежный ком» тревожности. Одна проблема усиливает другую.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1000" y="381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4A5C58"/>
          </a:solidFill>
          <a:ln/>
        </p:spPr>
      </p:sp>
      <p:sp>
        <p:nvSpPr>
          <p:cNvPr id="3" name="Text 1"/>
          <p:cNvSpPr/>
          <p:nvPr/>
        </p:nvSpPr>
        <p:spPr>
          <a:xfrm>
            <a:off x="333375" y="381000"/>
            <a:ext cx="552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04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952500" y="419100"/>
            <a:ext cx="677227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Как тревожность проявляется в классе?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952500" y="952500"/>
            <a:ext cx="914400" cy="38100"/>
          </a:xfrm>
          <a:custGeom>
            <a:avLst/>
            <a:gdLst/>
            <a:ahLst/>
            <a:cxnLst/>
            <a:rect l="l" t="t" r="r" b="b"/>
            <a:pathLst>
              <a:path w="914400" h="38100">
                <a:moveTo>
                  <a:pt x="0" y="0"/>
                </a:moveTo>
                <a:lnTo>
                  <a:pt x="914400" y="0"/>
                </a:lnTo>
                <a:lnTo>
                  <a:pt x="9144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4A5C58"/>
          </a:solidFill>
          <a:ln/>
        </p:spPr>
      </p:sp>
      <p:sp>
        <p:nvSpPr>
          <p:cNvPr id="6" name="Shape 4"/>
          <p:cNvSpPr/>
          <p:nvPr/>
        </p:nvSpPr>
        <p:spPr>
          <a:xfrm>
            <a:off x="400050" y="1181100"/>
            <a:ext cx="5581650" cy="2743200"/>
          </a:xfrm>
          <a:custGeom>
            <a:avLst/>
            <a:gdLst/>
            <a:ahLst/>
            <a:cxnLst/>
            <a:rect l="l" t="t" r="r" b="b"/>
            <a:pathLst>
              <a:path w="5581650" h="2743200">
                <a:moveTo>
                  <a:pt x="38100" y="0"/>
                </a:moveTo>
                <a:lnTo>
                  <a:pt x="5429238" y="0"/>
                </a:lnTo>
                <a:cubicBezTo>
                  <a:pt x="5513413" y="0"/>
                  <a:pt x="5581650" y="68237"/>
                  <a:pt x="5581650" y="152412"/>
                </a:cubicBezTo>
                <a:lnTo>
                  <a:pt x="5581650" y="2590788"/>
                </a:lnTo>
                <a:cubicBezTo>
                  <a:pt x="5581650" y="2674963"/>
                  <a:pt x="5513413" y="2743200"/>
                  <a:pt x="5429238" y="2743200"/>
                </a:cubicBezTo>
                <a:lnTo>
                  <a:pt x="38100" y="2743200"/>
                </a:lnTo>
                <a:cubicBezTo>
                  <a:pt x="17072" y="2743200"/>
                  <a:pt x="0" y="2726128"/>
                  <a:pt x="0" y="2705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400050" y="1181100"/>
            <a:ext cx="38100" cy="2743200"/>
          </a:xfrm>
          <a:custGeom>
            <a:avLst/>
            <a:gdLst/>
            <a:ahLst/>
            <a:cxnLst/>
            <a:rect l="l" t="t" r="r" b="b"/>
            <a:pathLst>
              <a:path w="38100" h="2743200">
                <a:moveTo>
                  <a:pt x="38100" y="0"/>
                </a:moveTo>
                <a:lnTo>
                  <a:pt x="38100" y="0"/>
                </a:lnTo>
                <a:lnTo>
                  <a:pt x="38100" y="2743200"/>
                </a:lnTo>
                <a:lnTo>
                  <a:pt x="38100" y="2743200"/>
                </a:lnTo>
                <a:cubicBezTo>
                  <a:pt x="17072" y="2743200"/>
                  <a:pt x="0" y="2726128"/>
                  <a:pt x="0" y="2705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8" name="Shape 6"/>
          <p:cNvSpPr/>
          <p:nvPr/>
        </p:nvSpPr>
        <p:spPr>
          <a:xfrm>
            <a:off x="647700" y="14097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C78D6A">
              <a:alpha val="20000"/>
            </a:srgbClr>
          </a:solidFill>
          <a:ln/>
        </p:spPr>
      </p:sp>
      <p:sp>
        <p:nvSpPr>
          <p:cNvPr id="9" name="Shape 7"/>
          <p:cNvSpPr/>
          <p:nvPr/>
        </p:nvSpPr>
        <p:spPr>
          <a:xfrm>
            <a:off x="828675" y="1562100"/>
            <a:ext cx="171450" cy="228600"/>
          </a:xfrm>
          <a:custGeom>
            <a:avLst/>
            <a:gdLst/>
            <a:ahLst/>
            <a:cxnLst/>
            <a:rect l="l" t="t" r="r" b="b"/>
            <a:pathLst>
              <a:path w="171450" h="228600">
                <a:moveTo>
                  <a:pt x="85725" y="35719"/>
                </a:moveTo>
                <a:cubicBezTo>
                  <a:pt x="99525" y="35719"/>
                  <a:pt x="110728" y="24515"/>
                  <a:pt x="110728" y="10716"/>
                </a:cubicBezTo>
                <a:cubicBezTo>
                  <a:pt x="110728" y="-3084"/>
                  <a:pt x="99525" y="-14287"/>
                  <a:pt x="85725" y="-14287"/>
                </a:cubicBezTo>
                <a:cubicBezTo>
                  <a:pt x="71925" y="-14287"/>
                  <a:pt x="60722" y="-3084"/>
                  <a:pt x="60722" y="10716"/>
                </a:cubicBezTo>
                <a:cubicBezTo>
                  <a:pt x="60722" y="24515"/>
                  <a:pt x="71925" y="35719"/>
                  <a:pt x="85725" y="35719"/>
                </a:cubicBezTo>
                <a:close/>
                <a:moveTo>
                  <a:pt x="47059" y="101754"/>
                </a:moveTo>
                <a:lnTo>
                  <a:pt x="57150" y="91663"/>
                </a:lnTo>
                <a:lnTo>
                  <a:pt x="57150" y="122605"/>
                </a:lnTo>
                <a:cubicBezTo>
                  <a:pt x="57150" y="135106"/>
                  <a:pt x="62597" y="147027"/>
                  <a:pt x="72107" y="155153"/>
                </a:cubicBezTo>
                <a:lnTo>
                  <a:pt x="103986" y="182478"/>
                </a:lnTo>
                <a:cubicBezTo>
                  <a:pt x="106620" y="184755"/>
                  <a:pt x="108362" y="187881"/>
                  <a:pt x="108853" y="191319"/>
                </a:cubicBezTo>
                <a:lnTo>
                  <a:pt x="114479" y="230654"/>
                </a:lnTo>
                <a:cubicBezTo>
                  <a:pt x="115595" y="238467"/>
                  <a:pt x="122828" y="243914"/>
                  <a:pt x="130641" y="242798"/>
                </a:cubicBezTo>
                <a:cubicBezTo>
                  <a:pt x="138455" y="241682"/>
                  <a:pt x="143902" y="234449"/>
                  <a:pt x="142786" y="226635"/>
                </a:cubicBezTo>
                <a:lnTo>
                  <a:pt x="137160" y="187300"/>
                </a:lnTo>
                <a:cubicBezTo>
                  <a:pt x="135687" y="176986"/>
                  <a:pt x="130507" y="167610"/>
                  <a:pt x="122605" y="160824"/>
                </a:cubicBezTo>
                <a:lnTo>
                  <a:pt x="107201" y="147608"/>
                </a:lnTo>
                <a:lnTo>
                  <a:pt x="107201" y="96173"/>
                </a:lnTo>
                <a:lnTo>
                  <a:pt x="108898" y="98271"/>
                </a:lnTo>
                <a:cubicBezTo>
                  <a:pt x="117024" y="108451"/>
                  <a:pt x="129347" y="114345"/>
                  <a:pt x="142384" y="114345"/>
                </a:cubicBezTo>
                <a:lnTo>
                  <a:pt x="157207" y="114345"/>
                </a:lnTo>
                <a:cubicBezTo>
                  <a:pt x="165110" y="114345"/>
                  <a:pt x="171495" y="107960"/>
                  <a:pt x="171495" y="100057"/>
                </a:cubicBezTo>
                <a:cubicBezTo>
                  <a:pt x="171495" y="92154"/>
                  <a:pt x="165110" y="85770"/>
                  <a:pt x="157207" y="85770"/>
                </a:cubicBezTo>
                <a:lnTo>
                  <a:pt x="142384" y="85770"/>
                </a:lnTo>
                <a:cubicBezTo>
                  <a:pt x="138053" y="85770"/>
                  <a:pt x="133945" y="83805"/>
                  <a:pt x="131222" y="80412"/>
                </a:cubicBezTo>
                <a:lnTo>
                  <a:pt x="123230" y="70411"/>
                </a:lnTo>
                <a:cubicBezTo>
                  <a:pt x="112961" y="57552"/>
                  <a:pt x="97378" y="50051"/>
                  <a:pt x="80903" y="50051"/>
                </a:cubicBezTo>
                <a:cubicBezTo>
                  <a:pt x="66526" y="50051"/>
                  <a:pt x="52730" y="55766"/>
                  <a:pt x="42595" y="65946"/>
                </a:cubicBezTo>
                <a:lnTo>
                  <a:pt x="26834" y="81528"/>
                </a:lnTo>
                <a:cubicBezTo>
                  <a:pt x="18797" y="89565"/>
                  <a:pt x="14288" y="100459"/>
                  <a:pt x="14288" y="111844"/>
                </a:cubicBezTo>
                <a:lnTo>
                  <a:pt x="14288" y="128588"/>
                </a:lnTo>
                <a:cubicBezTo>
                  <a:pt x="14288" y="136490"/>
                  <a:pt x="20672" y="142875"/>
                  <a:pt x="28575" y="142875"/>
                </a:cubicBezTo>
                <a:cubicBezTo>
                  <a:pt x="36478" y="142875"/>
                  <a:pt x="42863" y="136490"/>
                  <a:pt x="42863" y="128588"/>
                </a:cubicBezTo>
                <a:lnTo>
                  <a:pt x="42863" y="111844"/>
                </a:lnTo>
                <a:cubicBezTo>
                  <a:pt x="42863" y="108049"/>
                  <a:pt x="44381" y="104433"/>
                  <a:pt x="47059" y="101754"/>
                </a:cubicBezTo>
                <a:close/>
                <a:moveTo>
                  <a:pt x="52596" y="181853"/>
                </a:moveTo>
                <a:cubicBezTo>
                  <a:pt x="51926" y="184175"/>
                  <a:pt x="50676" y="186318"/>
                  <a:pt x="48979" y="188015"/>
                </a:cubicBezTo>
                <a:lnTo>
                  <a:pt x="18484" y="218509"/>
                </a:lnTo>
                <a:cubicBezTo>
                  <a:pt x="12903" y="224091"/>
                  <a:pt x="12903" y="233154"/>
                  <a:pt x="18484" y="238735"/>
                </a:cubicBezTo>
                <a:cubicBezTo>
                  <a:pt x="24066" y="244316"/>
                  <a:pt x="33129" y="244316"/>
                  <a:pt x="38710" y="238735"/>
                </a:cubicBezTo>
                <a:lnTo>
                  <a:pt x="69205" y="208240"/>
                </a:lnTo>
                <a:cubicBezTo>
                  <a:pt x="74340" y="203106"/>
                  <a:pt x="78090" y="196721"/>
                  <a:pt x="80099" y="189711"/>
                </a:cubicBezTo>
                <a:lnTo>
                  <a:pt x="81082" y="186318"/>
                </a:lnTo>
                <a:lnTo>
                  <a:pt x="60543" y="168726"/>
                </a:lnTo>
                <a:cubicBezTo>
                  <a:pt x="59427" y="167744"/>
                  <a:pt x="58311" y="166762"/>
                  <a:pt x="57239" y="165690"/>
                </a:cubicBezTo>
                <a:lnTo>
                  <a:pt x="52596" y="181853"/>
                </a:ln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10" name="Text 8"/>
          <p:cNvSpPr/>
          <p:nvPr/>
        </p:nvSpPr>
        <p:spPr>
          <a:xfrm>
            <a:off x="1333500" y="1524000"/>
            <a:ext cx="28860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Поведенческие признаки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661988" y="217170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57150"/>
                </a:moveTo>
                <a:cubicBezTo>
                  <a:pt x="0" y="25608"/>
                  <a:pt x="25608" y="0"/>
                  <a:pt x="57150" y="0"/>
                </a:cubicBezTo>
                <a:cubicBezTo>
                  <a:pt x="88692" y="0"/>
                  <a:pt x="114300" y="25608"/>
                  <a:pt x="114300" y="57150"/>
                </a:cubicBezTo>
                <a:cubicBezTo>
                  <a:pt x="114300" y="88692"/>
                  <a:pt x="88692" y="114300"/>
                  <a:pt x="57150" y="114300"/>
                </a:cubicBezTo>
                <a:cubicBezTo>
                  <a:pt x="25608" y="114300"/>
                  <a:pt x="0" y="88692"/>
                  <a:pt x="0" y="57150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12" name="Text 10"/>
          <p:cNvSpPr/>
          <p:nvPr/>
        </p:nvSpPr>
        <p:spPr>
          <a:xfrm>
            <a:off x="904875" y="2095500"/>
            <a:ext cx="36195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Грызет ручку, крутит волосы, постукивает ногой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661988" y="251460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57150"/>
                </a:moveTo>
                <a:cubicBezTo>
                  <a:pt x="0" y="25608"/>
                  <a:pt x="25608" y="0"/>
                  <a:pt x="57150" y="0"/>
                </a:cubicBezTo>
                <a:cubicBezTo>
                  <a:pt x="88692" y="0"/>
                  <a:pt x="114300" y="25608"/>
                  <a:pt x="114300" y="57150"/>
                </a:cubicBezTo>
                <a:cubicBezTo>
                  <a:pt x="114300" y="88692"/>
                  <a:pt x="88692" y="114300"/>
                  <a:pt x="57150" y="114300"/>
                </a:cubicBezTo>
                <a:cubicBezTo>
                  <a:pt x="25608" y="114300"/>
                  <a:pt x="0" y="88692"/>
                  <a:pt x="0" y="57150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14" name="Text 12"/>
          <p:cNvSpPr/>
          <p:nvPr/>
        </p:nvSpPr>
        <p:spPr>
          <a:xfrm>
            <a:off x="904875" y="2438400"/>
            <a:ext cx="4114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Не может усидеть на месте или, наоборот, «замирает»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661988" y="285750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57150"/>
                </a:moveTo>
                <a:cubicBezTo>
                  <a:pt x="0" y="25608"/>
                  <a:pt x="25608" y="0"/>
                  <a:pt x="57150" y="0"/>
                </a:cubicBezTo>
                <a:cubicBezTo>
                  <a:pt x="88692" y="0"/>
                  <a:pt x="114300" y="25608"/>
                  <a:pt x="114300" y="57150"/>
                </a:cubicBezTo>
                <a:cubicBezTo>
                  <a:pt x="114300" y="88692"/>
                  <a:pt x="88692" y="114300"/>
                  <a:pt x="57150" y="114300"/>
                </a:cubicBezTo>
                <a:cubicBezTo>
                  <a:pt x="25608" y="114300"/>
                  <a:pt x="0" y="88692"/>
                  <a:pt x="0" y="57150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16" name="Text 14"/>
          <p:cNvSpPr/>
          <p:nvPr/>
        </p:nvSpPr>
        <p:spPr>
          <a:xfrm>
            <a:off x="904875" y="2781300"/>
            <a:ext cx="32289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Избегает зрительного контакта с учителем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661988" y="320040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57150"/>
                </a:moveTo>
                <a:cubicBezTo>
                  <a:pt x="0" y="25608"/>
                  <a:pt x="25608" y="0"/>
                  <a:pt x="57150" y="0"/>
                </a:cubicBezTo>
                <a:cubicBezTo>
                  <a:pt x="88692" y="0"/>
                  <a:pt x="114300" y="25608"/>
                  <a:pt x="114300" y="57150"/>
                </a:cubicBezTo>
                <a:cubicBezTo>
                  <a:pt x="114300" y="88692"/>
                  <a:pt x="88692" y="114300"/>
                  <a:pt x="57150" y="114300"/>
                </a:cubicBezTo>
                <a:cubicBezTo>
                  <a:pt x="25608" y="114300"/>
                  <a:pt x="0" y="88692"/>
                  <a:pt x="0" y="57150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18" name="Text 16"/>
          <p:cNvSpPr/>
          <p:nvPr/>
        </p:nvSpPr>
        <p:spPr>
          <a:xfrm>
            <a:off x="904875" y="3124200"/>
            <a:ext cx="3105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Часто просится в туалет или к медсестре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661988" y="354330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57150"/>
                </a:moveTo>
                <a:cubicBezTo>
                  <a:pt x="0" y="25608"/>
                  <a:pt x="25608" y="0"/>
                  <a:pt x="57150" y="0"/>
                </a:cubicBezTo>
                <a:cubicBezTo>
                  <a:pt x="88692" y="0"/>
                  <a:pt x="114300" y="25608"/>
                  <a:pt x="114300" y="57150"/>
                </a:cubicBezTo>
                <a:cubicBezTo>
                  <a:pt x="114300" y="88692"/>
                  <a:pt x="88692" y="114300"/>
                  <a:pt x="57150" y="114300"/>
                </a:cubicBezTo>
                <a:cubicBezTo>
                  <a:pt x="25608" y="114300"/>
                  <a:pt x="0" y="88692"/>
                  <a:pt x="0" y="57150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20" name="Text 18"/>
          <p:cNvSpPr/>
          <p:nvPr/>
        </p:nvSpPr>
        <p:spPr>
          <a:xfrm>
            <a:off x="904875" y="3467100"/>
            <a:ext cx="40005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Задерживается после урока с «лишними» вопросами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400050" y="4114800"/>
            <a:ext cx="5581650" cy="2743200"/>
          </a:xfrm>
          <a:custGeom>
            <a:avLst/>
            <a:gdLst/>
            <a:ahLst/>
            <a:cxnLst/>
            <a:rect l="l" t="t" r="r" b="b"/>
            <a:pathLst>
              <a:path w="5581650" h="2743200">
                <a:moveTo>
                  <a:pt x="38100" y="0"/>
                </a:moveTo>
                <a:lnTo>
                  <a:pt x="5429238" y="0"/>
                </a:lnTo>
                <a:cubicBezTo>
                  <a:pt x="5513413" y="0"/>
                  <a:pt x="5581650" y="68237"/>
                  <a:pt x="5581650" y="152412"/>
                </a:cubicBezTo>
                <a:lnTo>
                  <a:pt x="5581650" y="2590788"/>
                </a:lnTo>
                <a:cubicBezTo>
                  <a:pt x="5581650" y="2674963"/>
                  <a:pt x="5513413" y="2743200"/>
                  <a:pt x="5429238" y="2743200"/>
                </a:cubicBezTo>
                <a:lnTo>
                  <a:pt x="38100" y="2743200"/>
                </a:lnTo>
                <a:cubicBezTo>
                  <a:pt x="17072" y="2743200"/>
                  <a:pt x="0" y="2726128"/>
                  <a:pt x="0" y="2705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22" name="Shape 20"/>
          <p:cNvSpPr/>
          <p:nvPr/>
        </p:nvSpPr>
        <p:spPr>
          <a:xfrm>
            <a:off x="400050" y="4114800"/>
            <a:ext cx="38100" cy="2743200"/>
          </a:xfrm>
          <a:custGeom>
            <a:avLst/>
            <a:gdLst/>
            <a:ahLst/>
            <a:cxnLst/>
            <a:rect l="l" t="t" r="r" b="b"/>
            <a:pathLst>
              <a:path w="38100" h="2743200">
                <a:moveTo>
                  <a:pt x="38100" y="0"/>
                </a:moveTo>
                <a:lnTo>
                  <a:pt x="38100" y="0"/>
                </a:lnTo>
                <a:lnTo>
                  <a:pt x="38100" y="2743200"/>
                </a:lnTo>
                <a:lnTo>
                  <a:pt x="38100" y="2743200"/>
                </a:lnTo>
                <a:cubicBezTo>
                  <a:pt x="17072" y="2743200"/>
                  <a:pt x="0" y="2726128"/>
                  <a:pt x="0" y="2705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4A5C58"/>
          </a:solidFill>
          <a:ln/>
        </p:spPr>
      </p:sp>
      <p:sp>
        <p:nvSpPr>
          <p:cNvPr id="23" name="Shape 21"/>
          <p:cNvSpPr/>
          <p:nvPr/>
        </p:nvSpPr>
        <p:spPr>
          <a:xfrm>
            <a:off x="647700" y="43434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4A5C58">
              <a:alpha val="20000"/>
            </a:srgbClr>
          </a:solidFill>
          <a:ln/>
        </p:spPr>
      </p:sp>
      <p:sp>
        <p:nvSpPr>
          <p:cNvPr id="24" name="Shape 22"/>
          <p:cNvSpPr/>
          <p:nvPr/>
        </p:nvSpPr>
        <p:spPr>
          <a:xfrm>
            <a:off x="800100" y="44958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07603" y="38889"/>
                </a:moveTo>
                <a:lnTo>
                  <a:pt x="114300" y="48131"/>
                </a:lnTo>
                <a:lnTo>
                  <a:pt x="120997" y="38889"/>
                </a:lnTo>
                <a:cubicBezTo>
                  <a:pt x="132159" y="23440"/>
                  <a:pt x="150108" y="14288"/>
                  <a:pt x="169173" y="14288"/>
                </a:cubicBezTo>
                <a:cubicBezTo>
                  <a:pt x="201990" y="14288"/>
                  <a:pt x="228600" y="40898"/>
                  <a:pt x="228600" y="73715"/>
                </a:cubicBezTo>
                <a:lnTo>
                  <a:pt x="228600" y="74875"/>
                </a:lnTo>
                <a:cubicBezTo>
                  <a:pt x="228600" y="124971"/>
                  <a:pt x="166137" y="183148"/>
                  <a:pt x="133543" y="208017"/>
                </a:cubicBezTo>
                <a:cubicBezTo>
                  <a:pt x="128007" y="212214"/>
                  <a:pt x="121221" y="214313"/>
                  <a:pt x="114300" y="214313"/>
                </a:cubicBezTo>
                <a:cubicBezTo>
                  <a:pt x="107379" y="214313"/>
                  <a:pt x="100548" y="212259"/>
                  <a:pt x="95057" y="208017"/>
                </a:cubicBezTo>
                <a:cubicBezTo>
                  <a:pt x="62463" y="183148"/>
                  <a:pt x="0" y="124971"/>
                  <a:pt x="0" y="74875"/>
                </a:cubicBezTo>
                <a:lnTo>
                  <a:pt x="0" y="73715"/>
                </a:lnTo>
                <a:cubicBezTo>
                  <a:pt x="0" y="40898"/>
                  <a:pt x="26610" y="14288"/>
                  <a:pt x="59427" y="14288"/>
                </a:cubicBezTo>
                <a:cubicBezTo>
                  <a:pt x="78492" y="14288"/>
                  <a:pt x="96441" y="23440"/>
                  <a:pt x="107603" y="38889"/>
                </a:cubicBezTo>
                <a:close/>
              </a:path>
            </a:pathLst>
          </a:custGeom>
          <a:solidFill>
            <a:srgbClr val="4A5C58"/>
          </a:solidFill>
          <a:ln/>
        </p:spPr>
      </p:sp>
      <p:sp>
        <p:nvSpPr>
          <p:cNvPr id="25" name="Text 23"/>
          <p:cNvSpPr/>
          <p:nvPr/>
        </p:nvSpPr>
        <p:spPr>
          <a:xfrm>
            <a:off x="1333500" y="4457700"/>
            <a:ext cx="29813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Эмоциональные признаки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661988" y="510540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57150"/>
                </a:moveTo>
                <a:cubicBezTo>
                  <a:pt x="0" y="25608"/>
                  <a:pt x="25608" y="0"/>
                  <a:pt x="57150" y="0"/>
                </a:cubicBezTo>
                <a:cubicBezTo>
                  <a:pt x="88692" y="0"/>
                  <a:pt x="114300" y="25608"/>
                  <a:pt x="114300" y="57150"/>
                </a:cubicBezTo>
                <a:cubicBezTo>
                  <a:pt x="114300" y="88692"/>
                  <a:pt x="88692" y="114300"/>
                  <a:pt x="57150" y="114300"/>
                </a:cubicBezTo>
                <a:cubicBezTo>
                  <a:pt x="25608" y="114300"/>
                  <a:pt x="0" y="88692"/>
                  <a:pt x="0" y="57150"/>
                </a:cubicBezTo>
                <a:close/>
              </a:path>
            </a:pathLst>
          </a:custGeom>
          <a:solidFill>
            <a:srgbClr val="4A5C58"/>
          </a:solidFill>
          <a:ln/>
        </p:spPr>
      </p:sp>
      <p:sp>
        <p:nvSpPr>
          <p:cNvPr id="27" name="Text 25"/>
          <p:cNvSpPr/>
          <p:nvPr/>
        </p:nvSpPr>
        <p:spPr>
          <a:xfrm>
            <a:off x="904875" y="5029200"/>
            <a:ext cx="28098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Раздражительность и вспышки гнева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661988" y="544830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57150"/>
                </a:moveTo>
                <a:cubicBezTo>
                  <a:pt x="0" y="25608"/>
                  <a:pt x="25608" y="0"/>
                  <a:pt x="57150" y="0"/>
                </a:cubicBezTo>
                <a:cubicBezTo>
                  <a:pt x="88692" y="0"/>
                  <a:pt x="114300" y="25608"/>
                  <a:pt x="114300" y="57150"/>
                </a:cubicBezTo>
                <a:cubicBezTo>
                  <a:pt x="114300" y="88692"/>
                  <a:pt x="88692" y="114300"/>
                  <a:pt x="57150" y="114300"/>
                </a:cubicBezTo>
                <a:cubicBezTo>
                  <a:pt x="25608" y="114300"/>
                  <a:pt x="0" y="88692"/>
                  <a:pt x="0" y="57150"/>
                </a:cubicBezTo>
                <a:close/>
              </a:path>
            </a:pathLst>
          </a:custGeom>
          <a:solidFill>
            <a:srgbClr val="4A5C58"/>
          </a:solidFill>
          <a:ln/>
        </p:spPr>
      </p:sp>
      <p:sp>
        <p:nvSpPr>
          <p:cNvPr id="29" name="Text 27"/>
          <p:cNvSpPr/>
          <p:nvPr/>
        </p:nvSpPr>
        <p:spPr>
          <a:xfrm>
            <a:off x="904875" y="5372100"/>
            <a:ext cx="26479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Плаксивость без видимой причины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661988" y="579120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57150"/>
                </a:moveTo>
                <a:cubicBezTo>
                  <a:pt x="0" y="25608"/>
                  <a:pt x="25608" y="0"/>
                  <a:pt x="57150" y="0"/>
                </a:cubicBezTo>
                <a:cubicBezTo>
                  <a:pt x="88692" y="0"/>
                  <a:pt x="114300" y="25608"/>
                  <a:pt x="114300" y="57150"/>
                </a:cubicBezTo>
                <a:cubicBezTo>
                  <a:pt x="114300" y="88692"/>
                  <a:pt x="88692" y="114300"/>
                  <a:pt x="57150" y="114300"/>
                </a:cubicBezTo>
                <a:cubicBezTo>
                  <a:pt x="25608" y="114300"/>
                  <a:pt x="0" y="88692"/>
                  <a:pt x="0" y="57150"/>
                </a:cubicBezTo>
                <a:close/>
              </a:path>
            </a:pathLst>
          </a:custGeom>
          <a:solidFill>
            <a:srgbClr val="4A5C58"/>
          </a:solidFill>
          <a:ln/>
        </p:spPr>
      </p:sp>
      <p:sp>
        <p:nvSpPr>
          <p:cNvPr id="31" name="Text 29"/>
          <p:cNvSpPr/>
          <p:nvPr/>
        </p:nvSpPr>
        <p:spPr>
          <a:xfrm>
            <a:off x="904875" y="5715000"/>
            <a:ext cx="19335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Резкая смена настроения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661988" y="613410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57150"/>
                </a:moveTo>
                <a:cubicBezTo>
                  <a:pt x="0" y="25608"/>
                  <a:pt x="25608" y="0"/>
                  <a:pt x="57150" y="0"/>
                </a:cubicBezTo>
                <a:cubicBezTo>
                  <a:pt x="88692" y="0"/>
                  <a:pt x="114300" y="25608"/>
                  <a:pt x="114300" y="57150"/>
                </a:cubicBezTo>
                <a:cubicBezTo>
                  <a:pt x="114300" y="88692"/>
                  <a:pt x="88692" y="114300"/>
                  <a:pt x="57150" y="114300"/>
                </a:cubicBezTo>
                <a:cubicBezTo>
                  <a:pt x="25608" y="114300"/>
                  <a:pt x="0" y="88692"/>
                  <a:pt x="0" y="57150"/>
                </a:cubicBezTo>
                <a:close/>
              </a:path>
            </a:pathLst>
          </a:custGeom>
          <a:solidFill>
            <a:srgbClr val="4A5C58"/>
          </a:solidFill>
          <a:ln/>
        </p:spPr>
      </p:sp>
      <p:sp>
        <p:nvSpPr>
          <p:cNvPr id="33" name="Text 31"/>
          <p:cNvSpPr/>
          <p:nvPr/>
        </p:nvSpPr>
        <p:spPr>
          <a:xfrm>
            <a:off x="904875" y="6057900"/>
            <a:ext cx="30956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Повышенная чувствительность к критике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661988" y="647700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57150"/>
                </a:moveTo>
                <a:cubicBezTo>
                  <a:pt x="0" y="25608"/>
                  <a:pt x="25608" y="0"/>
                  <a:pt x="57150" y="0"/>
                </a:cubicBezTo>
                <a:cubicBezTo>
                  <a:pt x="88692" y="0"/>
                  <a:pt x="114300" y="25608"/>
                  <a:pt x="114300" y="57150"/>
                </a:cubicBezTo>
                <a:cubicBezTo>
                  <a:pt x="114300" y="88692"/>
                  <a:pt x="88692" y="114300"/>
                  <a:pt x="57150" y="114300"/>
                </a:cubicBezTo>
                <a:cubicBezTo>
                  <a:pt x="25608" y="114300"/>
                  <a:pt x="0" y="88692"/>
                  <a:pt x="0" y="57150"/>
                </a:cubicBezTo>
                <a:close/>
              </a:path>
            </a:pathLst>
          </a:custGeom>
          <a:solidFill>
            <a:srgbClr val="4A5C58"/>
          </a:solidFill>
          <a:ln/>
        </p:spPr>
      </p:sp>
      <p:sp>
        <p:nvSpPr>
          <p:cNvPr id="35" name="Text 33"/>
          <p:cNvSpPr/>
          <p:nvPr/>
        </p:nvSpPr>
        <p:spPr>
          <a:xfrm>
            <a:off x="904875" y="6400800"/>
            <a:ext cx="38576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Апатия и отсутствие интереса к любимым занятиям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6229350" y="1181100"/>
            <a:ext cx="5581650" cy="3181350"/>
          </a:xfrm>
          <a:custGeom>
            <a:avLst/>
            <a:gdLst/>
            <a:ahLst/>
            <a:cxnLst/>
            <a:rect l="l" t="t" r="r" b="b"/>
            <a:pathLst>
              <a:path w="5581650" h="3181350">
                <a:moveTo>
                  <a:pt x="38100" y="0"/>
                </a:moveTo>
                <a:lnTo>
                  <a:pt x="5429263" y="0"/>
                </a:lnTo>
                <a:cubicBezTo>
                  <a:pt x="5513424" y="0"/>
                  <a:pt x="5581650" y="68226"/>
                  <a:pt x="5581650" y="152387"/>
                </a:cubicBezTo>
                <a:lnTo>
                  <a:pt x="5581650" y="3028963"/>
                </a:lnTo>
                <a:cubicBezTo>
                  <a:pt x="5581650" y="3113124"/>
                  <a:pt x="5513424" y="3181350"/>
                  <a:pt x="5429263" y="3181350"/>
                </a:cubicBezTo>
                <a:lnTo>
                  <a:pt x="38100" y="3181350"/>
                </a:lnTo>
                <a:cubicBezTo>
                  <a:pt x="17072" y="3181350"/>
                  <a:pt x="0" y="3164278"/>
                  <a:pt x="0" y="31432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37" name="Shape 35"/>
          <p:cNvSpPr/>
          <p:nvPr/>
        </p:nvSpPr>
        <p:spPr>
          <a:xfrm>
            <a:off x="6229350" y="1181100"/>
            <a:ext cx="38100" cy="3181350"/>
          </a:xfrm>
          <a:custGeom>
            <a:avLst/>
            <a:gdLst/>
            <a:ahLst/>
            <a:cxnLst/>
            <a:rect l="l" t="t" r="r" b="b"/>
            <a:pathLst>
              <a:path w="38100" h="3181350">
                <a:moveTo>
                  <a:pt x="38100" y="0"/>
                </a:moveTo>
                <a:lnTo>
                  <a:pt x="38100" y="0"/>
                </a:lnTo>
                <a:lnTo>
                  <a:pt x="38100" y="3181350"/>
                </a:lnTo>
                <a:lnTo>
                  <a:pt x="38100" y="3181350"/>
                </a:lnTo>
                <a:cubicBezTo>
                  <a:pt x="17072" y="3181350"/>
                  <a:pt x="0" y="3164278"/>
                  <a:pt x="0" y="31432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38" name="Shape 36"/>
          <p:cNvSpPr/>
          <p:nvPr/>
        </p:nvSpPr>
        <p:spPr>
          <a:xfrm>
            <a:off x="6477000" y="14097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C78D6A">
              <a:alpha val="20000"/>
            </a:srgbClr>
          </a:solidFill>
          <a:ln/>
        </p:spPr>
      </p:sp>
      <p:sp>
        <p:nvSpPr>
          <p:cNvPr id="39" name="Shape 37"/>
          <p:cNvSpPr/>
          <p:nvPr/>
        </p:nvSpPr>
        <p:spPr>
          <a:xfrm>
            <a:off x="6629400" y="15621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53578" y="25003"/>
                </a:moveTo>
                <a:cubicBezTo>
                  <a:pt x="53578" y="11207"/>
                  <a:pt x="64785" y="0"/>
                  <a:pt x="78581" y="0"/>
                </a:cubicBezTo>
                <a:lnTo>
                  <a:pt x="89297" y="0"/>
                </a:lnTo>
                <a:cubicBezTo>
                  <a:pt x="97200" y="0"/>
                  <a:pt x="103584" y="6385"/>
                  <a:pt x="103584" y="14288"/>
                </a:cubicBezTo>
                <a:lnTo>
                  <a:pt x="103584" y="214313"/>
                </a:lnTo>
                <a:cubicBezTo>
                  <a:pt x="103584" y="222215"/>
                  <a:pt x="97200" y="228600"/>
                  <a:pt x="89297" y="228600"/>
                </a:cubicBezTo>
                <a:lnTo>
                  <a:pt x="75009" y="228600"/>
                </a:lnTo>
                <a:cubicBezTo>
                  <a:pt x="61704" y="228600"/>
                  <a:pt x="50497" y="219492"/>
                  <a:pt x="47327" y="207169"/>
                </a:cubicBezTo>
                <a:cubicBezTo>
                  <a:pt x="47015" y="207169"/>
                  <a:pt x="46747" y="207169"/>
                  <a:pt x="46434" y="207169"/>
                </a:cubicBezTo>
                <a:cubicBezTo>
                  <a:pt x="26700" y="207169"/>
                  <a:pt x="10716" y="191185"/>
                  <a:pt x="10716" y="171450"/>
                </a:cubicBezTo>
                <a:cubicBezTo>
                  <a:pt x="10716" y="163413"/>
                  <a:pt x="13395" y="156002"/>
                  <a:pt x="17859" y="150019"/>
                </a:cubicBezTo>
                <a:cubicBezTo>
                  <a:pt x="9198" y="143500"/>
                  <a:pt x="3572" y="133142"/>
                  <a:pt x="3572" y="121444"/>
                </a:cubicBezTo>
                <a:cubicBezTo>
                  <a:pt x="3572" y="107647"/>
                  <a:pt x="11430" y="95637"/>
                  <a:pt x="22860" y="89699"/>
                </a:cubicBezTo>
                <a:cubicBezTo>
                  <a:pt x="19690" y="84341"/>
                  <a:pt x="17859" y="78090"/>
                  <a:pt x="17859" y="71438"/>
                </a:cubicBezTo>
                <a:cubicBezTo>
                  <a:pt x="17859" y="51703"/>
                  <a:pt x="33844" y="35719"/>
                  <a:pt x="53578" y="35719"/>
                </a:cubicBezTo>
                <a:lnTo>
                  <a:pt x="53578" y="25003"/>
                </a:lnTo>
                <a:close/>
                <a:moveTo>
                  <a:pt x="175022" y="25003"/>
                </a:moveTo>
                <a:lnTo>
                  <a:pt x="175022" y="35719"/>
                </a:lnTo>
                <a:cubicBezTo>
                  <a:pt x="194756" y="35719"/>
                  <a:pt x="210741" y="51703"/>
                  <a:pt x="210741" y="71438"/>
                </a:cubicBezTo>
                <a:cubicBezTo>
                  <a:pt x="210741" y="78135"/>
                  <a:pt x="208910" y="84386"/>
                  <a:pt x="205740" y="89699"/>
                </a:cubicBezTo>
                <a:cubicBezTo>
                  <a:pt x="217215" y="95637"/>
                  <a:pt x="225028" y="107603"/>
                  <a:pt x="225028" y="121444"/>
                </a:cubicBezTo>
                <a:cubicBezTo>
                  <a:pt x="225028" y="133142"/>
                  <a:pt x="219402" y="143500"/>
                  <a:pt x="210741" y="150019"/>
                </a:cubicBezTo>
                <a:cubicBezTo>
                  <a:pt x="215205" y="156002"/>
                  <a:pt x="217884" y="163413"/>
                  <a:pt x="217884" y="171450"/>
                </a:cubicBezTo>
                <a:cubicBezTo>
                  <a:pt x="217884" y="191185"/>
                  <a:pt x="201900" y="207169"/>
                  <a:pt x="182166" y="207169"/>
                </a:cubicBezTo>
                <a:cubicBezTo>
                  <a:pt x="181853" y="207169"/>
                  <a:pt x="181585" y="207169"/>
                  <a:pt x="181273" y="207169"/>
                </a:cubicBezTo>
                <a:cubicBezTo>
                  <a:pt x="178103" y="219492"/>
                  <a:pt x="166896" y="228600"/>
                  <a:pt x="153591" y="228600"/>
                </a:cubicBezTo>
                <a:lnTo>
                  <a:pt x="139303" y="228600"/>
                </a:lnTo>
                <a:cubicBezTo>
                  <a:pt x="131400" y="228600"/>
                  <a:pt x="125016" y="222215"/>
                  <a:pt x="125016" y="214313"/>
                </a:cubicBezTo>
                <a:lnTo>
                  <a:pt x="125016" y="14288"/>
                </a:lnTo>
                <a:cubicBezTo>
                  <a:pt x="125016" y="6385"/>
                  <a:pt x="131400" y="0"/>
                  <a:pt x="139303" y="0"/>
                </a:cubicBezTo>
                <a:lnTo>
                  <a:pt x="150019" y="0"/>
                </a:lnTo>
                <a:cubicBezTo>
                  <a:pt x="163815" y="0"/>
                  <a:pt x="175022" y="11207"/>
                  <a:pt x="175022" y="25003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40" name="Text 38"/>
          <p:cNvSpPr/>
          <p:nvPr/>
        </p:nvSpPr>
        <p:spPr>
          <a:xfrm>
            <a:off x="7162800" y="1524000"/>
            <a:ext cx="26289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Когнитивные признаки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6491288" y="217170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57150"/>
                </a:moveTo>
                <a:cubicBezTo>
                  <a:pt x="0" y="25608"/>
                  <a:pt x="25608" y="0"/>
                  <a:pt x="57150" y="0"/>
                </a:cubicBezTo>
                <a:cubicBezTo>
                  <a:pt x="88692" y="0"/>
                  <a:pt x="114300" y="25608"/>
                  <a:pt x="114300" y="57150"/>
                </a:cubicBezTo>
                <a:cubicBezTo>
                  <a:pt x="114300" y="88692"/>
                  <a:pt x="88692" y="114300"/>
                  <a:pt x="57150" y="114300"/>
                </a:cubicBezTo>
                <a:cubicBezTo>
                  <a:pt x="25608" y="114300"/>
                  <a:pt x="0" y="88692"/>
                  <a:pt x="0" y="57150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42" name="Text 40"/>
          <p:cNvSpPr/>
          <p:nvPr/>
        </p:nvSpPr>
        <p:spPr>
          <a:xfrm>
            <a:off x="6734175" y="2095500"/>
            <a:ext cx="3733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«Тупит»</a:t>
            </a:r>
            <a:r>
              <a:rPr lang="en-US" sz="1200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на простых вопросах, хотя дома всё знал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6491288" y="251460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57150"/>
                </a:moveTo>
                <a:cubicBezTo>
                  <a:pt x="0" y="25608"/>
                  <a:pt x="25608" y="0"/>
                  <a:pt x="57150" y="0"/>
                </a:cubicBezTo>
                <a:cubicBezTo>
                  <a:pt x="88692" y="0"/>
                  <a:pt x="114300" y="25608"/>
                  <a:pt x="114300" y="57150"/>
                </a:cubicBezTo>
                <a:cubicBezTo>
                  <a:pt x="114300" y="88692"/>
                  <a:pt x="88692" y="114300"/>
                  <a:pt x="57150" y="114300"/>
                </a:cubicBezTo>
                <a:cubicBezTo>
                  <a:pt x="25608" y="114300"/>
                  <a:pt x="0" y="88692"/>
                  <a:pt x="0" y="57150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44" name="Text 42"/>
          <p:cNvSpPr/>
          <p:nvPr/>
        </p:nvSpPr>
        <p:spPr>
          <a:xfrm>
            <a:off x="6734175" y="2438400"/>
            <a:ext cx="35242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Забывает изученный материал на контрольной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6491288" y="285750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57150"/>
                </a:moveTo>
                <a:cubicBezTo>
                  <a:pt x="0" y="25608"/>
                  <a:pt x="25608" y="0"/>
                  <a:pt x="57150" y="0"/>
                </a:cubicBezTo>
                <a:cubicBezTo>
                  <a:pt x="88692" y="0"/>
                  <a:pt x="114300" y="25608"/>
                  <a:pt x="114300" y="57150"/>
                </a:cubicBezTo>
                <a:cubicBezTo>
                  <a:pt x="114300" y="88692"/>
                  <a:pt x="88692" y="114300"/>
                  <a:pt x="57150" y="114300"/>
                </a:cubicBezTo>
                <a:cubicBezTo>
                  <a:pt x="25608" y="114300"/>
                  <a:pt x="0" y="88692"/>
                  <a:pt x="0" y="57150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46" name="Text 44"/>
          <p:cNvSpPr/>
          <p:nvPr/>
        </p:nvSpPr>
        <p:spPr>
          <a:xfrm>
            <a:off x="6734175" y="2781300"/>
            <a:ext cx="28765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Трудности с концентрацией внимания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6491288" y="320040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57150"/>
                </a:moveTo>
                <a:cubicBezTo>
                  <a:pt x="0" y="25608"/>
                  <a:pt x="25608" y="0"/>
                  <a:pt x="57150" y="0"/>
                </a:cubicBezTo>
                <a:cubicBezTo>
                  <a:pt x="88692" y="0"/>
                  <a:pt x="114300" y="25608"/>
                  <a:pt x="114300" y="57150"/>
                </a:cubicBezTo>
                <a:cubicBezTo>
                  <a:pt x="114300" y="88692"/>
                  <a:pt x="88692" y="114300"/>
                  <a:pt x="57150" y="114300"/>
                </a:cubicBezTo>
                <a:cubicBezTo>
                  <a:pt x="25608" y="114300"/>
                  <a:pt x="0" y="88692"/>
                  <a:pt x="0" y="57150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48" name="Text 46"/>
          <p:cNvSpPr/>
          <p:nvPr/>
        </p:nvSpPr>
        <p:spPr>
          <a:xfrm>
            <a:off x="6734175" y="3124200"/>
            <a:ext cx="25812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Катастрофизация: «Всё пропало!»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6491288" y="354330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57150"/>
                </a:moveTo>
                <a:cubicBezTo>
                  <a:pt x="0" y="25608"/>
                  <a:pt x="25608" y="0"/>
                  <a:pt x="57150" y="0"/>
                </a:cubicBezTo>
                <a:cubicBezTo>
                  <a:pt x="88692" y="0"/>
                  <a:pt x="114300" y="25608"/>
                  <a:pt x="114300" y="57150"/>
                </a:cubicBezTo>
                <a:cubicBezTo>
                  <a:pt x="114300" y="88692"/>
                  <a:pt x="88692" y="114300"/>
                  <a:pt x="57150" y="114300"/>
                </a:cubicBezTo>
                <a:cubicBezTo>
                  <a:pt x="25608" y="114300"/>
                  <a:pt x="0" y="88692"/>
                  <a:pt x="0" y="57150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50" name="Text 48"/>
          <p:cNvSpPr/>
          <p:nvPr/>
        </p:nvSpPr>
        <p:spPr>
          <a:xfrm>
            <a:off x="6734175" y="3467100"/>
            <a:ext cx="28479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Негативное мышление и самокритика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6210300" y="4552950"/>
            <a:ext cx="5600700" cy="2305050"/>
          </a:xfrm>
          <a:custGeom>
            <a:avLst/>
            <a:gdLst/>
            <a:ahLst/>
            <a:cxnLst/>
            <a:rect l="l" t="t" r="r" b="b"/>
            <a:pathLst>
              <a:path w="5600700" h="2305050">
                <a:moveTo>
                  <a:pt x="152410" y="0"/>
                </a:moveTo>
                <a:lnTo>
                  <a:pt x="5448290" y="0"/>
                </a:lnTo>
                <a:cubicBezTo>
                  <a:pt x="5532464" y="0"/>
                  <a:pt x="5600700" y="68236"/>
                  <a:pt x="5600700" y="152410"/>
                </a:cubicBezTo>
                <a:lnTo>
                  <a:pt x="5600700" y="2152640"/>
                </a:lnTo>
                <a:cubicBezTo>
                  <a:pt x="5600700" y="2236814"/>
                  <a:pt x="5532464" y="2305050"/>
                  <a:pt x="5448290" y="2305050"/>
                </a:cubicBezTo>
                <a:lnTo>
                  <a:pt x="152410" y="2305050"/>
                </a:lnTo>
                <a:cubicBezTo>
                  <a:pt x="68236" y="2305050"/>
                  <a:pt x="0" y="2236814"/>
                  <a:pt x="0" y="2152640"/>
                </a:cubicBezTo>
                <a:lnTo>
                  <a:pt x="0" y="152410"/>
                </a:lnTo>
                <a:cubicBezTo>
                  <a:pt x="0" y="68293"/>
                  <a:pt x="68293" y="0"/>
                  <a:pt x="152410" y="0"/>
                </a:cubicBezTo>
                <a:close/>
              </a:path>
            </a:pathLst>
          </a:custGeom>
          <a:solidFill>
            <a:srgbClr val="4A5C58"/>
          </a:solidFill>
          <a:ln/>
        </p:spPr>
      </p:sp>
      <p:sp>
        <p:nvSpPr>
          <p:cNvPr id="52" name="Shape 50"/>
          <p:cNvSpPr/>
          <p:nvPr/>
        </p:nvSpPr>
        <p:spPr>
          <a:xfrm>
            <a:off x="6512719" y="4781550"/>
            <a:ext cx="214313" cy="285750"/>
          </a:xfrm>
          <a:custGeom>
            <a:avLst/>
            <a:gdLst/>
            <a:ahLst/>
            <a:cxnLst/>
            <a:rect l="l" t="t" r="r" b="b"/>
            <a:pathLst>
              <a:path w="214313" h="285750">
                <a:moveTo>
                  <a:pt x="163469" y="214313"/>
                </a:moveTo>
                <a:cubicBezTo>
                  <a:pt x="167543" y="201867"/>
                  <a:pt x="175692" y="190593"/>
                  <a:pt x="184900" y="180882"/>
                </a:cubicBezTo>
                <a:cubicBezTo>
                  <a:pt x="203150" y="161683"/>
                  <a:pt x="214312" y="135731"/>
                  <a:pt x="214312" y="107156"/>
                </a:cubicBezTo>
                <a:cubicBezTo>
                  <a:pt x="214312" y="47997"/>
                  <a:pt x="166315" y="0"/>
                  <a:pt x="107156" y="0"/>
                </a:cubicBezTo>
                <a:cubicBezTo>
                  <a:pt x="47997" y="0"/>
                  <a:pt x="0" y="47997"/>
                  <a:pt x="0" y="107156"/>
                </a:cubicBezTo>
                <a:cubicBezTo>
                  <a:pt x="0" y="135731"/>
                  <a:pt x="11162" y="161683"/>
                  <a:pt x="29412" y="180882"/>
                </a:cubicBezTo>
                <a:cubicBezTo>
                  <a:pt x="38621" y="190593"/>
                  <a:pt x="46825" y="201867"/>
                  <a:pt x="50843" y="214313"/>
                </a:cubicBezTo>
                <a:lnTo>
                  <a:pt x="163413" y="214313"/>
                </a:lnTo>
                <a:close/>
                <a:moveTo>
                  <a:pt x="160734" y="241102"/>
                </a:moveTo>
                <a:lnTo>
                  <a:pt x="53578" y="241102"/>
                </a:lnTo>
                <a:lnTo>
                  <a:pt x="53578" y="250031"/>
                </a:lnTo>
                <a:cubicBezTo>
                  <a:pt x="53578" y="274700"/>
                  <a:pt x="73558" y="294680"/>
                  <a:pt x="98227" y="294680"/>
                </a:cubicBezTo>
                <a:lnTo>
                  <a:pt x="116086" y="294680"/>
                </a:lnTo>
                <a:cubicBezTo>
                  <a:pt x="140754" y="294680"/>
                  <a:pt x="160734" y="274700"/>
                  <a:pt x="160734" y="250031"/>
                </a:cubicBezTo>
                <a:lnTo>
                  <a:pt x="160734" y="241102"/>
                </a:lnTo>
                <a:close/>
                <a:moveTo>
                  <a:pt x="102691" y="62508"/>
                </a:moveTo>
                <a:cubicBezTo>
                  <a:pt x="80479" y="62508"/>
                  <a:pt x="62508" y="80479"/>
                  <a:pt x="62508" y="102691"/>
                </a:cubicBezTo>
                <a:cubicBezTo>
                  <a:pt x="62508" y="110114"/>
                  <a:pt x="56536" y="116086"/>
                  <a:pt x="49113" y="116086"/>
                </a:cubicBezTo>
                <a:cubicBezTo>
                  <a:pt x="41690" y="116086"/>
                  <a:pt x="35719" y="110114"/>
                  <a:pt x="35719" y="102691"/>
                </a:cubicBezTo>
                <a:cubicBezTo>
                  <a:pt x="35719" y="65689"/>
                  <a:pt x="65689" y="35719"/>
                  <a:pt x="102691" y="35719"/>
                </a:cubicBezTo>
                <a:cubicBezTo>
                  <a:pt x="110114" y="35719"/>
                  <a:pt x="116086" y="41690"/>
                  <a:pt x="116086" y="49113"/>
                </a:cubicBezTo>
                <a:cubicBezTo>
                  <a:pt x="116086" y="56536"/>
                  <a:pt x="110114" y="62508"/>
                  <a:pt x="102691" y="62508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53" name="Text 51"/>
          <p:cNvSpPr/>
          <p:nvPr/>
        </p:nvSpPr>
        <p:spPr>
          <a:xfrm>
            <a:off x="6910388" y="4791075"/>
            <a:ext cx="32194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Почему стресс блокирует память?</a:t>
            </a:r>
            <a:endParaRPr lang="en-US" sz="1600" dirty="0"/>
          </a:p>
        </p:txBody>
      </p:sp>
      <p:sp>
        <p:nvSpPr>
          <p:cNvPr id="54" name="Text 52"/>
          <p:cNvSpPr/>
          <p:nvPr/>
        </p:nvSpPr>
        <p:spPr>
          <a:xfrm>
            <a:off x="6438900" y="5219700"/>
            <a:ext cx="5219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При стрессе выброс кортизола нарушает работу гиппокампа — области мозга, отвечающей за память и обучение.</a:t>
            </a:r>
            <a:endParaRPr lang="en-US" sz="1600" dirty="0"/>
          </a:p>
        </p:txBody>
      </p:sp>
      <p:sp>
        <p:nvSpPr>
          <p:cNvPr id="55" name="Shape 53"/>
          <p:cNvSpPr/>
          <p:nvPr/>
        </p:nvSpPr>
        <p:spPr>
          <a:xfrm>
            <a:off x="6438900" y="5867400"/>
            <a:ext cx="5143500" cy="762000"/>
          </a:xfrm>
          <a:custGeom>
            <a:avLst/>
            <a:gdLst/>
            <a:ahLst/>
            <a:cxnLst/>
            <a:rect l="l" t="t" r="r" b="b"/>
            <a:pathLst>
              <a:path w="5143500" h="762000">
                <a:moveTo>
                  <a:pt x="114300" y="0"/>
                </a:moveTo>
                <a:lnTo>
                  <a:pt x="5029200" y="0"/>
                </a:lnTo>
                <a:cubicBezTo>
                  <a:pt x="5092284" y="0"/>
                  <a:pt x="5143500" y="51216"/>
                  <a:pt x="5143500" y="114300"/>
                </a:cubicBezTo>
                <a:lnTo>
                  <a:pt x="5143500" y="647700"/>
                </a:lnTo>
                <a:cubicBezTo>
                  <a:pt x="5143500" y="710784"/>
                  <a:pt x="5092284" y="762000"/>
                  <a:pt x="5029200" y="762000"/>
                </a:cubicBezTo>
                <a:lnTo>
                  <a:pt x="114300" y="762000"/>
                </a:lnTo>
                <a:cubicBezTo>
                  <a:pt x="51216" y="762000"/>
                  <a:pt x="0" y="710784"/>
                  <a:pt x="0" y="6477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/>
        </p:spPr>
      </p:sp>
      <p:sp>
        <p:nvSpPr>
          <p:cNvPr id="56" name="Text 54"/>
          <p:cNvSpPr/>
          <p:nvPr/>
        </p:nvSpPr>
        <p:spPr>
          <a:xfrm>
            <a:off x="6591300" y="6019800"/>
            <a:ext cx="49149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Результат: ученик «знает» материал, но не может его вспомнить в стрессовой ситуации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1000" y="381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3" name="Text 1"/>
          <p:cNvSpPr/>
          <p:nvPr/>
        </p:nvSpPr>
        <p:spPr>
          <a:xfrm>
            <a:off x="333375" y="381000"/>
            <a:ext cx="552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05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952500" y="419100"/>
            <a:ext cx="486727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Кейс №1: «Немой» отличник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952500" y="952500"/>
            <a:ext cx="914400" cy="38100"/>
          </a:xfrm>
          <a:custGeom>
            <a:avLst/>
            <a:gdLst/>
            <a:ahLst/>
            <a:cxnLst/>
            <a:rect l="l" t="t" r="r" b="b"/>
            <a:pathLst>
              <a:path w="914400" h="38100">
                <a:moveTo>
                  <a:pt x="0" y="0"/>
                </a:moveTo>
                <a:lnTo>
                  <a:pt x="914400" y="0"/>
                </a:lnTo>
                <a:lnTo>
                  <a:pt x="9144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6" name="Shape 4"/>
          <p:cNvSpPr/>
          <p:nvPr/>
        </p:nvSpPr>
        <p:spPr>
          <a:xfrm>
            <a:off x="381000" y="1143000"/>
            <a:ext cx="6724650" cy="2895600"/>
          </a:xfrm>
          <a:custGeom>
            <a:avLst/>
            <a:gdLst/>
            <a:ahLst/>
            <a:cxnLst/>
            <a:rect l="l" t="t" r="r" b="b"/>
            <a:pathLst>
              <a:path w="6724650" h="2895600">
                <a:moveTo>
                  <a:pt x="152395" y="0"/>
                </a:moveTo>
                <a:lnTo>
                  <a:pt x="6572255" y="0"/>
                </a:lnTo>
                <a:cubicBezTo>
                  <a:pt x="6656364" y="0"/>
                  <a:pt x="6724650" y="68286"/>
                  <a:pt x="6724650" y="152395"/>
                </a:cubicBezTo>
                <a:lnTo>
                  <a:pt x="6724650" y="2743205"/>
                </a:lnTo>
                <a:cubicBezTo>
                  <a:pt x="6724650" y="2827314"/>
                  <a:pt x="6656364" y="2895600"/>
                  <a:pt x="6572255" y="2895600"/>
                </a:cubicBezTo>
                <a:lnTo>
                  <a:pt x="152395" y="2895600"/>
                </a:lnTo>
                <a:cubicBezTo>
                  <a:pt x="68286" y="2895600"/>
                  <a:pt x="0" y="2827314"/>
                  <a:pt x="0" y="2743205"/>
                </a:cubicBezTo>
                <a:lnTo>
                  <a:pt x="0" y="152395"/>
                </a:lnTo>
                <a:cubicBezTo>
                  <a:pt x="0" y="68286"/>
                  <a:pt x="68286" y="0"/>
                  <a:pt x="152395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683419" y="1381125"/>
            <a:ext cx="214313" cy="285750"/>
          </a:xfrm>
          <a:custGeom>
            <a:avLst/>
            <a:gdLst/>
            <a:ahLst/>
            <a:cxnLst/>
            <a:rect l="l" t="t" r="r" b="b"/>
            <a:pathLst>
              <a:path w="214313" h="285750">
                <a:moveTo>
                  <a:pt x="0" y="35719"/>
                </a:moveTo>
                <a:cubicBezTo>
                  <a:pt x="0" y="16018"/>
                  <a:pt x="16018" y="0"/>
                  <a:pt x="35719" y="0"/>
                </a:cubicBezTo>
                <a:lnTo>
                  <a:pt x="119156" y="0"/>
                </a:lnTo>
                <a:cubicBezTo>
                  <a:pt x="128643" y="0"/>
                  <a:pt x="137740" y="3739"/>
                  <a:pt x="144438" y="10437"/>
                </a:cubicBezTo>
                <a:lnTo>
                  <a:pt x="203876" y="69931"/>
                </a:lnTo>
                <a:cubicBezTo>
                  <a:pt x="210573" y="76628"/>
                  <a:pt x="214313" y="85725"/>
                  <a:pt x="214313" y="95213"/>
                </a:cubicBezTo>
                <a:lnTo>
                  <a:pt x="214313" y="250031"/>
                </a:lnTo>
                <a:cubicBezTo>
                  <a:pt x="214313" y="269732"/>
                  <a:pt x="198295" y="285750"/>
                  <a:pt x="178594" y="285750"/>
                </a:cubicBezTo>
                <a:lnTo>
                  <a:pt x="35719" y="285750"/>
                </a:lnTo>
                <a:cubicBezTo>
                  <a:pt x="16018" y="285750"/>
                  <a:pt x="0" y="269732"/>
                  <a:pt x="0" y="250031"/>
                </a:cubicBezTo>
                <a:lnTo>
                  <a:pt x="0" y="35719"/>
                </a:lnTo>
                <a:close/>
                <a:moveTo>
                  <a:pt x="116086" y="32649"/>
                </a:moveTo>
                <a:lnTo>
                  <a:pt x="116086" y="84832"/>
                </a:lnTo>
                <a:cubicBezTo>
                  <a:pt x="116086" y="92255"/>
                  <a:pt x="122058" y="98227"/>
                  <a:pt x="129480" y="98227"/>
                </a:cubicBezTo>
                <a:lnTo>
                  <a:pt x="181663" y="98227"/>
                </a:lnTo>
                <a:lnTo>
                  <a:pt x="116086" y="32649"/>
                </a:lnTo>
                <a:close/>
                <a:moveTo>
                  <a:pt x="66973" y="142875"/>
                </a:moveTo>
                <a:cubicBezTo>
                  <a:pt x="59550" y="142875"/>
                  <a:pt x="53578" y="148847"/>
                  <a:pt x="53578" y="156270"/>
                </a:cubicBezTo>
                <a:cubicBezTo>
                  <a:pt x="53578" y="163692"/>
                  <a:pt x="59550" y="169664"/>
                  <a:pt x="66973" y="169664"/>
                </a:cubicBezTo>
                <a:lnTo>
                  <a:pt x="147340" y="169664"/>
                </a:lnTo>
                <a:cubicBezTo>
                  <a:pt x="154763" y="169664"/>
                  <a:pt x="160734" y="163692"/>
                  <a:pt x="160734" y="156270"/>
                </a:cubicBezTo>
                <a:cubicBezTo>
                  <a:pt x="160734" y="148847"/>
                  <a:pt x="154763" y="142875"/>
                  <a:pt x="147340" y="142875"/>
                </a:cubicBezTo>
                <a:lnTo>
                  <a:pt x="66973" y="142875"/>
                </a:lnTo>
                <a:close/>
                <a:moveTo>
                  <a:pt x="66973" y="196453"/>
                </a:moveTo>
                <a:cubicBezTo>
                  <a:pt x="59550" y="196453"/>
                  <a:pt x="53578" y="202425"/>
                  <a:pt x="53578" y="209848"/>
                </a:cubicBezTo>
                <a:cubicBezTo>
                  <a:pt x="53578" y="217270"/>
                  <a:pt x="59550" y="223242"/>
                  <a:pt x="66973" y="223242"/>
                </a:cubicBezTo>
                <a:lnTo>
                  <a:pt x="147340" y="223242"/>
                </a:lnTo>
                <a:cubicBezTo>
                  <a:pt x="154763" y="223242"/>
                  <a:pt x="160734" y="217270"/>
                  <a:pt x="160734" y="209848"/>
                </a:cubicBezTo>
                <a:cubicBezTo>
                  <a:pt x="160734" y="202425"/>
                  <a:pt x="154763" y="196453"/>
                  <a:pt x="147340" y="196453"/>
                </a:cubicBezTo>
                <a:lnTo>
                  <a:pt x="66973" y="196453"/>
                </a:ln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8" name="Text 6"/>
          <p:cNvSpPr/>
          <p:nvPr/>
        </p:nvSpPr>
        <p:spPr>
          <a:xfrm>
            <a:off x="1081088" y="1371600"/>
            <a:ext cx="1143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Ситуация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609600" y="1828800"/>
            <a:ext cx="6353175" cy="8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350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Ученица, круглая отличница (профиль: социально-экономический), всегда активна на уроках. Сегодня её вызывают к доске. Она выходит, открывает рот, но не может выдавить ни слова. Стоит и плачет.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609600" y="2817019"/>
            <a:ext cx="6267450" cy="990600"/>
          </a:xfrm>
          <a:custGeom>
            <a:avLst/>
            <a:gdLst/>
            <a:ahLst/>
            <a:cxnLst/>
            <a:rect l="l" t="t" r="r" b="b"/>
            <a:pathLst>
              <a:path w="6267450" h="990600">
                <a:moveTo>
                  <a:pt x="114295" y="0"/>
                </a:moveTo>
                <a:lnTo>
                  <a:pt x="6153155" y="0"/>
                </a:lnTo>
                <a:cubicBezTo>
                  <a:pt x="6216236" y="0"/>
                  <a:pt x="6267450" y="51214"/>
                  <a:pt x="6267450" y="114295"/>
                </a:cubicBezTo>
                <a:lnTo>
                  <a:pt x="6267450" y="876305"/>
                </a:lnTo>
                <a:cubicBezTo>
                  <a:pt x="6267450" y="939386"/>
                  <a:pt x="6216236" y="990600"/>
                  <a:pt x="6153155" y="990600"/>
                </a:cubicBezTo>
                <a:lnTo>
                  <a:pt x="114295" y="990600"/>
                </a:lnTo>
                <a:cubicBezTo>
                  <a:pt x="51214" y="990600"/>
                  <a:pt x="0" y="939386"/>
                  <a:pt x="0" y="876305"/>
                </a:cubicBezTo>
                <a:lnTo>
                  <a:pt x="0" y="114295"/>
                </a:lnTo>
                <a:cubicBezTo>
                  <a:pt x="0" y="51214"/>
                  <a:pt x="51214" y="0"/>
                  <a:pt x="114295" y="0"/>
                </a:cubicBezTo>
                <a:close/>
              </a:path>
            </a:pathLst>
          </a:custGeom>
          <a:solidFill>
            <a:srgbClr val="C78D6A">
              <a:alpha val="10196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762000" y="2969419"/>
            <a:ext cx="6038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Профиль:</a:t>
            </a:r>
            <a:r>
              <a:rPr lang="en-US" sz="1200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Отличница, активная, подготовленная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762000" y="3198019"/>
            <a:ext cx="6038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Триггер:</a:t>
            </a:r>
            <a:r>
              <a:rPr lang="en-US" sz="1200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Публичное выступление у доски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762000" y="3426619"/>
            <a:ext cx="6038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Реакция:</a:t>
            </a:r>
            <a:r>
              <a:rPr lang="en-US" sz="1200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Паралич речи, слёзы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390525" y="4198144"/>
            <a:ext cx="6705600" cy="1847850"/>
          </a:xfrm>
          <a:custGeom>
            <a:avLst/>
            <a:gdLst/>
            <a:ahLst/>
            <a:cxnLst/>
            <a:rect l="l" t="t" r="r" b="b"/>
            <a:pathLst>
              <a:path w="6705600" h="1847850">
                <a:moveTo>
                  <a:pt x="152392" y="0"/>
                </a:moveTo>
                <a:lnTo>
                  <a:pt x="6553208" y="0"/>
                </a:lnTo>
                <a:cubicBezTo>
                  <a:pt x="6637372" y="0"/>
                  <a:pt x="6705600" y="68228"/>
                  <a:pt x="6705600" y="152392"/>
                </a:cubicBezTo>
                <a:lnTo>
                  <a:pt x="6705600" y="1695458"/>
                </a:lnTo>
                <a:cubicBezTo>
                  <a:pt x="6705600" y="1779622"/>
                  <a:pt x="6637372" y="1847850"/>
                  <a:pt x="6553208" y="1847850"/>
                </a:cubicBezTo>
                <a:lnTo>
                  <a:pt x="152392" y="1847850"/>
                </a:lnTo>
                <a:cubicBezTo>
                  <a:pt x="68228" y="1847850"/>
                  <a:pt x="0" y="1779622"/>
                  <a:pt x="0" y="1695458"/>
                </a:cubicBezTo>
                <a:lnTo>
                  <a:pt x="0" y="152392"/>
                </a:lnTo>
                <a:cubicBezTo>
                  <a:pt x="0" y="68228"/>
                  <a:pt x="68228" y="0"/>
                  <a:pt x="152392" y="0"/>
                </a:cubicBezTo>
                <a:close/>
              </a:path>
            </a:pathLst>
          </a:custGeom>
          <a:solidFill>
            <a:srgbClr val="FEF2F2"/>
          </a:solidFill>
          <a:ln w="25400">
            <a:solidFill>
              <a:srgbClr val="FFC9C9"/>
            </a:solidFill>
            <a:prstDash val="solid"/>
          </a:ln>
          <a:effectLst>
            <a:outerShdw blurRad="28575" dist="9525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15" name="Shape 13"/>
          <p:cNvSpPr/>
          <p:nvPr/>
        </p:nvSpPr>
        <p:spPr>
          <a:xfrm>
            <a:off x="666750" y="4445794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42875" y="285750"/>
                </a:moveTo>
                <a:cubicBezTo>
                  <a:pt x="221730" y="285750"/>
                  <a:pt x="285750" y="221730"/>
                  <a:pt x="285750" y="142875"/>
                </a:cubicBezTo>
                <a:cubicBezTo>
                  <a:pt x="285750" y="64020"/>
                  <a:pt x="221730" y="0"/>
                  <a:pt x="142875" y="0"/>
                </a:cubicBezTo>
                <a:cubicBezTo>
                  <a:pt x="64020" y="0"/>
                  <a:pt x="0" y="64020"/>
                  <a:pt x="0" y="142875"/>
                </a:cubicBezTo>
                <a:cubicBezTo>
                  <a:pt x="0" y="221730"/>
                  <a:pt x="64020" y="285750"/>
                  <a:pt x="142875" y="285750"/>
                </a:cubicBezTo>
                <a:close/>
                <a:moveTo>
                  <a:pt x="93204" y="93204"/>
                </a:moveTo>
                <a:cubicBezTo>
                  <a:pt x="98450" y="87957"/>
                  <a:pt x="106933" y="87957"/>
                  <a:pt x="112123" y="93204"/>
                </a:cubicBezTo>
                <a:lnTo>
                  <a:pt x="142819" y="123899"/>
                </a:lnTo>
                <a:lnTo>
                  <a:pt x="173515" y="93204"/>
                </a:lnTo>
                <a:cubicBezTo>
                  <a:pt x="178761" y="87957"/>
                  <a:pt x="187244" y="87957"/>
                  <a:pt x="192435" y="93204"/>
                </a:cubicBezTo>
                <a:cubicBezTo>
                  <a:pt x="197625" y="98450"/>
                  <a:pt x="197681" y="106933"/>
                  <a:pt x="192435" y="112123"/>
                </a:cubicBezTo>
                <a:lnTo>
                  <a:pt x="161739" y="142819"/>
                </a:lnTo>
                <a:lnTo>
                  <a:pt x="192435" y="173515"/>
                </a:lnTo>
                <a:cubicBezTo>
                  <a:pt x="197681" y="178761"/>
                  <a:pt x="197681" y="187244"/>
                  <a:pt x="192435" y="192435"/>
                </a:cubicBezTo>
                <a:cubicBezTo>
                  <a:pt x="187189" y="197625"/>
                  <a:pt x="178705" y="197681"/>
                  <a:pt x="173515" y="192435"/>
                </a:cubicBezTo>
                <a:lnTo>
                  <a:pt x="142819" y="161739"/>
                </a:lnTo>
                <a:lnTo>
                  <a:pt x="112123" y="192435"/>
                </a:lnTo>
                <a:cubicBezTo>
                  <a:pt x="106877" y="197681"/>
                  <a:pt x="98394" y="197681"/>
                  <a:pt x="93204" y="192435"/>
                </a:cubicBezTo>
                <a:cubicBezTo>
                  <a:pt x="88013" y="187189"/>
                  <a:pt x="87957" y="178705"/>
                  <a:pt x="93204" y="173515"/>
                </a:cubicBezTo>
                <a:lnTo>
                  <a:pt x="123899" y="142819"/>
                </a:lnTo>
                <a:lnTo>
                  <a:pt x="93204" y="112123"/>
                </a:lnTo>
                <a:cubicBezTo>
                  <a:pt x="87957" y="106877"/>
                  <a:pt x="87957" y="98394"/>
                  <a:pt x="93204" y="93204"/>
                </a:cubicBezTo>
                <a:close/>
              </a:path>
            </a:pathLst>
          </a:custGeom>
          <a:solidFill>
            <a:srgbClr val="FB2C36"/>
          </a:solidFill>
          <a:ln/>
        </p:spPr>
      </p:sp>
      <p:sp>
        <p:nvSpPr>
          <p:cNvPr id="16" name="Text 14"/>
          <p:cNvSpPr/>
          <p:nvPr/>
        </p:nvSpPr>
        <p:spPr>
          <a:xfrm>
            <a:off x="1100138" y="4436269"/>
            <a:ext cx="20288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C10007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Ошибка педагога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628650" y="4893469"/>
            <a:ext cx="6229350" cy="571500"/>
          </a:xfrm>
          <a:custGeom>
            <a:avLst/>
            <a:gdLst/>
            <a:ahLst/>
            <a:cxnLst/>
            <a:rect l="l" t="t" r="r" b="b"/>
            <a:pathLst>
              <a:path w="6229350" h="571500">
                <a:moveTo>
                  <a:pt x="114300" y="0"/>
                </a:moveTo>
                <a:lnTo>
                  <a:pt x="6115050" y="0"/>
                </a:lnTo>
                <a:cubicBezTo>
                  <a:pt x="6178134" y="0"/>
                  <a:pt x="6229350" y="51216"/>
                  <a:pt x="6229350" y="114300"/>
                </a:cubicBezTo>
                <a:lnTo>
                  <a:pt x="6229350" y="457200"/>
                </a:lnTo>
                <a:cubicBezTo>
                  <a:pt x="6229350" y="520284"/>
                  <a:pt x="6178134" y="571500"/>
                  <a:pt x="6115050" y="571500"/>
                </a:cubicBezTo>
                <a:lnTo>
                  <a:pt x="114300" y="571500"/>
                </a:lnTo>
                <a:cubicBezTo>
                  <a:pt x="51216" y="571500"/>
                  <a:pt x="0" y="520284"/>
                  <a:pt x="0" y="4572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8" name="Text 16"/>
          <p:cNvSpPr/>
          <p:nvPr/>
        </p:nvSpPr>
        <p:spPr>
          <a:xfrm>
            <a:off x="781050" y="5045869"/>
            <a:ext cx="60102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«Ты же это учила, ну давай, соберись! Чего ты ревешь? Это же легко!»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647700" y="5617369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49602" y="82927"/>
                </a:moveTo>
                <a:cubicBezTo>
                  <a:pt x="153323" y="79206"/>
                  <a:pt x="153323" y="73164"/>
                  <a:pt x="149602" y="69443"/>
                </a:cubicBezTo>
                <a:lnTo>
                  <a:pt x="101977" y="21818"/>
                </a:lnTo>
                <a:cubicBezTo>
                  <a:pt x="98256" y="18098"/>
                  <a:pt x="92214" y="18098"/>
                  <a:pt x="88493" y="21818"/>
                </a:cubicBezTo>
                <a:cubicBezTo>
                  <a:pt x="84773" y="25539"/>
                  <a:pt x="84773" y="31581"/>
                  <a:pt x="88493" y="35302"/>
                </a:cubicBezTo>
                <a:lnTo>
                  <a:pt x="119866" y="66675"/>
                </a:lnTo>
                <a:lnTo>
                  <a:pt x="9525" y="66675"/>
                </a:lnTo>
                <a:cubicBezTo>
                  <a:pt x="4256" y="66675"/>
                  <a:pt x="0" y="70931"/>
                  <a:pt x="0" y="76200"/>
                </a:cubicBezTo>
                <a:cubicBezTo>
                  <a:pt x="0" y="81469"/>
                  <a:pt x="4256" y="85725"/>
                  <a:pt x="9525" y="85725"/>
                </a:cubicBezTo>
                <a:lnTo>
                  <a:pt x="119866" y="85725"/>
                </a:lnTo>
                <a:lnTo>
                  <a:pt x="88493" y="117098"/>
                </a:lnTo>
                <a:cubicBezTo>
                  <a:pt x="84772" y="120819"/>
                  <a:pt x="84772" y="126861"/>
                  <a:pt x="88493" y="130582"/>
                </a:cubicBezTo>
                <a:cubicBezTo>
                  <a:pt x="92214" y="134303"/>
                  <a:pt x="98256" y="134303"/>
                  <a:pt x="101977" y="130582"/>
                </a:cubicBezTo>
                <a:lnTo>
                  <a:pt x="149602" y="82957"/>
                </a:lnTo>
                <a:close/>
              </a:path>
            </a:pathLst>
          </a:custGeom>
          <a:solidFill>
            <a:srgbClr val="FB2C36"/>
          </a:solidFill>
          <a:ln/>
        </p:spPr>
      </p:sp>
      <p:sp>
        <p:nvSpPr>
          <p:cNvPr id="20" name="Text 18"/>
          <p:cNvSpPr/>
          <p:nvPr/>
        </p:nvSpPr>
        <p:spPr>
          <a:xfrm>
            <a:off x="895350" y="5579269"/>
            <a:ext cx="32289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C10007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Обесценивание чувств + усиление стресса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7330455" y="1143000"/>
            <a:ext cx="4476750" cy="5505450"/>
          </a:xfrm>
          <a:custGeom>
            <a:avLst/>
            <a:gdLst/>
            <a:ahLst/>
            <a:cxnLst/>
            <a:rect l="l" t="t" r="r" b="b"/>
            <a:pathLst>
              <a:path w="4476750" h="5505450">
                <a:moveTo>
                  <a:pt x="152389" y="0"/>
                </a:moveTo>
                <a:lnTo>
                  <a:pt x="4324361" y="0"/>
                </a:lnTo>
                <a:cubicBezTo>
                  <a:pt x="4408467" y="0"/>
                  <a:pt x="4476750" y="68283"/>
                  <a:pt x="4476750" y="152389"/>
                </a:cubicBezTo>
                <a:lnTo>
                  <a:pt x="4476750" y="5353061"/>
                </a:lnTo>
                <a:cubicBezTo>
                  <a:pt x="4476750" y="5437223"/>
                  <a:pt x="4408523" y="5505450"/>
                  <a:pt x="4324361" y="5505450"/>
                </a:cubicBezTo>
                <a:lnTo>
                  <a:pt x="152389" y="5505450"/>
                </a:lnTo>
                <a:cubicBezTo>
                  <a:pt x="68283" y="5505450"/>
                  <a:pt x="0" y="5437167"/>
                  <a:pt x="0" y="5353061"/>
                </a:cubicBezTo>
                <a:lnTo>
                  <a:pt x="0" y="152389"/>
                </a:lnTo>
                <a:cubicBezTo>
                  <a:pt x="0" y="68283"/>
                  <a:pt x="68283" y="0"/>
                  <a:pt x="152389" y="0"/>
                </a:cubicBezTo>
                <a:close/>
              </a:path>
            </a:pathLst>
          </a:custGeom>
          <a:solidFill>
            <a:srgbClr val="4A5C58"/>
          </a:solidFill>
          <a:ln/>
        </p:spPr>
      </p:sp>
      <p:sp>
        <p:nvSpPr>
          <p:cNvPr id="22" name="Shape 20"/>
          <p:cNvSpPr/>
          <p:nvPr/>
        </p:nvSpPr>
        <p:spPr>
          <a:xfrm>
            <a:off x="7597155" y="1381125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42875" y="285750"/>
                </a:moveTo>
                <a:cubicBezTo>
                  <a:pt x="221730" y="285750"/>
                  <a:pt x="285750" y="221730"/>
                  <a:pt x="285750" y="142875"/>
                </a:cubicBezTo>
                <a:cubicBezTo>
                  <a:pt x="285750" y="64020"/>
                  <a:pt x="221730" y="0"/>
                  <a:pt x="142875" y="0"/>
                </a:cubicBezTo>
                <a:cubicBezTo>
                  <a:pt x="64020" y="0"/>
                  <a:pt x="0" y="64020"/>
                  <a:pt x="0" y="142875"/>
                </a:cubicBezTo>
                <a:cubicBezTo>
                  <a:pt x="0" y="221730"/>
                  <a:pt x="64020" y="285750"/>
                  <a:pt x="142875" y="285750"/>
                </a:cubicBezTo>
                <a:close/>
                <a:moveTo>
                  <a:pt x="189979" y="118709"/>
                </a:moveTo>
                <a:lnTo>
                  <a:pt x="145331" y="190147"/>
                </a:lnTo>
                <a:cubicBezTo>
                  <a:pt x="142987" y="193886"/>
                  <a:pt x="138968" y="196230"/>
                  <a:pt x="134559" y="196453"/>
                </a:cubicBezTo>
                <a:cubicBezTo>
                  <a:pt x="130150" y="196676"/>
                  <a:pt x="125909" y="194667"/>
                  <a:pt x="123285" y="191095"/>
                </a:cubicBezTo>
                <a:lnTo>
                  <a:pt x="96496" y="155377"/>
                </a:lnTo>
                <a:cubicBezTo>
                  <a:pt x="92032" y="149461"/>
                  <a:pt x="93259" y="141089"/>
                  <a:pt x="99175" y="136624"/>
                </a:cubicBezTo>
                <a:cubicBezTo>
                  <a:pt x="105091" y="132159"/>
                  <a:pt x="113463" y="133387"/>
                  <a:pt x="117928" y="139303"/>
                </a:cubicBezTo>
                <a:lnTo>
                  <a:pt x="132997" y="159395"/>
                </a:lnTo>
                <a:lnTo>
                  <a:pt x="167264" y="104533"/>
                </a:lnTo>
                <a:cubicBezTo>
                  <a:pt x="171171" y="98282"/>
                  <a:pt x="179431" y="96329"/>
                  <a:pt x="185738" y="100292"/>
                </a:cubicBezTo>
                <a:cubicBezTo>
                  <a:pt x="192044" y="104254"/>
                  <a:pt x="193942" y="112458"/>
                  <a:pt x="189979" y="118765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23" name="Text 21"/>
          <p:cNvSpPr/>
          <p:nvPr/>
        </p:nvSpPr>
        <p:spPr>
          <a:xfrm>
            <a:off x="8030542" y="1371600"/>
            <a:ext cx="22383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Алгоритм действий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7559055" y="1828800"/>
            <a:ext cx="4019550" cy="1428750"/>
          </a:xfrm>
          <a:custGeom>
            <a:avLst/>
            <a:gdLst/>
            <a:ahLst/>
            <a:cxnLst/>
            <a:rect l="l" t="t" r="r" b="b"/>
            <a:pathLst>
              <a:path w="4019550" h="1428750">
                <a:moveTo>
                  <a:pt x="114300" y="0"/>
                </a:moveTo>
                <a:lnTo>
                  <a:pt x="3905250" y="0"/>
                </a:lnTo>
                <a:cubicBezTo>
                  <a:pt x="3968334" y="0"/>
                  <a:pt x="4019550" y="51216"/>
                  <a:pt x="4019550" y="114300"/>
                </a:cubicBezTo>
                <a:lnTo>
                  <a:pt x="4019550" y="1314450"/>
                </a:lnTo>
                <a:cubicBezTo>
                  <a:pt x="4019550" y="1377534"/>
                  <a:pt x="3968334" y="1428750"/>
                  <a:pt x="3905250" y="1428750"/>
                </a:cubicBezTo>
                <a:lnTo>
                  <a:pt x="114300" y="1428750"/>
                </a:lnTo>
                <a:cubicBezTo>
                  <a:pt x="51216" y="1428750"/>
                  <a:pt x="0" y="1377534"/>
                  <a:pt x="0" y="131445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/>
        </p:spPr>
      </p:sp>
      <p:sp>
        <p:nvSpPr>
          <p:cNvPr id="25" name="Shape 23"/>
          <p:cNvSpPr/>
          <p:nvPr/>
        </p:nvSpPr>
        <p:spPr>
          <a:xfrm>
            <a:off x="7711455" y="19812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26" name="Text 24"/>
          <p:cNvSpPr/>
          <p:nvPr/>
        </p:nvSpPr>
        <p:spPr>
          <a:xfrm>
            <a:off x="7678117" y="1981200"/>
            <a:ext cx="3714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8092455" y="2000250"/>
            <a:ext cx="15430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Контейнирование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7711455" y="2362200"/>
            <a:ext cx="379095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«Я вижу, тебе сейчас очень трудно говорить. Это нормально — волноваться, даже если знаешь тему.»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7559055" y="3409950"/>
            <a:ext cx="4019550" cy="1676400"/>
          </a:xfrm>
          <a:custGeom>
            <a:avLst/>
            <a:gdLst/>
            <a:ahLst/>
            <a:cxnLst/>
            <a:rect l="l" t="t" r="r" b="b"/>
            <a:pathLst>
              <a:path w="4019550" h="1676400">
                <a:moveTo>
                  <a:pt x="114297" y="0"/>
                </a:moveTo>
                <a:lnTo>
                  <a:pt x="3905253" y="0"/>
                </a:lnTo>
                <a:cubicBezTo>
                  <a:pt x="3968378" y="0"/>
                  <a:pt x="4019550" y="51172"/>
                  <a:pt x="4019550" y="114297"/>
                </a:cubicBezTo>
                <a:lnTo>
                  <a:pt x="4019550" y="1562103"/>
                </a:lnTo>
                <a:cubicBezTo>
                  <a:pt x="4019550" y="1625228"/>
                  <a:pt x="3968378" y="1676400"/>
                  <a:pt x="3905253" y="1676400"/>
                </a:cubicBezTo>
                <a:lnTo>
                  <a:pt x="114297" y="1676400"/>
                </a:lnTo>
                <a:cubicBezTo>
                  <a:pt x="51172" y="1676400"/>
                  <a:pt x="0" y="1625228"/>
                  <a:pt x="0" y="1562103"/>
                </a:cubicBezTo>
                <a:lnTo>
                  <a:pt x="0" y="114297"/>
                </a:lnTo>
                <a:cubicBezTo>
                  <a:pt x="0" y="51172"/>
                  <a:pt x="51172" y="0"/>
                  <a:pt x="114297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/>
        </p:spPr>
      </p:sp>
      <p:sp>
        <p:nvSpPr>
          <p:cNvPr id="30" name="Shape 28"/>
          <p:cNvSpPr/>
          <p:nvPr/>
        </p:nvSpPr>
        <p:spPr>
          <a:xfrm>
            <a:off x="7711455" y="356235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31" name="Text 29"/>
          <p:cNvSpPr/>
          <p:nvPr/>
        </p:nvSpPr>
        <p:spPr>
          <a:xfrm>
            <a:off x="7678117" y="3562350"/>
            <a:ext cx="3714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8092455" y="3581400"/>
            <a:ext cx="19335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Снижение значимости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7711455" y="3943350"/>
            <a:ext cx="3790950" cy="9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«Давай поступим так: ты присядешь и послушаешь ответы ребят, а я вернусь к тебе через 5 минут с простым вопросом. Мы просто начнем сначала, без оценок.»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7559055" y="5238750"/>
            <a:ext cx="4019550" cy="1181100"/>
          </a:xfrm>
          <a:custGeom>
            <a:avLst/>
            <a:gdLst/>
            <a:ahLst/>
            <a:cxnLst/>
            <a:rect l="l" t="t" r="r" b="b"/>
            <a:pathLst>
              <a:path w="4019550" h="1181100">
                <a:moveTo>
                  <a:pt x="114295" y="0"/>
                </a:moveTo>
                <a:lnTo>
                  <a:pt x="3905255" y="0"/>
                </a:lnTo>
                <a:cubicBezTo>
                  <a:pt x="3968378" y="0"/>
                  <a:pt x="4019550" y="51172"/>
                  <a:pt x="4019550" y="114295"/>
                </a:cubicBezTo>
                <a:lnTo>
                  <a:pt x="4019550" y="1066805"/>
                </a:lnTo>
                <a:cubicBezTo>
                  <a:pt x="4019550" y="1129928"/>
                  <a:pt x="3968378" y="1181100"/>
                  <a:pt x="3905255" y="1181100"/>
                </a:cubicBezTo>
                <a:lnTo>
                  <a:pt x="114295" y="1181100"/>
                </a:lnTo>
                <a:cubicBezTo>
                  <a:pt x="51172" y="1181100"/>
                  <a:pt x="0" y="1129928"/>
                  <a:pt x="0" y="1066805"/>
                </a:cubicBezTo>
                <a:lnTo>
                  <a:pt x="0" y="114295"/>
                </a:lnTo>
                <a:cubicBezTo>
                  <a:pt x="0" y="51214"/>
                  <a:pt x="51214" y="0"/>
                  <a:pt x="114295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/>
        </p:spPr>
      </p:sp>
      <p:sp>
        <p:nvSpPr>
          <p:cNvPr id="35" name="Shape 33"/>
          <p:cNvSpPr/>
          <p:nvPr/>
        </p:nvSpPr>
        <p:spPr>
          <a:xfrm>
            <a:off x="7711455" y="539115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52400" y="0"/>
                </a:lnTo>
                <a:cubicBezTo>
                  <a:pt x="236512" y="0"/>
                  <a:pt x="304800" y="68288"/>
                  <a:pt x="304800" y="152400"/>
                </a:cubicBezTo>
                <a:lnTo>
                  <a:pt x="304800" y="152400"/>
                </a:lnTo>
                <a:cubicBezTo>
                  <a:pt x="304800" y="236512"/>
                  <a:pt x="236512" y="304800"/>
                  <a:pt x="152400" y="304800"/>
                </a:cubicBezTo>
                <a:lnTo>
                  <a:pt x="152400" y="304800"/>
                </a:lnTo>
                <a:cubicBezTo>
                  <a:pt x="68288" y="304800"/>
                  <a:pt x="0" y="236512"/>
                  <a:pt x="0" y="1524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36" name="Text 34"/>
          <p:cNvSpPr/>
          <p:nvPr/>
        </p:nvSpPr>
        <p:spPr>
          <a:xfrm>
            <a:off x="7678117" y="5391150"/>
            <a:ext cx="3714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3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8092455" y="5410200"/>
            <a:ext cx="12573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Вербализация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7711455" y="5772150"/>
            <a:ext cx="379095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«Твоё тело сейчас говорит «стоп». Оно защищает тебя от перегрузки. Давай сделаем паузу.»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31304" y="331304"/>
            <a:ext cx="397565" cy="397565"/>
          </a:xfrm>
          <a:custGeom>
            <a:avLst/>
            <a:gdLst/>
            <a:ahLst/>
            <a:cxnLst/>
            <a:rect l="l" t="t" r="r" b="b"/>
            <a:pathLst>
              <a:path w="397565" h="397565">
                <a:moveTo>
                  <a:pt x="198783" y="0"/>
                </a:moveTo>
                <a:lnTo>
                  <a:pt x="198783" y="0"/>
                </a:lnTo>
                <a:cubicBezTo>
                  <a:pt x="308494" y="0"/>
                  <a:pt x="397565" y="89072"/>
                  <a:pt x="397565" y="198783"/>
                </a:cubicBezTo>
                <a:lnTo>
                  <a:pt x="397565" y="198783"/>
                </a:lnTo>
                <a:cubicBezTo>
                  <a:pt x="397565" y="308494"/>
                  <a:pt x="308494" y="397565"/>
                  <a:pt x="198783" y="397565"/>
                </a:cubicBezTo>
                <a:lnTo>
                  <a:pt x="198783" y="397565"/>
                </a:lnTo>
                <a:cubicBezTo>
                  <a:pt x="89072" y="397565"/>
                  <a:pt x="0" y="308494"/>
                  <a:pt x="0" y="198783"/>
                </a:cubicBezTo>
                <a:lnTo>
                  <a:pt x="0" y="198783"/>
                </a:lnTo>
                <a:cubicBezTo>
                  <a:pt x="0" y="89072"/>
                  <a:pt x="89072" y="0"/>
                  <a:pt x="198783" y="0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3" name="Text 1"/>
          <p:cNvSpPr/>
          <p:nvPr/>
        </p:nvSpPr>
        <p:spPr>
          <a:xfrm>
            <a:off x="289891" y="331304"/>
            <a:ext cx="480391" cy="397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304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05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828261" y="364435"/>
            <a:ext cx="4919870" cy="331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348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Кейс №2: Агрессивный защитник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828261" y="828261"/>
            <a:ext cx="795130" cy="33130"/>
          </a:xfrm>
          <a:custGeom>
            <a:avLst/>
            <a:gdLst/>
            <a:ahLst/>
            <a:cxnLst/>
            <a:rect l="l" t="t" r="r" b="b"/>
            <a:pathLst>
              <a:path w="795130" h="33130">
                <a:moveTo>
                  <a:pt x="0" y="0"/>
                </a:moveTo>
                <a:lnTo>
                  <a:pt x="795130" y="0"/>
                </a:lnTo>
                <a:lnTo>
                  <a:pt x="795130" y="33130"/>
                </a:lnTo>
                <a:lnTo>
                  <a:pt x="0" y="33130"/>
                </a:lnTo>
                <a:lnTo>
                  <a:pt x="0" y="0"/>
                </a:ln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6" name="Shape 4"/>
          <p:cNvSpPr/>
          <p:nvPr/>
        </p:nvSpPr>
        <p:spPr>
          <a:xfrm>
            <a:off x="331304" y="993913"/>
            <a:ext cx="6800022" cy="2517913"/>
          </a:xfrm>
          <a:custGeom>
            <a:avLst/>
            <a:gdLst/>
            <a:ahLst/>
            <a:cxnLst/>
            <a:rect l="l" t="t" r="r" b="b"/>
            <a:pathLst>
              <a:path w="6800022" h="2517913">
                <a:moveTo>
                  <a:pt x="132518" y="0"/>
                </a:moveTo>
                <a:lnTo>
                  <a:pt x="6667504" y="0"/>
                </a:lnTo>
                <a:cubicBezTo>
                  <a:pt x="6740692" y="0"/>
                  <a:pt x="6800022" y="59330"/>
                  <a:pt x="6800022" y="132518"/>
                </a:cubicBezTo>
                <a:lnTo>
                  <a:pt x="6800022" y="2385395"/>
                </a:lnTo>
                <a:cubicBezTo>
                  <a:pt x="6800022" y="2458583"/>
                  <a:pt x="6740692" y="2517913"/>
                  <a:pt x="6667504" y="2517913"/>
                </a:cubicBezTo>
                <a:lnTo>
                  <a:pt x="132518" y="2517913"/>
                </a:lnTo>
                <a:cubicBezTo>
                  <a:pt x="59330" y="2517913"/>
                  <a:pt x="0" y="2458583"/>
                  <a:pt x="0" y="2385395"/>
                </a:cubicBezTo>
                <a:lnTo>
                  <a:pt x="0" y="132518"/>
                </a:lnTo>
                <a:cubicBezTo>
                  <a:pt x="0" y="59330"/>
                  <a:pt x="59330" y="0"/>
                  <a:pt x="132518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4848" dist="8283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594277" y="1200978"/>
            <a:ext cx="186359" cy="248478"/>
          </a:xfrm>
          <a:custGeom>
            <a:avLst/>
            <a:gdLst/>
            <a:ahLst/>
            <a:cxnLst/>
            <a:rect l="l" t="t" r="r" b="b"/>
            <a:pathLst>
              <a:path w="186359" h="248478">
                <a:moveTo>
                  <a:pt x="0" y="31060"/>
                </a:moveTo>
                <a:cubicBezTo>
                  <a:pt x="0" y="13928"/>
                  <a:pt x="13928" y="0"/>
                  <a:pt x="31060" y="0"/>
                </a:cubicBezTo>
                <a:lnTo>
                  <a:pt x="103613" y="0"/>
                </a:lnTo>
                <a:cubicBezTo>
                  <a:pt x="111864" y="0"/>
                  <a:pt x="119774" y="3252"/>
                  <a:pt x="125598" y="9075"/>
                </a:cubicBezTo>
                <a:lnTo>
                  <a:pt x="177283" y="60809"/>
                </a:lnTo>
                <a:cubicBezTo>
                  <a:pt x="183107" y="66633"/>
                  <a:pt x="186359" y="74543"/>
                  <a:pt x="186359" y="82794"/>
                </a:cubicBezTo>
                <a:lnTo>
                  <a:pt x="186359" y="217418"/>
                </a:lnTo>
                <a:cubicBezTo>
                  <a:pt x="186359" y="234550"/>
                  <a:pt x="172430" y="248478"/>
                  <a:pt x="155299" y="248478"/>
                </a:cubicBezTo>
                <a:lnTo>
                  <a:pt x="31060" y="248478"/>
                </a:lnTo>
                <a:cubicBezTo>
                  <a:pt x="13928" y="248478"/>
                  <a:pt x="0" y="234550"/>
                  <a:pt x="0" y="217418"/>
                </a:cubicBezTo>
                <a:lnTo>
                  <a:pt x="0" y="31060"/>
                </a:lnTo>
                <a:close/>
                <a:moveTo>
                  <a:pt x="100944" y="28391"/>
                </a:moveTo>
                <a:lnTo>
                  <a:pt x="100944" y="73767"/>
                </a:lnTo>
                <a:cubicBezTo>
                  <a:pt x="100944" y="80222"/>
                  <a:pt x="106137" y="85414"/>
                  <a:pt x="112592" y="85414"/>
                </a:cubicBezTo>
                <a:lnTo>
                  <a:pt x="157968" y="85414"/>
                </a:lnTo>
                <a:lnTo>
                  <a:pt x="100944" y="28391"/>
                </a:lnTo>
                <a:close/>
                <a:moveTo>
                  <a:pt x="58237" y="124239"/>
                </a:moveTo>
                <a:cubicBezTo>
                  <a:pt x="51782" y="124239"/>
                  <a:pt x="46590" y="129432"/>
                  <a:pt x="46590" y="135887"/>
                </a:cubicBezTo>
                <a:cubicBezTo>
                  <a:pt x="46590" y="142341"/>
                  <a:pt x="51782" y="147534"/>
                  <a:pt x="58237" y="147534"/>
                </a:cubicBezTo>
                <a:lnTo>
                  <a:pt x="128122" y="147534"/>
                </a:lnTo>
                <a:cubicBezTo>
                  <a:pt x="134576" y="147534"/>
                  <a:pt x="139769" y="142341"/>
                  <a:pt x="139769" y="135887"/>
                </a:cubicBezTo>
                <a:cubicBezTo>
                  <a:pt x="139769" y="129432"/>
                  <a:pt x="134576" y="124239"/>
                  <a:pt x="128122" y="124239"/>
                </a:cubicBezTo>
                <a:lnTo>
                  <a:pt x="58237" y="124239"/>
                </a:lnTo>
                <a:close/>
                <a:moveTo>
                  <a:pt x="58237" y="170829"/>
                </a:moveTo>
                <a:cubicBezTo>
                  <a:pt x="51782" y="170829"/>
                  <a:pt x="46590" y="176022"/>
                  <a:pt x="46590" y="182476"/>
                </a:cubicBezTo>
                <a:cubicBezTo>
                  <a:pt x="46590" y="188931"/>
                  <a:pt x="51782" y="194124"/>
                  <a:pt x="58237" y="194124"/>
                </a:cubicBezTo>
                <a:lnTo>
                  <a:pt x="128122" y="194124"/>
                </a:lnTo>
                <a:cubicBezTo>
                  <a:pt x="134576" y="194124"/>
                  <a:pt x="139769" y="188931"/>
                  <a:pt x="139769" y="182476"/>
                </a:cubicBezTo>
                <a:cubicBezTo>
                  <a:pt x="139769" y="176022"/>
                  <a:pt x="134576" y="170829"/>
                  <a:pt x="128122" y="170829"/>
                </a:cubicBezTo>
                <a:lnTo>
                  <a:pt x="58237" y="170829"/>
                </a:ln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8" name="Text 6"/>
          <p:cNvSpPr/>
          <p:nvPr/>
        </p:nvSpPr>
        <p:spPr>
          <a:xfrm>
            <a:off x="940076" y="1192696"/>
            <a:ext cx="993913" cy="2650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65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Ситуация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530087" y="1590261"/>
            <a:ext cx="6477000" cy="7288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74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На уроке психологии учитель объявляет тест. Ученик, показывающий стабильно средние результаты, громко бросает ручку, говорит: «Опять эта фигня. Зачем это вообще нужно? Вы нас задолбали своей учебой!»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530087" y="2449582"/>
            <a:ext cx="6402457" cy="861391"/>
          </a:xfrm>
          <a:custGeom>
            <a:avLst/>
            <a:gdLst/>
            <a:ahLst/>
            <a:cxnLst/>
            <a:rect l="l" t="t" r="r" b="b"/>
            <a:pathLst>
              <a:path w="6402457" h="861391">
                <a:moveTo>
                  <a:pt x="99387" y="0"/>
                </a:moveTo>
                <a:lnTo>
                  <a:pt x="6303069" y="0"/>
                </a:lnTo>
                <a:cubicBezTo>
                  <a:pt x="6357959" y="0"/>
                  <a:pt x="6402457" y="44497"/>
                  <a:pt x="6402457" y="99387"/>
                </a:cubicBezTo>
                <a:lnTo>
                  <a:pt x="6402457" y="762004"/>
                </a:lnTo>
                <a:cubicBezTo>
                  <a:pt x="6402457" y="816894"/>
                  <a:pt x="6357959" y="861391"/>
                  <a:pt x="6303069" y="861391"/>
                </a:cubicBezTo>
                <a:lnTo>
                  <a:pt x="99387" y="861391"/>
                </a:lnTo>
                <a:cubicBezTo>
                  <a:pt x="44534" y="861391"/>
                  <a:pt x="0" y="816857"/>
                  <a:pt x="0" y="762004"/>
                </a:cubicBezTo>
                <a:lnTo>
                  <a:pt x="0" y="99387"/>
                </a:lnTo>
                <a:cubicBezTo>
                  <a:pt x="0" y="44534"/>
                  <a:pt x="44534" y="0"/>
                  <a:pt x="99387" y="0"/>
                </a:cubicBezTo>
                <a:close/>
              </a:path>
            </a:pathLst>
          </a:custGeom>
          <a:solidFill>
            <a:srgbClr val="C78D6A">
              <a:alpha val="10196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662609" y="2582103"/>
            <a:ext cx="6203674" cy="1987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3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Профиль:</a:t>
            </a:r>
            <a:r>
              <a:rPr lang="en-US" sz="1043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Средняя успеваемость, стабильный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662609" y="2780886"/>
            <a:ext cx="6203674" cy="1987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3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Триггер:</a:t>
            </a:r>
            <a:r>
              <a:rPr lang="en-US" sz="1043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Неожиданная проверка знаний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662609" y="2979668"/>
            <a:ext cx="6203674" cy="1987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3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Реакция:</a:t>
            </a:r>
            <a:r>
              <a:rPr lang="en-US" sz="1043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Агрессия, выброс гнева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339587" y="3650560"/>
            <a:ext cx="6783457" cy="1905000"/>
          </a:xfrm>
          <a:custGeom>
            <a:avLst/>
            <a:gdLst/>
            <a:ahLst/>
            <a:cxnLst/>
            <a:rect l="l" t="t" r="r" b="b"/>
            <a:pathLst>
              <a:path w="6783457" h="1905000">
                <a:moveTo>
                  <a:pt x="132531" y="0"/>
                </a:moveTo>
                <a:lnTo>
                  <a:pt x="6650926" y="0"/>
                </a:lnTo>
                <a:cubicBezTo>
                  <a:pt x="6724120" y="0"/>
                  <a:pt x="6783457" y="59336"/>
                  <a:pt x="6783457" y="132531"/>
                </a:cubicBezTo>
                <a:lnTo>
                  <a:pt x="6783457" y="1772469"/>
                </a:lnTo>
                <a:cubicBezTo>
                  <a:pt x="6783457" y="1845664"/>
                  <a:pt x="6724120" y="1905000"/>
                  <a:pt x="6650926" y="1905000"/>
                </a:cubicBezTo>
                <a:lnTo>
                  <a:pt x="132531" y="1905000"/>
                </a:lnTo>
                <a:cubicBezTo>
                  <a:pt x="59336" y="1905000"/>
                  <a:pt x="0" y="1845664"/>
                  <a:pt x="0" y="1772469"/>
                </a:cubicBezTo>
                <a:lnTo>
                  <a:pt x="0" y="132531"/>
                </a:lnTo>
                <a:cubicBezTo>
                  <a:pt x="0" y="59336"/>
                  <a:pt x="59336" y="0"/>
                  <a:pt x="132531" y="0"/>
                </a:cubicBezTo>
                <a:close/>
              </a:path>
            </a:pathLst>
          </a:custGeom>
          <a:solidFill>
            <a:srgbClr val="FEF2F2"/>
          </a:solidFill>
          <a:ln w="25400">
            <a:solidFill>
              <a:srgbClr val="FFC9C9"/>
            </a:solidFill>
            <a:prstDash val="solid"/>
          </a:ln>
          <a:effectLst>
            <a:outerShdw blurRad="24848" dist="8283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15" name="Shape 13"/>
          <p:cNvSpPr/>
          <p:nvPr/>
        </p:nvSpPr>
        <p:spPr>
          <a:xfrm>
            <a:off x="579783" y="3865908"/>
            <a:ext cx="248478" cy="248478"/>
          </a:xfrm>
          <a:custGeom>
            <a:avLst/>
            <a:gdLst/>
            <a:ahLst/>
            <a:cxnLst/>
            <a:rect l="l" t="t" r="r" b="b"/>
            <a:pathLst>
              <a:path w="248478" h="248478">
                <a:moveTo>
                  <a:pt x="124239" y="248478"/>
                </a:moveTo>
                <a:cubicBezTo>
                  <a:pt x="192809" y="248478"/>
                  <a:pt x="248478" y="192809"/>
                  <a:pt x="248478" y="124239"/>
                </a:cubicBezTo>
                <a:cubicBezTo>
                  <a:pt x="248478" y="55670"/>
                  <a:pt x="192809" y="0"/>
                  <a:pt x="124239" y="0"/>
                </a:cubicBezTo>
                <a:cubicBezTo>
                  <a:pt x="55670" y="0"/>
                  <a:pt x="0" y="55670"/>
                  <a:pt x="0" y="124239"/>
                </a:cubicBezTo>
                <a:cubicBezTo>
                  <a:pt x="0" y="192809"/>
                  <a:pt x="55670" y="248478"/>
                  <a:pt x="124239" y="248478"/>
                </a:cubicBezTo>
                <a:close/>
                <a:moveTo>
                  <a:pt x="81047" y="81047"/>
                </a:moveTo>
                <a:cubicBezTo>
                  <a:pt x="85609" y="76485"/>
                  <a:pt x="92985" y="76485"/>
                  <a:pt x="97499" y="81047"/>
                </a:cubicBezTo>
                <a:lnTo>
                  <a:pt x="124191" y="107739"/>
                </a:lnTo>
                <a:lnTo>
                  <a:pt x="150883" y="81047"/>
                </a:lnTo>
                <a:cubicBezTo>
                  <a:pt x="155445" y="76485"/>
                  <a:pt x="162821" y="76485"/>
                  <a:pt x="167335" y="81047"/>
                </a:cubicBezTo>
                <a:cubicBezTo>
                  <a:pt x="171848" y="85609"/>
                  <a:pt x="171896" y="92985"/>
                  <a:pt x="167335" y="97499"/>
                </a:cubicBezTo>
                <a:lnTo>
                  <a:pt x="140643" y="124191"/>
                </a:lnTo>
                <a:lnTo>
                  <a:pt x="167335" y="150883"/>
                </a:lnTo>
                <a:cubicBezTo>
                  <a:pt x="171896" y="155445"/>
                  <a:pt x="171896" y="162821"/>
                  <a:pt x="167335" y="167335"/>
                </a:cubicBezTo>
                <a:cubicBezTo>
                  <a:pt x="162773" y="171848"/>
                  <a:pt x="155396" y="171896"/>
                  <a:pt x="150883" y="167335"/>
                </a:cubicBezTo>
                <a:lnTo>
                  <a:pt x="124191" y="140643"/>
                </a:lnTo>
                <a:lnTo>
                  <a:pt x="97499" y="167335"/>
                </a:lnTo>
                <a:cubicBezTo>
                  <a:pt x="92937" y="171896"/>
                  <a:pt x="85560" y="171896"/>
                  <a:pt x="81047" y="167335"/>
                </a:cubicBezTo>
                <a:cubicBezTo>
                  <a:pt x="76533" y="162773"/>
                  <a:pt x="76485" y="155396"/>
                  <a:pt x="81047" y="150883"/>
                </a:cubicBezTo>
                <a:lnTo>
                  <a:pt x="107739" y="124191"/>
                </a:lnTo>
                <a:lnTo>
                  <a:pt x="81047" y="97499"/>
                </a:lnTo>
                <a:cubicBezTo>
                  <a:pt x="76485" y="92937"/>
                  <a:pt x="76485" y="85560"/>
                  <a:pt x="81047" y="81047"/>
                </a:cubicBezTo>
                <a:close/>
              </a:path>
            </a:pathLst>
          </a:custGeom>
          <a:solidFill>
            <a:srgbClr val="FB2C36"/>
          </a:solidFill>
          <a:ln/>
        </p:spPr>
      </p:sp>
      <p:sp>
        <p:nvSpPr>
          <p:cNvPr id="16" name="Text 14"/>
          <p:cNvSpPr/>
          <p:nvPr/>
        </p:nvSpPr>
        <p:spPr>
          <a:xfrm>
            <a:off x="956641" y="3857625"/>
            <a:ext cx="1764196" cy="2650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65" b="1" dirty="0">
                <a:solidFill>
                  <a:srgbClr val="C10007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Ошибка педагога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546652" y="4255190"/>
            <a:ext cx="6369326" cy="795130"/>
          </a:xfrm>
          <a:custGeom>
            <a:avLst/>
            <a:gdLst/>
            <a:ahLst/>
            <a:cxnLst/>
            <a:rect l="l" t="t" r="r" b="b"/>
            <a:pathLst>
              <a:path w="6369326" h="795130">
                <a:moveTo>
                  <a:pt x="99391" y="0"/>
                </a:moveTo>
                <a:lnTo>
                  <a:pt x="6269935" y="0"/>
                </a:lnTo>
                <a:cubicBezTo>
                  <a:pt x="6324827" y="0"/>
                  <a:pt x="6369326" y="44499"/>
                  <a:pt x="6369326" y="99391"/>
                </a:cubicBezTo>
                <a:lnTo>
                  <a:pt x="6369326" y="695739"/>
                </a:lnTo>
                <a:cubicBezTo>
                  <a:pt x="6369326" y="750631"/>
                  <a:pt x="6324827" y="795130"/>
                  <a:pt x="6269935" y="795130"/>
                </a:cubicBezTo>
                <a:lnTo>
                  <a:pt x="99391" y="795130"/>
                </a:lnTo>
                <a:cubicBezTo>
                  <a:pt x="44499" y="795130"/>
                  <a:pt x="0" y="750631"/>
                  <a:pt x="0" y="695739"/>
                </a:cubicBezTo>
                <a:lnTo>
                  <a:pt x="0" y="99391"/>
                </a:lnTo>
                <a:cubicBezTo>
                  <a:pt x="0" y="44536"/>
                  <a:pt x="44536" y="0"/>
                  <a:pt x="99391" y="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8" name="Text 16"/>
          <p:cNvSpPr/>
          <p:nvPr/>
        </p:nvSpPr>
        <p:spPr>
          <a:xfrm>
            <a:off x="679174" y="4387712"/>
            <a:ext cx="6178826" cy="2319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74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Вступать в публичную перепалку или выгонять из класса: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679174" y="4685886"/>
            <a:ext cx="6178826" cy="2319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74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«Выйди вон, раз не хочешь учиться!»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563217" y="5182842"/>
            <a:ext cx="132522" cy="132522"/>
          </a:xfrm>
          <a:custGeom>
            <a:avLst/>
            <a:gdLst/>
            <a:ahLst/>
            <a:cxnLst/>
            <a:rect l="l" t="t" r="r" b="b"/>
            <a:pathLst>
              <a:path w="132522" h="132522">
                <a:moveTo>
                  <a:pt x="130089" y="72110"/>
                </a:moveTo>
                <a:cubicBezTo>
                  <a:pt x="133324" y="68875"/>
                  <a:pt x="133324" y="63621"/>
                  <a:pt x="130089" y="60385"/>
                </a:cubicBezTo>
                <a:lnTo>
                  <a:pt x="88676" y="18972"/>
                </a:lnTo>
                <a:cubicBezTo>
                  <a:pt x="85440" y="15737"/>
                  <a:pt x="80186" y="15737"/>
                  <a:pt x="76951" y="18972"/>
                </a:cubicBezTo>
                <a:cubicBezTo>
                  <a:pt x="73715" y="22208"/>
                  <a:pt x="73715" y="27462"/>
                  <a:pt x="76951" y="30697"/>
                </a:cubicBezTo>
                <a:lnTo>
                  <a:pt x="104231" y="57978"/>
                </a:lnTo>
                <a:lnTo>
                  <a:pt x="8283" y="57978"/>
                </a:lnTo>
                <a:cubicBezTo>
                  <a:pt x="3701" y="57978"/>
                  <a:pt x="0" y="61680"/>
                  <a:pt x="0" y="66261"/>
                </a:cubicBezTo>
                <a:cubicBezTo>
                  <a:pt x="0" y="70842"/>
                  <a:pt x="3701" y="74543"/>
                  <a:pt x="8283" y="74543"/>
                </a:cubicBezTo>
                <a:lnTo>
                  <a:pt x="104231" y="74543"/>
                </a:lnTo>
                <a:lnTo>
                  <a:pt x="76951" y="101824"/>
                </a:lnTo>
                <a:cubicBezTo>
                  <a:pt x="73715" y="105060"/>
                  <a:pt x="73715" y="110314"/>
                  <a:pt x="76951" y="113549"/>
                </a:cubicBezTo>
                <a:cubicBezTo>
                  <a:pt x="80186" y="116785"/>
                  <a:pt x="85440" y="116785"/>
                  <a:pt x="88676" y="113549"/>
                </a:cubicBezTo>
                <a:lnTo>
                  <a:pt x="130089" y="72136"/>
                </a:lnTo>
                <a:close/>
              </a:path>
            </a:pathLst>
          </a:custGeom>
          <a:solidFill>
            <a:srgbClr val="FB2C36"/>
          </a:solidFill>
          <a:ln/>
        </p:spPr>
      </p:sp>
      <p:sp>
        <p:nvSpPr>
          <p:cNvPr id="21" name="Text 19"/>
          <p:cNvSpPr/>
          <p:nvPr/>
        </p:nvSpPr>
        <p:spPr>
          <a:xfrm>
            <a:off x="778565" y="5149712"/>
            <a:ext cx="2865783" cy="1987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3" b="1" dirty="0">
                <a:solidFill>
                  <a:srgbClr val="C10007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Усиление конфликта + публичное унижение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7328426" y="993913"/>
            <a:ext cx="4530587" cy="4671391"/>
          </a:xfrm>
          <a:custGeom>
            <a:avLst/>
            <a:gdLst/>
            <a:ahLst/>
            <a:cxnLst/>
            <a:rect l="l" t="t" r="r" b="b"/>
            <a:pathLst>
              <a:path w="4530587" h="4671391">
                <a:moveTo>
                  <a:pt x="132520" y="0"/>
                </a:moveTo>
                <a:lnTo>
                  <a:pt x="4398067" y="0"/>
                </a:lnTo>
                <a:cubicBezTo>
                  <a:pt x="4471256" y="0"/>
                  <a:pt x="4530587" y="59331"/>
                  <a:pt x="4530587" y="132520"/>
                </a:cubicBezTo>
                <a:lnTo>
                  <a:pt x="4530587" y="4538872"/>
                </a:lnTo>
                <a:cubicBezTo>
                  <a:pt x="4530587" y="4612060"/>
                  <a:pt x="4471256" y="4671391"/>
                  <a:pt x="4398067" y="4671391"/>
                </a:cubicBezTo>
                <a:lnTo>
                  <a:pt x="132520" y="4671391"/>
                </a:lnTo>
                <a:cubicBezTo>
                  <a:pt x="59331" y="4671391"/>
                  <a:pt x="0" y="4612060"/>
                  <a:pt x="0" y="4538872"/>
                </a:cubicBezTo>
                <a:lnTo>
                  <a:pt x="0" y="132520"/>
                </a:lnTo>
                <a:cubicBezTo>
                  <a:pt x="0" y="59380"/>
                  <a:pt x="59380" y="0"/>
                  <a:pt x="132520" y="0"/>
                </a:cubicBezTo>
                <a:close/>
              </a:path>
            </a:pathLst>
          </a:custGeom>
          <a:solidFill>
            <a:srgbClr val="4A5C58"/>
          </a:solidFill>
          <a:ln/>
        </p:spPr>
      </p:sp>
      <p:sp>
        <p:nvSpPr>
          <p:cNvPr id="23" name="Shape 21"/>
          <p:cNvSpPr/>
          <p:nvPr/>
        </p:nvSpPr>
        <p:spPr>
          <a:xfrm>
            <a:off x="7560339" y="1200978"/>
            <a:ext cx="248478" cy="248478"/>
          </a:xfrm>
          <a:custGeom>
            <a:avLst/>
            <a:gdLst/>
            <a:ahLst/>
            <a:cxnLst/>
            <a:rect l="l" t="t" r="r" b="b"/>
            <a:pathLst>
              <a:path w="248478" h="248478">
                <a:moveTo>
                  <a:pt x="124239" y="248478"/>
                </a:moveTo>
                <a:cubicBezTo>
                  <a:pt x="192809" y="248478"/>
                  <a:pt x="248478" y="192809"/>
                  <a:pt x="248478" y="124239"/>
                </a:cubicBezTo>
                <a:cubicBezTo>
                  <a:pt x="248478" y="55670"/>
                  <a:pt x="192809" y="0"/>
                  <a:pt x="124239" y="0"/>
                </a:cubicBezTo>
                <a:cubicBezTo>
                  <a:pt x="55670" y="0"/>
                  <a:pt x="0" y="55670"/>
                  <a:pt x="0" y="124239"/>
                </a:cubicBezTo>
                <a:cubicBezTo>
                  <a:pt x="0" y="192809"/>
                  <a:pt x="55670" y="248478"/>
                  <a:pt x="124239" y="248478"/>
                </a:cubicBezTo>
                <a:close/>
                <a:moveTo>
                  <a:pt x="165199" y="103225"/>
                </a:moveTo>
                <a:lnTo>
                  <a:pt x="126374" y="165345"/>
                </a:lnTo>
                <a:cubicBezTo>
                  <a:pt x="124336" y="168596"/>
                  <a:pt x="120842" y="170635"/>
                  <a:pt x="117008" y="170829"/>
                </a:cubicBezTo>
                <a:cubicBezTo>
                  <a:pt x="113174" y="171023"/>
                  <a:pt x="109486" y="169276"/>
                  <a:pt x="107205" y="166170"/>
                </a:cubicBezTo>
                <a:lnTo>
                  <a:pt x="83910" y="135110"/>
                </a:lnTo>
                <a:cubicBezTo>
                  <a:pt x="80027" y="129966"/>
                  <a:pt x="81095" y="122686"/>
                  <a:pt x="86239" y="118804"/>
                </a:cubicBezTo>
                <a:cubicBezTo>
                  <a:pt x="91384" y="114921"/>
                  <a:pt x="98663" y="115989"/>
                  <a:pt x="102546" y="121133"/>
                </a:cubicBezTo>
                <a:lnTo>
                  <a:pt x="115649" y="138604"/>
                </a:lnTo>
                <a:lnTo>
                  <a:pt x="145447" y="90898"/>
                </a:lnTo>
                <a:cubicBezTo>
                  <a:pt x="148844" y="85463"/>
                  <a:pt x="156027" y="83764"/>
                  <a:pt x="161511" y="87210"/>
                </a:cubicBezTo>
                <a:cubicBezTo>
                  <a:pt x="166995" y="90656"/>
                  <a:pt x="168645" y="97790"/>
                  <a:pt x="165199" y="103274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24" name="Text 22"/>
          <p:cNvSpPr/>
          <p:nvPr/>
        </p:nvSpPr>
        <p:spPr>
          <a:xfrm>
            <a:off x="7937198" y="1192696"/>
            <a:ext cx="1946413" cy="2650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65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Алгоритм действий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7527209" y="1590261"/>
            <a:ext cx="4133022" cy="1027043"/>
          </a:xfrm>
          <a:custGeom>
            <a:avLst/>
            <a:gdLst/>
            <a:ahLst/>
            <a:cxnLst/>
            <a:rect l="l" t="t" r="r" b="b"/>
            <a:pathLst>
              <a:path w="4133022" h="1027043">
                <a:moveTo>
                  <a:pt x="99387" y="0"/>
                </a:moveTo>
                <a:lnTo>
                  <a:pt x="4033635" y="0"/>
                </a:lnTo>
                <a:cubicBezTo>
                  <a:pt x="4088525" y="0"/>
                  <a:pt x="4133022" y="44497"/>
                  <a:pt x="4133022" y="99387"/>
                </a:cubicBezTo>
                <a:lnTo>
                  <a:pt x="4133022" y="927656"/>
                </a:lnTo>
                <a:cubicBezTo>
                  <a:pt x="4133022" y="982546"/>
                  <a:pt x="4088525" y="1027043"/>
                  <a:pt x="4033635" y="1027043"/>
                </a:cubicBezTo>
                <a:lnTo>
                  <a:pt x="99387" y="1027043"/>
                </a:lnTo>
                <a:cubicBezTo>
                  <a:pt x="44497" y="1027043"/>
                  <a:pt x="0" y="982546"/>
                  <a:pt x="0" y="927656"/>
                </a:cubicBezTo>
                <a:lnTo>
                  <a:pt x="0" y="99387"/>
                </a:lnTo>
                <a:cubicBezTo>
                  <a:pt x="0" y="44497"/>
                  <a:pt x="44497" y="0"/>
                  <a:pt x="99387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/>
        </p:spPr>
      </p:sp>
      <p:sp>
        <p:nvSpPr>
          <p:cNvPr id="26" name="Shape 24"/>
          <p:cNvSpPr/>
          <p:nvPr/>
        </p:nvSpPr>
        <p:spPr>
          <a:xfrm>
            <a:off x="7659731" y="1722783"/>
            <a:ext cx="265043" cy="265043"/>
          </a:xfrm>
          <a:custGeom>
            <a:avLst/>
            <a:gdLst/>
            <a:ahLst/>
            <a:cxnLst/>
            <a:rect l="l" t="t" r="r" b="b"/>
            <a:pathLst>
              <a:path w="265043" h="265043">
                <a:moveTo>
                  <a:pt x="132522" y="0"/>
                </a:moveTo>
                <a:lnTo>
                  <a:pt x="132522" y="0"/>
                </a:lnTo>
                <a:cubicBezTo>
                  <a:pt x="205711" y="0"/>
                  <a:pt x="265043" y="59332"/>
                  <a:pt x="265043" y="132522"/>
                </a:cubicBezTo>
                <a:lnTo>
                  <a:pt x="265043" y="132522"/>
                </a:lnTo>
                <a:cubicBezTo>
                  <a:pt x="265043" y="205711"/>
                  <a:pt x="205711" y="265043"/>
                  <a:pt x="132522" y="265043"/>
                </a:cubicBezTo>
                <a:lnTo>
                  <a:pt x="132522" y="265043"/>
                </a:lnTo>
                <a:cubicBezTo>
                  <a:pt x="59332" y="265043"/>
                  <a:pt x="0" y="205711"/>
                  <a:pt x="0" y="132522"/>
                </a:cubicBezTo>
                <a:lnTo>
                  <a:pt x="0" y="132522"/>
                </a:lnTo>
                <a:cubicBezTo>
                  <a:pt x="0" y="59332"/>
                  <a:pt x="59332" y="0"/>
                  <a:pt x="132522" y="0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27" name="Text 25"/>
          <p:cNvSpPr/>
          <p:nvPr/>
        </p:nvSpPr>
        <p:spPr>
          <a:xfrm>
            <a:off x="7630742" y="1722783"/>
            <a:ext cx="323022" cy="2650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13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7991035" y="1739348"/>
            <a:ext cx="2054087" cy="2319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74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Не принимаем на свой счет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7659731" y="2054087"/>
            <a:ext cx="3934239" cy="4306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43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Гнев направлен не на вас лично, а на ситуацию неопределенности и страха не справиться.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7527209" y="2749826"/>
            <a:ext cx="4133022" cy="1242391"/>
          </a:xfrm>
          <a:custGeom>
            <a:avLst/>
            <a:gdLst/>
            <a:ahLst/>
            <a:cxnLst/>
            <a:rect l="l" t="t" r="r" b="b"/>
            <a:pathLst>
              <a:path w="4133022" h="1242391">
                <a:moveTo>
                  <a:pt x="99391" y="0"/>
                </a:moveTo>
                <a:lnTo>
                  <a:pt x="4033630" y="0"/>
                </a:lnTo>
                <a:cubicBezTo>
                  <a:pt x="4088523" y="0"/>
                  <a:pt x="4133022" y="44499"/>
                  <a:pt x="4133022" y="99391"/>
                </a:cubicBezTo>
                <a:lnTo>
                  <a:pt x="4133022" y="1143000"/>
                </a:lnTo>
                <a:cubicBezTo>
                  <a:pt x="4133022" y="1197892"/>
                  <a:pt x="4088523" y="1242391"/>
                  <a:pt x="4033630" y="1242391"/>
                </a:cubicBezTo>
                <a:lnTo>
                  <a:pt x="99391" y="1242391"/>
                </a:lnTo>
                <a:cubicBezTo>
                  <a:pt x="44499" y="1242391"/>
                  <a:pt x="0" y="1197892"/>
                  <a:pt x="0" y="1143000"/>
                </a:cubicBezTo>
                <a:lnTo>
                  <a:pt x="0" y="99391"/>
                </a:lnTo>
                <a:cubicBezTo>
                  <a:pt x="0" y="44536"/>
                  <a:pt x="44536" y="0"/>
                  <a:pt x="99391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/>
        </p:spPr>
      </p:sp>
      <p:sp>
        <p:nvSpPr>
          <p:cNvPr id="31" name="Shape 29"/>
          <p:cNvSpPr/>
          <p:nvPr/>
        </p:nvSpPr>
        <p:spPr>
          <a:xfrm>
            <a:off x="7659731" y="2882348"/>
            <a:ext cx="265043" cy="265043"/>
          </a:xfrm>
          <a:custGeom>
            <a:avLst/>
            <a:gdLst/>
            <a:ahLst/>
            <a:cxnLst/>
            <a:rect l="l" t="t" r="r" b="b"/>
            <a:pathLst>
              <a:path w="265043" h="265043">
                <a:moveTo>
                  <a:pt x="132522" y="0"/>
                </a:moveTo>
                <a:lnTo>
                  <a:pt x="132522" y="0"/>
                </a:lnTo>
                <a:cubicBezTo>
                  <a:pt x="205711" y="0"/>
                  <a:pt x="265043" y="59332"/>
                  <a:pt x="265043" y="132522"/>
                </a:cubicBezTo>
                <a:lnTo>
                  <a:pt x="265043" y="132522"/>
                </a:lnTo>
                <a:cubicBezTo>
                  <a:pt x="265043" y="205711"/>
                  <a:pt x="205711" y="265043"/>
                  <a:pt x="132522" y="265043"/>
                </a:cubicBezTo>
                <a:lnTo>
                  <a:pt x="132522" y="265043"/>
                </a:lnTo>
                <a:cubicBezTo>
                  <a:pt x="59332" y="265043"/>
                  <a:pt x="0" y="205711"/>
                  <a:pt x="0" y="132522"/>
                </a:cubicBezTo>
                <a:lnTo>
                  <a:pt x="0" y="132522"/>
                </a:lnTo>
                <a:cubicBezTo>
                  <a:pt x="0" y="59332"/>
                  <a:pt x="59332" y="0"/>
                  <a:pt x="132522" y="0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32" name="Text 30"/>
          <p:cNvSpPr/>
          <p:nvPr/>
        </p:nvSpPr>
        <p:spPr>
          <a:xfrm>
            <a:off x="7630742" y="2882348"/>
            <a:ext cx="323022" cy="2650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13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7991035" y="2898913"/>
            <a:ext cx="2385391" cy="2319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74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Отделяем эмоцию от поведения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7659731" y="3213652"/>
            <a:ext cx="3934239" cy="6460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43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«Я слышу твоё раздражение. Ты имеешь право злиться, когда нагрузка большая. Но давай найдем слова, которые не будут задевать других.»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7527209" y="4124739"/>
            <a:ext cx="4133022" cy="1242391"/>
          </a:xfrm>
          <a:custGeom>
            <a:avLst/>
            <a:gdLst/>
            <a:ahLst/>
            <a:cxnLst/>
            <a:rect l="l" t="t" r="r" b="b"/>
            <a:pathLst>
              <a:path w="4133022" h="1242391">
                <a:moveTo>
                  <a:pt x="99391" y="0"/>
                </a:moveTo>
                <a:lnTo>
                  <a:pt x="4033630" y="0"/>
                </a:lnTo>
                <a:cubicBezTo>
                  <a:pt x="4088523" y="0"/>
                  <a:pt x="4133022" y="44499"/>
                  <a:pt x="4133022" y="99391"/>
                </a:cubicBezTo>
                <a:lnTo>
                  <a:pt x="4133022" y="1143000"/>
                </a:lnTo>
                <a:cubicBezTo>
                  <a:pt x="4133022" y="1197892"/>
                  <a:pt x="4088523" y="1242391"/>
                  <a:pt x="4033630" y="1242391"/>
                </a:cubicBezTo>
                <a:lnTo>
                  <a:pt x="99391" y="1242391"/>
                </a:lnTo>
                <a:cubicBezTo>
                  <a:pt x="44499" y="1242391"/>
                  <a:pt x="0" y="1197892"/>
                  <a:pt x="0" y="1143000"/>
                </a:cubicBezTo>
                <a:lnTo>
                  <a:pt x="0" y="99391"/>
                </a:lnTo>
                <a:cubicBezTo>
                  <a:pt x="0" y="44536"/>
                  <a:pt x="44536" y="0"/>
                  <a:pt x="99391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/>
        </p:spPr>
      </p:sp>
      <p:sp>
        <p:nvSpPr>
          <p:cNvPr id="36" name="Shape 34"/>
          <p:cNvSpPr/>
          <p:nvPr/>
        </p:nvSpPr>
        <p:spPr>
          <a:xfrm>
            <a:off x="7659731" y="4257261"/>
            <a:ext cx="265043" cy="265043"/>
          </a:xfrm>
          <a:custGeom>
            <a:avLst/>
            <a:gdLst/>
            <a:ahLst/>
            <a:cxnLst/>
            <a:rect l="l" t="t" r="r" b="b"/>
            <a:pathLst>
              <a:path w="265043" h="265043">
                <a:moveTo>
                  <a:pt x="132522" y="0"/>
                </a:moveTo>
                <a:lnTo>
                  <a:pt x="132522" y="0"/>
                </a:lnTo>
                <a:cubicBezTo>
                  <a:pt x="205711" y="0"/>
                  <a:pt x="265043" y="59332"/>
                  <a:pt x="265043" y="132522"/>
                </a:cubicBezTo>
                <a:lnTo>
                  <a:pt x="265043" y="132522"/>
                </a:lnTo>
                <a:cubicBezTo>
                  <a:pt x="265043" y="205711"/>
                  <a:pt x="205711" y="265043"/>
                  <a:pt x="132522" y="265043"/>
                </a:cubicBezTo>
                <a:lnTo>
                  <a:pt x="132522" y="265043"/>
                </a:lnTo>
                <a:cubicBezTo>
                  <a:pt x="59332" y="265043"/>
                  <a:pt x="0" y="205711"/>
                  <a:pt x="0" y="132522"/>
                </a:cubicBezTo>
                <a:lnTo>
                  <a:pt x="0" y="132522"/>
                </a:lnTo>
                <a:cubicBezTo>
                  <a:pt x="0" y="59332"/>
                  <a:pt x="59332" y="0"/>
                  <a:pt x="132522" y="0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37" name="Text 35"/>
          <p:cNvSpPr/>
          <p:nvPr/>
        </p:nvSpPr>
        <p:spPr>
          <a:xfrm>
            <a:off x="7630742" y="4257261"/>
            <a:ext cx="323022" cy="2650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13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3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7991035" y="4273826"/>
            <a:ext cx="1631674" cy="2319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74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Предложение выбора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7659731" y="4588565"/>
            <a:ext cx="3934239" cy="6460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43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«У нас действительно есть тест. Но у тебя есть выбор: ты можешь написать его сейчас или в конце урока, чтобы у тебя было время настроиться. Как тебе удобнее?»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7336709" y="5806109"/>
            <a:ext cx="4514022" cy="712304"/>
          </a:xfrm>
          <a:custGeom>
            <a:avLst/>
            <a:gdLst/>
            <a:ahLst/>
            <a:cxnLst/>
            <a:rect l="l" t="t" r="r" b="b"/>
            <a:pathLst>
              <a:path w="4514022" h="712304">
                <a:moveTo>
                  <a:pt x="99388" y="0"/>
                </a:moveTo>
                <a:lnTo>
                  <a:pt x="4414634" y="0"/>
                </a:lnTo>
                <a:cubicBezTo>
                  <a:pt x="4469524" y="0"/>
                  <a:pt x="4514022" y="44497"/>
                  <a:pt x="4514022" y="99388"/>
                </a:cubicBezTo>
                <a:lnTo>
                  <a:pt x="4514022" y="612917"/>
                </a:lnTo>
                <a:cubicBezTo>
                  <a:pt x="4514022" y="667807"/>
                  <a:pt x="4469524" y="712304"/>
                  <a:pt x="4414634" y="712304"/>
                </a:cubicBezTo>
                <a:lnTo>
                  <a:pt x="99388" y="712304"/>
                </a:lnTo>
                <a:cubicBezTo>
                  <a:pt x="44497" y="712304"/>
                  <a:pt x="0" y="667807"/>
                  <a:pt x="0" y="612917"/>
                </a:cubicBezTo>
                <a:lnTo>
                  <a:pt x="0" y="99388"/>
                </a:lnTo>
                <a:cubicBezTo>
                  <a:pt x="0" y="44497"/>
                  <a:pt x="44497" y="0"/>
                  <a:pt x="99388" y="0"/>
                </a:cubicBezTo>
                <a:close/>
              </a:path>
            </a:pathLst>
          </a:custGeom>
          <a:solidFill>
            <a:srgbClr val="C78D6A">
              <a:alpha val="10196"/>
            </a:srgbClr>
          </a:solidFill>
          <a:ln w="25400">
            <a:solidFill>
              <a:srgbClr val="C78D6A">
                <a:alpha val="30196"/>
              </a:srgbClr>
            </a:solidFill>
            <a:prstDash val="solid"/>
          </a:ln>
        </p:spPr>
      </p:sp>
      <p:sp>
        <p:nvSpPr>
          <p:cNvPr id="41" name="Shape 39"/>
          <p:cNvSpPr/>
          <p:nvPr/>
        </p:nvSpPr>
        <p:spPr>
          <a:xfrm>
            <a:off x="7510644" y="5996609"/>
            <a:ext cx="99391" cy="132522"/>
          </a:xfrm>
          <a:custGeom>
            <a:avLst/>
            <a:gdLst/>
            <a:ahLst/>
            <a:cxnLst/>
            <a:rect l="l" t="t" r="r" b="b"/>
            <a:pathLst>
              <a:path w="99391" h="132522">
                <a:moveTo>
                  <a:pt x="75812" y="99391"/>
                </a:moveTo>
                <a:cubicBezTo>
                  <a:pt x="77701" y="93619"/>
                  <a:pt x="81480" y="88391"/>
                  <a:pt x="85751" y="83887"/>
                </a:cubicBezTo>
                <a:cubicBezTo>
                  <a:pt x="94215" y="74983"/>
                  <a:pt x="99391" y="62948"/>
                  <a:pt x="99391" y="49696"/>
                </a:cubicBezTo>
                <a:cubicBezTo>
                  <a:pt x="99391" y="22260"/>
                  <a:pt x="77132" y="0"/>
                  <a:pt x="49696" y="0"/>
                </a:cubicBezTo>
                <a:cubicBezTo>
                  <a:pt x="22260" y="0"/>
                  <a:pt x="0" y="22260"/>
                  <a:pt x="0" y="49696"/>
                </a:cubicBezTo>
                <a:cubicBezTo>
                  <a:pt x="0" y="62948"/>
                  <a:pt x="5177" y="74983"/>
                  <a:pt x="13640" y="83887"/>
                </a:cubicBezTo>
                <a:cubicBezTo>
                  <a:pt x="17911" y="88391"/>
                  <a:pt x="21716" y="93619"/>
                  <a:pt x="23580" y="99391"/>
                </a:cubicBezTo>
                <a:lnTo>
                  <a:pt x="75786" y="99391"/>
                </a:lnTo>
                <a:close/>
                <a:moveTo>
                  <a:pt x="74543" y="111815"/>
                </a:moveTo>
                <a:lnTo>
                  <a:pt x="24848" y="111815"/>
                </a:lnTo>
                <a:lnTo>
                  <a:pt x="24848" y="115957"/>
                </a:lnTo>
                <a:cubicBezTo>
                  <a:pt x="24848" y="127397"/>
                  <a:pt x="34114" y="136663"/>
                  <a:pt x="45554" y="136663"/>
                </a:cubicBezTo>
                <a:lnTo>
                  <a:pt x="53837" y="136663"/>
                </a:lnTo>
                <a:cubicBezTo>
                  <a:pt x="65277" y="136663"/>
                  <a:pt x="74543" y="127397"/>
                  <a:pt x="74543" y="115957"/>
                </a:cubicBezTo>
                <a:lnTo>
                  <a:pt x="74543" y="111815"/>
                </a:lnTo>
                <a:close/>
                <a:moveTo>
                  <a:pt x="47625" y="28989"/>
                </a:moveTo>
                <a:cubicBezTo>
                  <a:pt x="37324" y="28989"/>
                  <a:pt x="28989" y="37324"/>
                  <a:pt x="28989" y="47625"/>
                </a:cubicBezTo>
                <a:cubicBezTo>
                  <a:pt x="28989" y="51067"/>
                  <a:pt x="26220" y="53837"/>
                  <a:pt x="22777" y="53837"/>
                </a:cubicBezTo>
                <a:cubicBezTo>
                  <a:pt x="19335" y="53837"/>
                  <a:pt x="16565" y="51067"/>
                  <a:pt x="16565" y="47625"/>
                </a:cubicBezTo>
                <a:cubicBezTo>
                  <a:pt x="16565" y="30464"/>
                  <a:pt x="30464" y="16565"/>
                  <a:pt x="47625" y="16565"/>
                </a:cubicBezTo>
                <a:cubicBezTo>
                  <a:pt x="51067" y="16565"/>
                  <a:pt x="53837" y="19335"/>
                  <a:pt x="53837" y="22777"/>
                </a:cubicBezTo>
                <a:cubicBezTo>
                  <a:pt x="53837" y="26220"/>
                  <a:pt x="51067" y="28989"/>
                  <a:pt x="47625" y="28989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42" name="Text 40"/>
          <p:cNvSpPr/>
          <p:nvPr/>
        </p:nvSpPr>
        <p:spPr>
          <a:xfrm>
            <a:off x="7686379" y="5946913"/>
            <a:ext cx="4089808" cy="4306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43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Инсайт:</a:t>
            </a:r>
            <a:r>
              <a:rPr lang="en-US" sz="1043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Даже иллюзия выбора снижает тревогу и возвращает ощущение контроля.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51608" y="351608"/>
            <a:ext cx="421929" cy="421929"/>
          </a:xfrm>
          <a:custGeom>
            <a:avLst/>
            <a:gdLst/>
            <a:ahLst/>
            <a:cxnLst/>
            <a:rect l="l" t="t" r="r" b="b"/>
            <a:pathLst>
              <a:path w="421929" h="421929">
                <a:moveTo>
                  <a:pt x="210965" y="0"/>
                </a:moveTo>
                <a:lnTo>
                  <a:pt x="210965" y="0"/>
                </a:lnTo>
                <a:cubicBezTo>
                  <a:pt x="327399" y="0"/>
                  <a:pt x="421929" y="94530"/>
                  <a:pt x="421929" y="210965"/>
                </a:cubicBezTo>
                <a:lnTo>
                  <a:pt x="421929" y="210965"/>
                </a:lnTo>
                <a:cubicBezTo>
                  <a:pt x="421929" y="327399"/>
                  <a:pt x="327399" y="421929"/>
                  <a:pt x="210965" y="421929"/>
                </a:cubicBezTo>
                <a:lnTo>
                  <a:pt x="210965" y="421929"/>
                </a:lnTo>
                <a:cubicBezTo>
                  <a:pt x="94530" y="421929"/>
                  <a:pt x="0" y="327399"/>
                  <a:pt x="0" y="210965"/>
                </a:cubicBezTo>
                <a:lnTo>
                  <a:pt x="0" y="210965"/>
                </a:lnTo>
                <a:cubicBezTo>
                  <a:pt x="0" y="94530"/>
                  <a:pt x="94530" y="0"/>
                  <a:pt x="210965" y="0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3" name="Text 1"/>
          <p:cNvSpPr/>
          <p:nvPr/>
        </p:nvSpPr>
        <p:spPr>
          <a:xfrm>
            <a:off x="307657" y="351608"/>
            <a:ext cx="509831" cy="4219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384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05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879019" y="386769"/>
            <a:ext cx="4570901" cy="351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492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Кейс №3: «Сгорание» профи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879019" y="879019"/>
            <a:ext cx="843859" cy="35161"/>
          </a:xfrm>
          <a:custGeom>
            <a:avLst/>
            <a:gdLst/>
            <a:ahLst/>
            <a:cxnLst/>
            <a:rect l="l" t="t" r="r" b="b"/>
            <a:pathLst>
              <a:path w="843859" h="35161">
                <a:moveTo>
                  <a:pt x="0" y="0"/>
                </a:moveTo>
                <a:lnTo>
                  <a:pt x="843859" y="0"/>
                </a:lnTo>
                <a:lnTo>
                  <a:pt x="843859" y="35161"/>
                </a:lnTo>
                <a:lnTo>
                  <a:pt x="0" y="35161"/>
                </a:lnTo>
                <a:lnTo>
                  <a:pt x="0" y="0"/>
                </a:ln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6" name="Shape 4"/>
          <p:cNvSpPr/>
          <p:nvPr/>
        </p:nvSpPr>
        <p:spPr>
          <a:xfrm>
            <a:off x="351608" y="1054823"/>
            <a:ext cx="6768450" cy="2672219"/>
          </a:xfrm>
          <a:custGeom>
            <a:avLst/>
            <a:gdLst/>
            <a:ahLst/>
            <a:cxnLst/>
            <a:rect l="l" t="t" r="r" b="b"/>
            <a:pathLst>
              <a:path w="6768450" h="2672219">
                <a:moveTo>
                  <a:pt x="140639" y="0"/>
                </a:moveTo>
                <a:lnTo>
                  <a:pt x="6627811" y="0"/>
                </a:lnTo>
                <a:cubicBezTo>
                  <a:pt x="6705484" y="0"/>
                  <a:pt x="6768450" y="62966"/>
                  <a:pt x="6768450" y="140639"/>
                </a:cubicBezTo>
                <a:lnTo>
                  <a:pt x="6768450" y="2531580"/>
                </a:lnTo>
                <a:cubicBezTo>
                  <a:pt x="6768450" y="2609253"/>
                  <a:pt x="6705484" y="2672219"/>
                  <a:pt x="6627811" y="2672219"/>
                </a:cubicBezTo>
                <a:lnTo>
                  <a:pt x="140639" y="2672219"/>
                </a:lnTo>
                <a:cubicBezTo>
                  <a:pt x="62966" y="2672219"/>
                  <a:pt x="0" y="2609253"/>
                  <a:pt x="0" y="2531580"/>
                </a:cubicBezTo>
                <a:lnTo>
                  <a:pt x="0" y="140639"/>
                </a:lnTo>
                <a:cubicBezTo>
                  <a:pt x="0" y="62966"/>
                  <a:pt x="62966" y="0"/>
                  <a:pt x="140639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blurRad="26371" dist="879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630696" y="1274578"/>
            <a:ext cx="197779" cy="263706"/>
          </a:xfrm>
          <a:custGeom>
            <a:avLst/>
            <a:gdLst/>
            <a:ahLst/>
            <a:cxnLst/>
            <a:rect l="l" t="t" r="r" b="b"/>
            <a:pathLst>
              <a:path w="197779" h="263706">
                <a:moveTo>
                  <a:pt x="0" y="32963"/>
                </a:moveTo>
                <a:cubicBezTo>
                  <a:pt x="0" y="14782"/>
                  <a:pt x="14782" y="0"/>
                  <a:pt x="32963" y="0"/>
                </a:cubicBezTo>
                <a:lnTo>
                  <a:pt x="109963" y="0"/>
                </a:lnTo>
                <a:cubicBezTo>
                  <a:pt x="118719" y="0"/>
                  <a:pt x="127114" y="3451"/>
                  <a:pt x="133295" y="9631"/>
                </a:cubicBezTo>
                <a:lnTo>
                  <a:pt x="188148" y="64536"/>
                </a:lnTo>
                <a:cubicBezTo>
                  <a:pt x="194329" y="70716"/>
                  <a:pt x="197779" y="79112"/>
                  <a:pt x="197779" y="87868"/>
                </a:cubicBezTo>
                <a:lnTo>
                  <a:pt x="197779" y="230743"/>
                </a:lnTo>
                <a:cubicBezTo>
                  <a:pt x="197779" y="248924"/>
                  <a:pt x="182997" y="263706"/>
                  <a:pt x="164816" y="263706"/>
                </a:cubicBezTo>
                <a:lnTo>
                  <a:pt x="32963" y="263706"/>
                </a:lnTo>
                <a:cubicBezTo>
                  <a:pt x="14782" y="263706"/>
                  <a:pt x="0" y="248924"/>
                  <a:pt x="0" y="230743"/>
                </a:cubicBezTo>
                <a:lnTo>
                  <a:pt x="0" y="32963"/>
                </a:lnTo>
                <a:close/>
                <a:moveTo>
                  <a:pt x="107130" y="30130"/>
                </a:moveTo>
                <a:lnTo>
                  <a:pt x="107130" y="78288"/>
                </a:lnTo>
                <a:cubicBezTo>
                  <a:pt x="107130" y="85138"/>
                  <a:pt x="112642" y="90649"/>
                  <a:pt x="119492" y="90649"/>
                </a:cubicBezTo>
                <a:lnTo>
                  <a:pt x="167649" y="90649"/>
                </a:lnTo>
                <a:lnTo>
                  <a:pt x="107130" y="30130"/>
                </a:lnTo>
                <a:close/>
                <a:moveTo>
                  <a:pt x="61806" y="131853"/>
                </a:moveTo>
                <a:cubicBezTo>
                  <a:pt x="54956" y="131853"/>
                  <a:pt x="49445" y="137364"/>
                  <a:pt x="49445" y="144214"/>
                </a:cubicBezTo>
                <a:cubicBezTo>
                  <a:pt x="49445" y="151064"/>
                  <a:pt x="54956" y="156575"/>
                  <a:pt x="61806" y="156575"/>
                </a:cubicBezTo>
                <a:lnTo>
                  <a:pt x="135973" y="156575"/>
                </a:lnTo>
                <a:cubicBezTo>
                  <a:pt x="142823" y="156575"/>
                  <a:pt x="148335" y="151064"/>
                  <a:pt x="148335" y="144214"/>
                </a:cubicBezTo>
                <a:cubicBezTo>
                  <a:pt x="148335" y="137364"/>
                  <a:pt x="142823" y="131853"/>
                  <a:pt x="135973" y="131853"/>
                </a:cubicBezTo>
                <a:lnTo>
                  <a:pt x="61806" y="131853"/>
                </a:lnTo>
                <a:close/>
                <a:moveTo>
                  <a:pt x="61806" y="181298"/>
                </a:moveTo>
                <a:cubicBezTo>
                  <a:pt x="54956" y="181298"/>
                  <a:pt x="49445" y="186809"/>
                  <a:pt x="49445" y="193659"/>
                </a:cubicBezTo>
                <a:cubicBezTo>
                  <a:pt x="49445" y="200509"/>
                  <a:pt x="54956" y="206020"/>
                  <a:pt x="61806" y="206020"/>
                </a:cubicBezTo>
                <a:lnTo>
                  <a:pt x="135973" y="206020"/>
                </a:lnTo>
                <a:cubicBezTo>
                  <a:pt x="142823" y="206020"/>
                  <a:pt x="148335" y="200509"/>
                  <a:pt x="148335" y="193659"/>
                </a:cubicBezTo>
                <a:cubicBezTo>
                  <a:pt x="148335" y="186809"/>
                  <a:pt x="142823" y="181298"/>
                  <a:pt x="135973" y="181298"/>
                </a:cubicBezTo>
                <a:lnTo>
                  <a:pt x="61806" y="181298"/>
                </a:ln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8" name="Text 6"/>
          <p:cNvSpPr/>
          <p:nvPr/>
        </p:nvSpPr>
        <p:spPr>
          <a:xfrm>
            <a:off x="997687" y="1265788"/>
            <a:ext cx="1054823" cy="2812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61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Ситуация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562572" y="1687717"/>
            <a:ext cx="6425632" cy="7735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46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Ученик, который поступил в профильный психолого-педагогический класс с горящими глазами, к середине года перестал выполнять домашние задания, сидит на уроках вялый, говорит, что «ничего не хочет».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562572" y="2599700"/>
            <a:ext cx="6346521" cy="914180"/>
          </a:xfrm>
          <a:custGeom>
            <a:avLst/>
            <a:gdLst/>
            <a:ahLst/>
            <a:cxnLst/>
            <a:rect l="l" t="t" r="r" b="b"/>
            <a:pathLst>
              <a:path w="6346521" h="914180">
                <a:moveTo>
                  <a:pt x="105478" y="0"/>
                </a:moveTo>
                <a:lnTo>
                  <a:pt x="6241042" y="0"/>
                </a:lnTo>
                <a:cubicBezTo>
                  <a:pt x="6299296" y="0"/>
                  <a:pt x="6346521" y="47224"/>
                  <a:pt x="6346521" y="105478"/>
                </a:cubicBezTo>
                <a:lnTo>
                  <a:pt x="6346521" y="808702"/>
                </a:lnTo>
                <a:cubicBezTo>
                  <a:pt x="6346521" y="866956"/>
                  <a:pt x="6299296" y="914180"/>
                  <a:pt x="6241042" y="914180"/>
                </a:cubicBezTo>
                <a:lnTo>
                  <a:pt x="105478" y="914180"/>
                </a:lnTo>
                <a:cubicBezTo>
                  <a:pt x="47224" y="914180"/>
                  <a:pt x="0" y="866956"/>
                  <a:pt x="0" y="808702"/>
                </a:cubicBezTo>
                <a:lnTo>
                  <a:pt x="0" y="105478"/>
                </a:lnTo>
                <a:cubicBezTo>
                  <a:pt x="0" y="47263"/>
                  <a:pt x="47263" y="0"/>
                  <a:pt x="105478" y="0"/>
                </a:cubicBezTo>
                <a:close/>
              </a:path>
            </a:pathLst>
          </a:custGeom>
          <a:solidFill>
            <a:srgbClr val="C78D6A">
              <a:alpha val="10196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703216" y="2740343"/>
            <a:ext cx="6135556" cy="2109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7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Профиль:</a:t>
            </a:r>
            <a:r>
              <a:rPr lang="en-US" sz="1107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Мотивированный, с «горящими глазами»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703216" y="2951308"/>
            <a:ext cx="6135556" cy="2109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7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Триггер:</a:t>
            </a:r>
            <a:r>
              <a:rPr lang="en-US" sz="1107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Длительная перегрузка, нереалистичные ожидания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703216" y="3162273"/>
            <a:ext cx="6135556" cy="2109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7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Реакция:</a:t>
            </a:r>
            <a:r>
              <a:rPr lang="en-US" sz="1107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Апатия, снижение мотивации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360398" y="3874278"/>
            <a:ext cx="6750870" cy="1705298"/>
          </a:xfrm>
          <a:custGeom>
            <a:avLst/>
            <a:gdLst/>
            <a:ahLst/>
            <a:cxnLst/>
            <a:rect l="l" t="t" r="r" b="b"/>
            <a:pathLst>
              <a:path w="6750870" h="1705298">
                <a:moveTo>
                  <a:pt x="140636" y="0"/>
                </a:moveTo>
                <a:lnTo>
                  <a:pt x="6610234" y="0"/>
                </a:lnTo>
                <a:cubicBezTo>
                  <a:pt x="6687853" y="0"/>
                  <a:pt x="6750870" y="63017"/>
                  <a:pt x="6750870" y="140636"/>
                </a:cubicBezTo>
                <a:lnTo>
                  <a:pt x="6750870" y="1564662"/>
                </a:lnTo>
                <a:cubicBezTo>
                  <a:pt x="6750870" y="1642281"/>
                  <a:pt x="6687853" y="1705298"/>
                  <a:pt x="6610234" y="1705298"/>
                </a:cubicBezTo>
                <a:lnTo>
                  <a:pt x="140636" y="1705298"/>
                </a:lnTo>
                <a:cubicBezTo>
                  <a:pt x="63017" y="1705298"/>
                  <a:pt x="0" y="1642281"/>
                  <a:pt x="0" y="1564662"/>
                </a:cubicBezTo>
                <a:lnTo>
                  <a:pt x="0" y="140636"/>
                </a:lnTo>
                <a:cubicBezTo>
                  <a:pt x="0" y="63017"/>
                  <a:pt x="63017" y="0"/>
                  <a:pt x="140636" y="0"/>
                </a:cubicBezTo>
                <a:close/>
              </a:path>
            </a:pathLst>
          </a:custGeom>
          <a:solidFill>
            <a:srgbClr val="FEF2F2"/>
          </a:solidFill>
          <a:ln w="25400">
            <a:solidFill>
              <a:srgbClr val="FFC9C9"/>
            </a:solidFill>
            <a:prstDash val="solid"/>
          </a:ln>
          <a:effectLst>
            <a:outerShdw blurRad="26371" dist="879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15" name="Shape 13"/>
          <p:cNvSpPr/>
          <p:nvPr/>
        </p:nvSpPr>
        <p:spPr>
          <a:xfrm>
            <a:off x="615314" y="4102823"/>
            <a:ext cx="263706" cy="263706"/>
          </a:xfrm>
          <a:custGeom>
            <a:avLst/>
            <a:gdLst/>
            <a:ahLst/>
            <a:cxnLst/>
            <a:rect l="l" t="t" r="r" b="b"/>
            <a:pathLst>
              <a:path w="263706" h="263706">
                <a:moveTo>
                  <a:pt x="131853" y="263706"/>
                </a:moveTo>
                <a:cubicBezTo>
                  <a:pt x="204625" y="263706"/>
                  <a:pt x="263706" y="204625"/>
                  <a:pt x="263706" y="131853"/>
                </a:cubicBezTo>
                <a:cubicBezTo>
                  <a:pt x="263706" y="59081"/>
                  <a:pt x="204625" y="0"/>
                  <a:pt x="131853" y="0"/>
                </a:cubicBezTo>
                <a:cubicBezTo>
                  <a:pt x="59081" y="0"/>
                  <a:pt x="0" y="59081"/>
                  <a:pt x="0" y="131853"/>
                </a:cubicBezTo>
                <a:cubicBezTo>
                  <a:pt x="0" y="204625"/>
                  <a:pt x="59081" y="263706"/>
                  <a:pt x="131853" y="263706"/>
                </a:cubicBezTo>
                <a:close/>
                <a:moveTo>
                  <a:pt x="86013" y="86013"/>
                </a:moveTo>
                <a:cubicBezTo>
                  <a:pt x="90855" y="81172"/>
                  <a:pt x="98684" y="81172"/>
                  <a:pt x="103474" y="86013"/>
                </a:cubicBezTo>
                <a:lnTo>
                  <a:pt x="131801" y="114341"/>
                </a:lnTo>
                <a:lnTo>
                  <a:pt x="160129" y="86013"/>
                </a:lnTo>
                <a:cubicBezTo>
                  <a:pt x="164971" y="81172"/>
                  <a:pt x="172799" y="81172"/>
                  <a:pt x="177589" y="86013"/>
                </a:cubicBezTo>
                <a:cubicBezTo>
                  <a:pt x="182379" y="90855"/>
                  <a:pt x="182431" y="98684"/>
                  <a:pt x="177589" y="103474"/>
                </a:cubicBezTo>
                <a:lnTo>
                  <a:pt x="149262" y="131801"/>
                </a:lnTo>
                <a:lnTo>
                  <a:pt x="177589" y="160129"/>
                </a:lnTo>
                <a:cubicBezTo>
                  <a:pt x="182431" y="164971"/>
                  <a:pt x="182431" y="172799"/>
                  <a:pt x="177589" y="177589"/>
                </a:cubicBezTo>
                <a:cubicBezTo>
                  <a:pt x="172748" y="182379"/>
                  <a:pt x="164919" y="182431"/>
                  <a:pt x="160129" y="177589"/>
                </a:cubicBezTo>
                <a:lnTo>
                  <a:pt x="131801" y="149262"/>
                </a:lnTo>
                <a:lnTo>
                  <a:pt x="103474" y="177589"/>
                </a:lnTo>
                <a:cubicBezTo>
                  <a:pt x="98632" y="182431"/>
                  <a:pt x="90803" y="182431"/>
                  <a:pt x="86013" y="177589"/>
                </a:cubicBezTo>
                <a:cubicBezTo>
                  <a:pt x="81223" y="172748"/>
                  <a:pt x="81172" y="164919"/>
                  <a:pt x="86013" y="160129"/>
                </a:cubicBezTo>
                <a:lnTo>
                  <a:pt x="114341" y="131801"/>
                </a:lnTo>
                <a:lnTo>
                  <a:pt x="86013" y="103474"/>
                </a:lnTo>
                <a:cubicBezTo>
                  <a:pt x="81172" y="98632"/>
                  <a:pt x="81172" y="90803"/>
                  <a:pt x="86013" y="86013"/>
                </a:cubicBezTo>
                <a:close/>
              </a:path>
            </a:pathLst>
          </a:custGeom>
          <a:solidFill>
            <a:srgbClr val="FB2C36"/>
          </a:solidFill>
          <a:ln/>
        </p:spPr>
      </p:sp>
      <p:sp>
        <p:nvSpPr>
          <p:cNvPr id="16" name="Text 14"/>
          <p:cNvSpPr/>
          <p:nvPr/>
        </p:nvSpPr>
        <p:spPr>
          <a:xfrm>
            <a:off x="1015267" y="4094033"/>
            <a:ext cx="1872311" cy="2812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61" b="1" dirty="0">
                <a:solidFill>
                  <a:srgbClr val="C10007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Ошибка педагога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580153" y="4515963"/>
            <a:ext cx="6311360" cy="527412"/>
          </a:xfrm>
          <a:custGeom>
            <a:avLst/>
            <a:gdLst/>
            <a:ahLst/>
            <a:cxnLst/>
            <a:rect l="l" t="t" r="r" b="b"/>
            <a:pathLst>
              <a:path w="6311360" h="527412">
                <a:moveTo>
                  <a:pt x="105482" y="0"/>
                </a:moveTo>
                <a:lnTo>
                  <a:pt x="6205877" y="0"/>
                </a:lnTo>
                <a:cubicBezTo>
                  <a:pt x="6264134" y="0"/>
                  <a:pt x="6311360" y="47226"/>
                  <a:pt x="6311360" y="105482"/>
                </a:cubicBezTo>
                <a:lnTo>
                  <a:pt x="6311360" y="421929"/>
                </a:lnTo>
                <a:cubicBezTo>
                  <a:pt x="6311360" y="480186"/>
                  <a:pt x="6264134" y="527412"/>
                  <a:pt x="6205877" y="527412"/>
                </a:cubicBezTo>
                <a:lnTo>
                  <a:pt x="105482" y="527412"/>
                </a:lnTo>
                <a:cubicBezTo>
                  <a:pt x="47265" y="527412"/>
                  <a:pt x="0" y="480147"/>
                  <a:pt x="0" y="421929"/>
                </a:cubicBezTo>
                <a:lnTo>
                  <a:pt x="0" y="105482"/>
                </a:lnTo>
                <a:cubicBezTo>
                  <a:pt x="0" y="47265"/>
                  <a:pt x="47265" y="0"/>
                  <a:pt x="105482" y="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8" name="Text 16"/>
          <p:cNvSpPr/>
          <p:nvPr/>
        </p:nvSpPr>
        <p:spPr>
          <a:xfrm>
            <a:off x="720796" y="4656606"/>
            <a:ext cx="6109185" cy="246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46" dirty="0">
                <a:solidFill>
                  <a:srgbClr val="3D3D3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Обвинение в лени, угрозы вызвать родителей, чтение нотаций о будущем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597733" y="5184017"/>
            <a:ext cx="140643" cy="140643"/>
          </a:xfrm>
          <a:custGeom>
            <a:avLst/>
            <a:gdLst/>
            <a:ahLst/>
            <a:cxnLst/>
            <a:rect l="l" t="t" r="r" b="b"/>
            <a:pathLst>
              <a:path w="140643" h="140643">
                <a:moveTo>
                  <a:pt x="138061" y="76530"/>
                </a:moveTo>
                <a:cubicBezTo>
                  <a:pt x="141495" y="73096"/>
                  <a:pt x="141495" y="67520"/>
                  <a:pt x="138061" y="64086"/>
                </a:cubicBezTo>
                <a:lnTo>
                  <a:pt x="94110" y="20135"/>
                </a:lnTo>
                <a:cubicBezTo>
                  <a:pt x="90676" y="16701"/>
                  <a:pt x="85100" y="16701"/>
                  <a:pt x="81666" y="20135"/>
                </a:cubicBezTo>
                <a:cubicBezTo>
                  <a:pt x="78233" y="23569"/>
                  <a:pt x="78233" y="29145"/>
                  <a:pt x="81666" y="32579"/>
                </a:cubicBezTo>
                <a:lnTo>
                  <a:pt x="110619" y="61531"/>
                </a:lnTo>
                <a:lnTo>
                  <a:pt x="8790" y="61531"/>
                </a:lnTo>
                <a:cubicBezTo>
                  <a:pt x="3928" y="61531"/>
                  <a:pt x="0" y="65459"/>
                  <a:pt x="0" y="70322"/>
                </a:cubicBezTo>
                <a:cubicBezTo>
                  <a:pt x="0" y="75184"/>
                  <a:pt x="3928" y="79112"/>
                  <a:pt x="8790" y="79112"/>
                </a:cubicBezTo>
                <a:lnTo>
                  <a:pt x="110619" y="79112"/>
                </a:lnTo>
                <a:lnTo>
                  <a:pt x="81666" y="108064"/>
                </a:lnTo>
                <a:cubicBezTo>
                  <a:pt x="78233" y="111498"/>
                  <a:pt x="78233" y="117074"/>
                  <a:pt x="81666" y="120508"/>
                </a:cubicBezTo>
                <a:cubicBezTo>
                  <a:pt x="85100" y="123942"/>
                  <a:pt x="90676" y="123942"/>
                  <a:pt x="94110" y="120508"/>
                </a:cubicBezTo>
                <a:lnTo>
                  <a:pt x="138061" y="76557"/>
                </a:lnTo>
                <a:close/>
              </a:path>
            </a:pathLst>
          </a:custGeom>
          <a:solidFill>
            <a:srgbClr val="FB2C36"/>
          </a:solidFill>
          <a:ln/>
        </p:spPr>
      </p:sp>
      <p:sp>
        <p:nvSpPr>
          <p:cNvPr id="20" name="Text 18"/>
          <p:cNvSpPr/>
          <p:nvPr/>
        </p:nvSpPr>
        <p:spPr>
          <a:xfrm>
            <a:off x="826278" y="5148857"/>
            <a:ext cx="3603980" cy="2109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7" b="1" dirty="0">
                <a:solidFill>
                  <a:srgbClr val="C10007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Усугубление чувства вины + отдаление от предмета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7327520" y="1054823"/>
            <a:ext cx="4509370" cy="4430258"/>
          </a:xfrm>
          <a:custGeom>
            <a:avLst/>
            <a:gdLst/>
            <a:ahLst/>
            <a:cxnLst/>
            <a:rect l="l" t="t" r="r" b="b"/>
            <a:pathLst>
              <a:path w="4509370" h="4430258">
                <a:moveTo>
                  <a:pt x="140661" y="0"/>
                </a:moveTo>
                <a:lnTo>
                  <a:pt x="4368709" y="0"/>
                </a:lnTo>
                <a:cubicBezTo>
                  <a:pt x="4446394" y="0"/>
                  <a:pt x="4509370" y="62976"/>
                  <a:pt x="4509370" y="140661"/>
                </a:cubicBezTo>
                <a:lnTo>
                  <a:pt x="4509370" y="4289597"/>
                </a:lnTo>
                <a:cubicBezTo>
                  <a:pt x="4509370" y="4367282"/>
                  <a:pt x="4446394" y="4430258"/>
                  <a:pt x="4368709" y="4430258"/>
                </a:cubicBezTo>
                <a:lnTo>
                  <a:pt x="140661" y="4430258"/>
                </a:lnTo>
                <a:cubicBezTo>
                  <a:pt x="62976" y="4430258"/>
                  <a:pt x="0" y="4367282"/>
                  <a:pt x="0" y="4289597"/>
                </a:cubicBezTo>
                <a:lnTo>
                  <a:pt x="0" y="140661"/>
                </a:lnTo>
                <a:cubicBezTo>
                  <a:pt x="0" y="63028"/>
                  <a:pt x="63028" y="0"/>
                  <a:pt x="140661" y="0"/>
                </a:cubicBezTo>
                <a:close/>
              </a:path>
            </a:pathLst>
          </a:custGeom>
          <a:solidFill>
            <a:srgbClr val="4A5C58"/>
          </a:solidFill>
          <a:ln/>
        </p:spPr>
      </p:sp>
      <p:sp>
        <p:nvSpPr>
          <p:cNvPr id="22" name="Shape 20"/>
          <p:cNvSpPr/>
          <p:nvPr/>
        </p:nvSpPr>
        <p:spPr>
          <a:xfrm>
            <a:off x="7573645" y="1274578"/>
            <a:ext cx="263706" cy="263706"/>
          </a:xfrm>
          <a:custGeom>
            <a:avLst/>
            <a:gdLst/>
            <a:ahLst/>
            <a:cxnLst/>
            <a:rect l="l" t="t" r="r" b="b"/>
            <a:pathLst>
              <a:path w="263706" h="263706">
                <a:moveTo>
                  <a:pt x="131853" y="263706"/>
                </a:moveTo>
                <a:cubicBezTo>
                  <a:pt x="204625" y="263706"/>
                  <a:pt x="263706" y="204625"/>
                  <a:pt x="263706" y="131853"/>
                </a:cubicBezTo>
                <a:cubicBezTo>
                  <a:pt x="263706" y="59081"/>
                  <a:pt x="204625" y="0"/>
                  <a:pt x="131853" y="0"/>
                </a:cubicBezTo>
                <a:cubicBezTo>
                  <a:pt x="59081" y="0"/>
                  <a:pt x="0" y="59081"/>
                  <a:pt x="0" y="131853"/>
                </a:cubicBezTo>
                <a:cubicBezTo>
                  <a:pt x="0" y="204625"/>
                  <a:pt x="59081" y="263706"/>
                  <a:pt x="131853" y="263706"/>
                </a:cubicBezTo>
                <a:close/>
                <a:moveTo>
                  <a:pt x="175323" y="109551"/>
                </a:moveTo>
                <a:lnTo>
                  <a:pt x="134119" y="175478"/>
                </a:lnTo>
                <a:cubicBezTo>
                  <a:pt x="131956" y="178929"/>
                  <a:pt x="128248" y="181092"/>
                  <a:pt x="124179" y="181298"/>
                </a:cubicBezTo>
                <a:cubicBezTo>
                  <a:pt x="120110" y="181504"/>
                  <a:pt x="116195" y="179650"/>
                  <a:pt x="113775" y="176353"/>
                </a:cubicBezTo>
                <a:lnTo>
                  <a:pt x="89052" y="143390"/>
                </a:lnTo>
                <a:cubicBezTo>
                  <a:pt x="84932" y="137931"/>
                  <a:pt x="86065" y="130205"/>
                  <a:pt x="91524" y="126084"/>
                </a:cubicBezTo>
                <a:cubicBezTo>
                  <a:pt x="96984" y="121964"/>
                  <a:pt x="104710" y="123097"/>
                  <a:pt x="108830" y="128557"/>
                </a:cubicBezTo>
                <a:lnTo>
                  <a:pt x="122737" y="147098"/>
                </a:lnTo>
                <a:lnTo>
                  <a:pt x="154361" y="96469"/>
                </a:lnTo>
                <a:cubicBezTo>
                  <a:pt x="157966" y="90700"/>
                  <a:pt x="165589" y="88898"/>
                  <a:pt x="171409" y="92555"/>
                </a:cubicBezTo>
                <a:cubicBezTo>
                  <a:pt x="177229" y="96211"/>
                  <a:pt x="178980" y="103783"/>
                  <a:pt x="175323" y="109603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23" name="Text 21"/>
          <p:cNvSpPr/>
          <p:nvPr/>
        </p:nvSpPr>
        <p:spPr>
          <a:xfrm>
            <a:off x="7973599" y="1265788"/>
            <a:ext cx="2065696" cy="2812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61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Алгоритм действий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7538485" y="1687717"/>
            <a:ext cx="4157762" cy="2109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7" b="1" dirty="0">
                <a:solidFill>
                  <a:srgbClr val="C78D6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Индивидуальная беседа после урока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7538485" y="2039325"/>
            <a:ext cx="4087441" cy="1547074"/>
          </a:xfrm>
          <a:custGeom>
            <a:avLst/>
            <a:gdLst/>
            <a:ahLst/>
            <a:cxnLst/>
            <a:rect l="l" t="t" r="r" b="b"/>
            <a:pathLst>
              <a:path w="4087441" h="1547074">
                <a:moveTo>
                  <a:pt x="105480" y="0"/>
                </a:moveTo>
                <a:lnTo>
                  <a:pt x="3981961" y="0"/>
                </a:lnTo>
                <a:cubicBezTo>
                  <a:pt x="4040216" y="0"/>
                  <a:pt x="4087441" y="47225"/>
                  <a:pt x="4087441" y="105480"/>
                </a:cubicBezTo>
                <a:lnTo>
                  <a:pt x="4087441" y="1441595"/>
                </a:lnTo>
                <a:cubicBezTo>
                  <a:pt x="4087441" y="1499849"/>
                  <a:pt x="4040216" y="1547074"/>
                  <a:pt x="3981961" y="1547074"/>
                </a:cubicBezTo>
                <a:lnTo>
                  <a:pt x="105480" y="1547074"/>
                </a:lnTo>
                <a:cubicBezTo>
                  <a:pt x="47225" y="1547074"/>
                  <a:pt x="0" y="1499849"/>
                  <a:pt x="0" y="1441595"/>
                </a:cubicBezTo>
                <a:lnTo>
                  <a:pt x="0" y="105480"/>
                </a:lnTo>
                <a:cubicBezTo>
                  <a:pt x="0" y="47264"/>
                  <a:pt x="47264" y="0"/>
                  <a:pt x="105480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/>
        </p:spPr>
      </p:sp>
      <p:sp>
        <p:nvSpPr>
          <p:cNvPr id="26" name="Shape 24"/>
          <p:cNvSpPr/>
          <p:nvPr/>
        </p:nvSpPr>
        <p:spPr>
          <a:xfrm>
            <a:off x="7679128" y="2179968"/>
            <a:ext cx="281286" cy="281286"/>
          </a:xfrm>
          <a:custGeom>
            <a:avLst/>
            <a:gdLst/>
            <a:ahLst/>
            <a:cxnLst/>
            <a:rect l="l" t="t" r="r" b="b"/>
            <a:pathLst>
              <a:path w="281286" h="281286">
                <a:moveTo>
                  <a:pt x="140643" y="0"/>
                </a:moveTo>
                <a:lnTo>
                  <a:pt x="140643" y="0"/>
                </a:lnTo>
                <a:cubicBezTo>
                  <a:pt x="218266" y="0"/>
                  <a:pt x="281286" y="63020"/>
                  <a:pt x="281286" y="140643"/>
                </a:cubicBezTo>
                <a:lnTo>
                  <a:pt x="281286" y="140643"/>
                </a:lnTo>
                <a:cubicBezTo>
                  <a:pt x="281286" y="218266"/>
                  <a:pt x="218266" y="281286"/>
                  <a:pt x="140643" y="281286"/>
                </a:cubicBezTo>
                <a:lnTo>
                  <a:pt x="140643" y="281286"/>
                </a:lnTo>
                <a:cubicBezTo>
                  <a:pt x="63020" y="281286"/>
                  <a:pt x="0" y="218266"/>
                  <a:pt x="0" y="140643"/>
                </a:cubicBezTo>
                <a:lnTo>
                  <a:pt x="0" y="140643"/>
                </a:lnTo>
                <a:cubicBezTo>
                  <a:pt x="0" y="63020"/>
                  <a:pt x="63020" y="0"/>
                  <a:pt x="140643" y="0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27" name="Text 25"/>
          <p:cNvSpPr/>
          <p:nvPr/>
        </p:nvSpPr>
        <p:spPr>
          <a:xfrm>
            <a:off x="7648362" y="2179968"/>
            <a:ext cx="342818" cy="2812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69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8030736" y="2197549"/>
            <a:ext cx="1925053" cy="246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46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Наблюдение без оценки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7679128" y="2531576"/>
            <a:ext cx="3876476" cy="9141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07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«Я заметил(а), что тебе стало сложно включаться в работу. Это похоже на усталость. Неужели ты стал(а) меньше любить психологию, или просто организму нужен отдых?»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7538485" y="3727043"/>
            <a:ext cx="4087441" cy="1547074"/>
          </a:xfrm>
          <a:custGeom>
            <a:avLst/>
            <a:gdLst/>
            <a:ahLst/>
            <a:cxnLst/>
            <a:rect l="l" t="t" r="r" b="b"/>
            <a:pathLst>
              <a:path w="4087441" h="1547074">
                <a:moveTo>
                  <a:pt x="105480" y="0"/>
                </a:moveTo>
                <a:lnTo>
                  <a:pt x="3981961" y="0"/>
                </a:lnTo>
                <a:cubicBezTo>
                  <a:pt x="4040216" y="0"/>
                  <a:pt x="4087441" y="47225"/>
                  <a:pt x="4087441" y="105480"/>
                </a:cubicBezTo>
                <a:lnTo>
                  <a:pt x="4087441" y="1441595"/>
                </a:lnTo>
                <a:cubicBezTo>
                  <a:pt x="4087441" y="1499849"/>
                  <a:pt x="4040216" y="1547074"/>
                  <a:pt x="3981961" y="1547074"/>
                </a:cubicBezTo>
                <a:lnTo>
                  <a:pt x="105480" y="1547074"/>
                </a:lnTo>
                <a:cubicBezTo>
                  <a:pt x="47225" y="1547074"/>
                  <a:pt x="0" y="1499849"/>
                  <a:pt x="0" y="1441595"/>
                </a:cubicBezTo>
                <a:lnTo>
                  <a:pt x="0" y="105480"/>
                </a:lnTo>
                <a:cubicBezTo>
                  <a:pt x="0" y="47264"/>
                  <a:pt x="47264" y="0"/>
                  <a:pt x="105480" y="0"/>
                </a:cubicBezTo>
                <a:close/>
              </a:path>
            </a:pathLst>
          </a:custGeom>
          <a:solidFill>
            <a:srgbClr val="FFFFFF">
              <a:alpha val="10196"/>
            </a:srgbClr>
          </a:solidFill>
          <a:ln/>
        </p:spPr>
      </p:sp>
      <p:sp>
        <p:nvSpPr>
          <p:cNvPr id="31" name="Shape 29"/>
          <p:cNvSpPr/>
          <p:nvPr/>
        </p:nvSpPr>
        <p:spPr>
          <a:xfrm>
            <a:off x="7679128" y="3867686"/>
            <a:ext cx="281286" cy="281286"/>
          </a:xfrm>
          <a:custGeom>
            <a:avLst/>
            <a:gdLst/>
            <a:ahLst/>
            <a:cxnLst/>
            <a:rect l="l" t="t" r="r" b="b"/>
            <a:pathLst>
              <a:path w="281286" h="281286">
                <a:moveTo>
                  <a:pt x="140643" y="0"/>
                </a:moveTo>
                <a:lnTo>
                  <a:pt x="140643" y="0"/>
                </a:lnTo>
                <a:cubicBezTo>
                  <a:pt x="218266" y="0"/>
                  <a:pt x="281286" y="63020"/>
                  <a:pt x="281286" y="140643"/>
                </a:cubicBezTo>
                <a:lnTo>
                  <a:pt x="281286" y="140643"/>
                </a:lnTo>
                <a:cubicBezTo>
                  <a:pt x="281286" y="218266"/>
                  <a:pt x="218266" y="281286"/>
                  <a:pt x="140643" y="281286"/>
                </a:cubicBezTo>
                <a:lnTo>
                  <a:pt x="140643" y="281286"/>
                </a:lnTo>
                <a:cubicBezTo>
                  <a:pt x="63020" y="281286"/>
                  <a:pt x="0" y="218266"/>
                  <a:pt x="0" y="140643"/>
                </a:cubicBezTo>
                <a:lnTo>
                  <a:pt x="0" y="140643"/>
                </a:lnTo>
                <a:cubicBezTo>
                  <a:pt x="0" y="63020"/>
                  <a:pt x="63020" y="0"/>
                  <a:pt x="140643" y="0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32" name="Text 30"/>
          <p:cNvSpPr/>
          <p:nvPr/>
        </p:nvSpPr>
        <p:spPr>
          <a:xfrm>
            <a:off x="7648362" y="3867686"/>
            <a:ext cx="342818" cy="2812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69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8030736" y="3885266"/>
            <a:ext cx="1318529" cy="246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46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Договоренность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7679128" y="4219293"/>
            <a:ext cx="3876476" cy="9141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07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«Давай договоримся: на этой неделе я не ставлю тебе оценок за активность, если ты просто будешь присутствовать и слушать. Нам важно сохранить интерес, а не «отработать» программу любой ценой.»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7336310" y="5634515"/>
            <a:ext cx="4491789" cy="984502"/>
          </a:xfrm>
          <a:custGeom>
            <a:avLst/>
            <a:gdLst/>
            <a:ahLst/>
            <a:cxnLst/>
            <a:rect l="l" t="t" r="r" b="b"/>
            <a:pathLst>
              <a:path w="4491789" h="984502">
                <a:moveTo>
                  <a:pt x="105480" y="0"/>
                </a:moveTo>
                <a:lnTo>
                  <a:pt x="4386310" y="0"/>
                </a:lnTo>
                <a:cubicBezTo>
                  <a:pt x="4444565" y="0"/>
                  <a:pt x="4491789" y="47225"/>
                  <a:pt x="4491789" y="105480"/>
                </a:cubicBezTo>
                <a:lnTo>
                  <a:pt x="4491789" y="879022"/>
                </a:lnTo>
                <a:cubicBezTo>
                  <a:pt x="4491789" y="937277"/>
                  <a:pt x="4444565" y="984502"/>
                  <a:pt x="4386310" y="984502"/>
                </a:cubicBezTo>
                <a:lnTo>
                  <a:pt x="105480" y="984502"/>
                </a:lnTo>
                <a:cubicBezTo>
                  <a:pt x="47225" y="984502"/>
                  <a:pt x="0" y="937277"/>
                  <a:pt x="0" y="879022"/>
                </a:cubicBezTo>
                <a:lnTo>
                  <a:pt x="0" y="105480"/>
                </a:lnTo>
                <a:cubicBezTo>
                  <a:pt x="0" y="47264"/>
                  <a:pt x="47264" y="0"/>
                  <a:pt x="105480" y="0"/>
                </a:cubicBezTo>
                <a:close/>
              </a:path>
            </a:pathLst>
          </a:custGeom>
          <a:solidFill>
            <a:srgbClr val="C78D6A">
              <a:alpha val="10196"/>
            </a:srgbClr>
          </a:solidFill>
          <a:ln w="25400">
            <a:solidFill>
              <a:srgbClr val="C78D6A">
                <a:alpha val="30196"/>
              </a:srgbClr>
            </a:solidFill>
            <a:prstDash val="solid"/>
          </a:ln>
        </p:spPr>
      </p:sp>
      <p:sp>
        <p:nvSpPr>
          <p:cNvPr id="36" name="Shape 34"/>
          <p:cNvSpPr/>
          <p:nvPr/>
        </p:nvSpPr>
        <p:spPr>
          <a:xfrm>
            <a:off x="7520904" y="5836689"/>
            <a:ext cx="105482" cy="140643"/>
          </a:xfrm>
          <a:custGeom>
            <a:avLst/>
            <a:gdLst/>
            <a:ahLst/>
            <a:cxnLst/>
            <a:rect l="l" t="t" r="r" b="b"/>
            <a:pathLst>
              <a:path w="105482" h="140643">
                <a:moveTo>
                  <a:pt x="80458" y="105482"/>
                </a:moveTo>
                <a:cubicBezTo>
                  <a:pt x="82463" y="99357"/>
                  <a:pt x="86474" y="93808"/>
                  <a:pt x="91006" y="89028"/>
                </a:cubicBezTo>
                <a:cubicBezTo>
                  <a:pt x="99988" y="79579"/>
                  <a:pt x="105482" y="66805"/>
                  <a:pt x="105482" y="52741"/>
                </a:cubicBezTo>
                <a:cubicBezTo>
                  <a:pt x="105482" y="23624"/>
                  <a:pt x="81859" y="0"/>
                  <a:pt x="52741" y="0"/>
                </a:cubicBezTo>
                <a:cubicBezTo>
                  <a:pt x="23624" y="0"/>
                  <a:pt x="0" y="23624"/>
                  <a:pt x="0" y="52741"/>
                </a:cubicBezTo>
                <a:cubicBezTo>
                  <a:pt x="0" y="66805"/>
                  <a:pt x="5494" y="79579"/>
                  <a:pt x="14476" y="89028"/>
                </a:cubicBezTo>
                <a:cubicBezTo>
                  <a:pt x="19009" y="93808"/>
                  <a:pt x="23047" y="99357"/>
                  <a:pt x="25025" y="105482"/>
                </a:cubicBezTo>
                <a:lnTo>
                  <a:pt x="80430" y="105482"/>
                </a:lnTo>
                <a:close/>
                <a:moveTo>
                  <a:pt x="79112" y="118668"/>
                </a:moveTo>
                <a:lnTo>
                  <a:pt x="26371" y="118668"/>
                </a:lnTo>
                <a:lnTo>
                  <a:pt x="26371" y="123063"/>
                </a:lnTo>
                <a:cubicBezTo>
                  <a:pt x="26371" y="135204"/>
                  <a:pt x="36205" y="145038"/>
                  <a:pt x="48346" y="145038"/>
                </a:cubicBezTo>
                <a:lnTo>
                  <a:pt x="57136" y="145038"/>
                </a:lnTo>
                <a:cubicBezTo>
                  <a:pt x="69278" y="145038"/>
                  <a:pt x="79112" y="135204"/>
                  <a:pt x="79112" y="123063"/>
                </a:cubicBezTo>
                <a:lnTo>
                  <a:pt x="79112" y="118668"/>
                </a:lnTo>
                <a:close/>
                <a:moveTo>
                  <a:pt x="50544" y="30766"/>
                </a:moveTo>
                <a:cubicBezTo>
                  <a:pt x="39611" y="30766"/>
                  <a:pt x="30766" y="39611"/>
                  <a:pt x="30766" y="50544"/>
                </a:cubicBezTo>
                <a:cubicBezTo>
                  <a:pt x="30766" y="54197"/>
                  <a:pt x="27826" y="57136"/>
                  <a:pt x="24173" y="57136"/>
                </a:cubicBezTo>
                <a:cubicBezTo>
                  <a:pt x="20520" y="57136"/>
                  <a:pt x="17580" y="54197"/>
                  <a:pt x="17580" y="50544"/>
                </a:cubicBezTo>
                <a:cubicBezTo>
                  <a:pt x="17580" y="32331"/>
                  <a:pt x="32331" y="17580"/>
                  <a:pt x="50544" y="17580"/>
                </a:cubicBezTo>
                <a:cubicBezTo>
                  <a:pt x="54197" y="17580"/>
                  <a:pt x="57136" y="20520"/>
                  <a:pt x="57136" y="24173"/>
                </a:cubicBezTo>
                <a:cubicBezTo>
                  <a:pt x="57136" y="27826"/>
                  <a:pt x="54197" y="30766"/>
                  <a:pt x="50544" y="30766"/>
                </a:cubicBezTo>
                <a:close/>
              </a:path>
            </a:pathLst>
          </a:custGeom>
          <a:solidFill>
            <a:srgbClr val="C78D6A"/>
          </a:solidFill>
          <a:ln/>
        </p:spPr>
      </p:sp>
      <p:sp>
        <p:nvSpPr>
          <p:cNvPr id="37" name="Text 35"/>
          <p:cNvSpPr/>
          <p:nvPr/>
        </p:nvSpPr>
        <p:spPr>
          <a:xfrm>
            <a:off x="7710220" y="5783948"/>
            <a:ext cx="4038768" cy="6856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07" b="1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Инсайт:</a:t>
            </a:r>
            <a:r>
              <a:rPr lang="en-US" sz="1107" dirty="0">
                <a:solidFill>
                  <a:srgbClr val="4A5C58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«Сгорание» — это не лень, а защитная реакция организма от перегрузки. Нужно дать ребенку «разрешение» на отдых.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2291</Words>
  <Application>Microsoft Macintosh PowerPoint</Application>
  <PresentationFormat>Широкоэкранный</PresentationFormat>
  <Paragraphs>331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MiSans</vt:lpstr>
      <vt:lpstr>Calibri</vt:lpstr>
      <vt:lpstr>Arial</vt:lpstr>
      <vt:lpstr>Custom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Moonshot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Подростковая тревожность в профильных классах</dc:title>
  <dc:subject>Подростковая тревожность в профильных классах</dc:subject>
  <dc:creator>Kimi</dc:creator>
  <cp:lastModifiedBy>Овакимян Елена Вячеславовна</cp:lastModifiedBy>
  <cp:revision>2</cp:revision>
  <dcterms:created xsi:type="dcterms:W3CDTF">2026-03-24T14:56:38Z</dcterms:created>
  <dcterms:modified xsi:type="dcterms:W3CDTF">2026-03-24T15:01:32Z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{"Label":"Подростковая тревожность в профильных классах","ContentProducer":"001191110108MACG2KBH8F10000","ProduceID":"19d2053c-dd12-8186-8000-0000dcac46c3","ReservedCode1":"","ContentPropagator":"001191110108MACG2KBH8F20000","PropagateID":"19d2053c-dd12-8</vt:lpwstr>
  </property>
</Properties>
</file>