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7" r:id="rId4"/>
    <p:sldId id="268" r:id="rId5"/>
    <p:sldId id="269" r:id="rId6"/>
    <p:sldId id="270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105" d="100"/>
          <a:sy n="105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09" y="0"/>
            <a:ext cx="9176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i?id=acb692e00fc989ae88a0ada37b4aa9c7cd301efe-10695130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/>
          <a:stretch/>
        </p:blipFill>
        <p:spPr bwMode="auto">
          <a:xfrm>
            <a:off x="374905" y="1958405"/>
            <a:ext cx="2809744" cy="27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vatars.mds.yandex.net/i?id=988b5066297b579d19b03b0dd07bbcc3144a3fb2-537062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85" y="1010286"/>
            <a:ext cx="2900775" cy="26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06" y="3937642"/>
            <a:ext cx="2267594" cy="27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" y="4684837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 наши тем награждены усилья,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Что, поборов бесправие и тьму,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отковали пламенные крылья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стране и веку своему!»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Н.М.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Грибачев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3">
            <a:extLst>
              <a:ext uri="{FF2B5EF4-FFF2-40B4-BE49-F238E27FC236}">
                <a16:creationId xmlns:a16="http://schemas.microsoft.com/office/drawing/2014/main" id="{17B01920-F6ED-4A4D-94C4-05E359CF966E}"/>
              </a:ext>
            </a:extLst>
          </p:cNvPr>
          <p:cNvSpPr/>
          <p:nvPr/>
        </p:nvSpPr>
        <p:spPr>
          <a:xfrm>
            <a:off x="539552" y="129435"/>
            <a:ext cx="8064896" cy="751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Брянские звезды космоса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43" y="1031177"/>
            <a:ext cx="2069459" cy="27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3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B01920-F6ED-4A4D-94C4-05E359CF966E}"/>
              </a:ext>
            </a:extLst>
          </p:cNvPr>
          <p:cNvSpPr/>
          <p:nvPr/>
        </p:nvSpPr>
        <p:spPr>
          <a:xfrm>
            <a:off x="539552" y="129435"/>
            <a:ext cx="8064896" cy="751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DA9A85A-B483-4D4C-8C73-81915893F5FA}"/>
              </a:ext>
            </a:extLst>
          </p:cNvPr>
          <p:cNvSpPr/>
          <p:nvPr/>
        </p:nvSpPr>
        <p:spPr>
          <a:xfrm>
            <a:off x="3435835" y="1120796"/>
            <a:ext cx="5472608" cy="1543504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 9 марта 1934 года.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 человек в космосе: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12 апреля 1961 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корабль «Восток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полёт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длился 108 минут.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Позывной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«Кедр».</a:t>
            </a:r>
          </a:p>
        </p:txBody>
      </p:sp>
      <p:pic>
        <p:nvPicPr>
          <p:cNvPr id="7" name="Picture 4" descr="https://avatars.mds.yandex.net/i?id=acb692e00fc989ae88a0ada37b4aa9c7cd301efe-1069513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/>
          <a:stretch/>
        </p:blipFill>
        <p:spPr bwMode="auto">
          <a:xfrm>
            <a:off x="227808" y="1014631"/>
            <a:ext cx="3097776" cy="30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227808" y="4347635"/>
            <a:ext cx="302433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</a:t>
            </a:r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5DA9A85A-B483-4D4C-8C73-81915893F5FA}"/>
              </a:ext>
            </a:extLst>
          </p:cNvPr>
          <p:cNvSpPr/>
          <p:nvPr/>
        </p:nvSpPr>
        <p:spPr>
          <a:xfrm>
            <a:off x="154368" y="5067715"/>
            <a:ext cx="4057592" cy="1604105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1966 году посетил Брянск,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Клинцы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Новозыбков.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 встречавших был 14‑летний Виктор Афанасьев.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 встреча вдохновила Афанасьева на     карьеру космонавта.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68" y="2825525"/>
            <a:ext cx="4480459" cy="28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2263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 космонавт Земли</a:t>
            </a:r>
            <a:r>
              <a:rPr lang="ru-RU" sz="4400" dirty="0"/>
              <a:t> </a:t>
            </a:r>
            <a:endParaRPr lang="ru-RU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5574520" y="5899716"/>
            <a:ext cx="302433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«Поехали!»</a:t>
            </a:r>
          </a:p>
        </p:txBody>
      </p:sp>
    </p:spTree>
    <p:extLst>
      <p:ext uri="{BB962C8B-B14F-4D97-AF65-F5344CB8AC3E}">
        <p14:creationId xmlns:p14="http://schemas.microsoft.com/office/powerpoint/2010/main" val="113060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B01920-F6ED-4A4D-94C4-05E359CF966E}"/>
              </a:ext>
            </a:extLst>
          </p:cNvPr>
          <p:cNvSpPr/>
          <p:nvPr/>
        </p:nvSpPr>
        <p:spPr>
          <a:xfrm>
            <a:off x="683568" y="140316"/>
            <a:ext cx="8064896" cy="7684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 № 70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DA9A85A-B483-4D4C-8C73-81915893F5FA}"/>
              </a:ext>
            </a:extLst>
          </p:cNvPr>
          <p:cNvSpPr/>
          <p:nvPr/>
        </p:nvSpPr>
        <p:spPr>
          <a:xfrm>
            <a:off x="2692553" y="1340330"/>
            <a:ext cx="6199928" cy="2952766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 31 декабря 1948 года в Брянске.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 в отряд Центра подготовки космонавтов (ЦПК) им. Ю. А. Гагарина 8 января 1988 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 70-м космонавтом СССР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полет совершил 2 декабря 1990 — 26 мая 1991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 корабле «Союз‑ТМ‑11»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 4 космических полёта,  провёл в космосе 555 суток 18 часов 34 минуты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5DA9A85A-B483-4D4C-8C73-81915893F5FA}"/>
              </a:ext>
            </a:extLst>
          </p:cNvPr>
          <p:cNvSpPr/>
          <p:nvPr/>
        </p:nvSpPr>
        <p:spPr>
          <a:xfrm>
            <a:off x="107504" y="5445224"/>
            <a:ext cx="4824536" cy="1307515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выходов в открытый космос-7; Суммарная продолжительность — 38 часов 33 минуты;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 на орбитальной станции «Мир»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378" y="4483708"/>
            <a:ext cx="2543175" cy="519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 Михайлович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Афанасьев</a:t>
            </a:r>
          </a:p>
        </p:txBody>
      </p:sp>
      <p:pic>
        <p:nvPicPr>
          <p:cNvPr id="13" name="Picture 10" descr="https://avatars.mds.yandex.net/i?id=b55a89f477c2f206598d8b56de52801953f04d38-457082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4076"/>
            <a:ext cx="2543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83708"/>
            <a:ext cx="3734591" cy="22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2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B01920-F6ED-4A4D-94C4-05E359CF966E}"/>
              </a:ext>
            </a:extLst>
          </p:cNvPr>
          <p:cNvSpPr/>
          <p:nvPr/>
        </p:nvSpPr>
        <p:spPr>
          <a:xfrm>
            <a:off x="539552" y="109775"/>
            <a:ext cx="8064896" cy="726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/>
          </a:p>
          <a:p>
            <a:endParaRPr lang="ru-RU" sz="4000" b="1" dirty="0"/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 поколений</a:t>
            </a:r>
          </a:p>
          <a:p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DA9A85A-B483-4D4C-8C73-81915893F5FA}"/>
              </a:ext>
            </a:extLst>
          </p:cNvPr>
          <p:cNvSpPr/>
          <p:nvPr/>
        </p:nvSpPr>
        <p:spPr>
          <a:xfrm>
            <a:off x="179512" y="951356"/>
            <a:ext cx="6264696" cy="2117604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 28 марта 1955 г. в деревне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Унечского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Брянской области.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 директор ГКНПЦ им. Хруничева.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 созданием ракет‑носителей «Протон» и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«Ангара». Участвовал в модернизации производства для современных космических программ.</a:t>
            </a:r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5DA9A85A-B483-4D4C-8C73-81915893F5FA}"/>
              </a:ext>
            </a:extLst>
          </p:cNvPr>
          <p:cNvSpPr/>
          <p:nvPr/>
        </p:nvSpPr>
        <p:spPr>
          <a:xfrm>
            <a:off x="2759804" y="3598501"/>
            <a:ext cx="3615819" cy="864096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Обеспечивал запуск спутников, 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 МКС, научных аппаратов</a:t>
            </a:r>
          </a:p>
        </p:txBody>
      </p:sp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946941"/>
            <a:ext cx="2546288" cy="30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28183" y="4156904"/>
            <a:ext cx="2571381" cy="698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Григорьевич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Варочко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r="4087" b="12461"/>
          <a:stretch/>
        </p:blipFill>
        <p:spPr bwMode="auto">
          <a:xfrm>
            <a:off x="174581" y="3210461"/>
            <a:ext cx="2736305" cy="18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86" y="5084040"/>
            <a:ext cx="339979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9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B01920-F6ED-4A4D-94C4-05E359CF966E}"/>
              </a:ext>
            </a:extLst>
          </p:cNvPr>
          <p:cNvSpPr/>
          <p:nvPr/>
        </p:nvSpPr>
        <p:spPr>
          <a:xfrm>
            <a:off x="539552" y="109775"/>
            <a:ext cx="8064896" cy="726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/>
          </a:p>
          <a:p>
            <a:endParaRPr lang="ru-RU" sz="4000" b="1" dirty="0"/>
          </a:p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 космических проектов</a:t>
            </a:r>
          </a:p>
          <a:p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DA9A85A-B483-4D4C-8C73-81915893F5FA}"/>
              </a:ext>
            </a:extLst>
          </p:cNvPr>
          <p:cNvSpPr/>
          <p:nvPr/>
        </p:nvSpPr>
        <p:spPr>
          <a:xfrm>
            <a:off x="2987824" y="1556792"/>
            <a:ext cx="5991182" cy="4824536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городе Дятьково в 1938 году.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1987 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руководил Конструкторским бюро «Мотор» (КБ «Мотор»).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создании технологического оборудования для ракетно-космической системы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«Энергия — Буран».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комплекс транспортных и погрузочно-разгрузочных агрегатов для доставки баков горючего РН «Энергия» и орбитального корабля «Буран».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проектировании оборудования для установки ракет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«Ангара»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его участии разработано и внедрено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500 агрегатов и комплексов технологического оборудования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космической техники (включая систему «Союз»)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277" y="4385664"/>
            <a:ext cx="2571381" cy="698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Титов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979806"/>
            <a:ext cx="2535052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1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B01920-F6ED-4A4D-94C4-05E359CF966E}"/>
              </a:ext>
            </a:extLst>
          </p:cNvPr>
          <p:cNvSpPr/>
          <p:nvPr/>
        </p:nvSpPr>
        <p:spPr>
          <a:xfrm>
            <a:off x="539552" y="109775"/>
            <a:ext cx="8064896" cy="726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/>
          </a:p>
          <a:p>
            <a:endParaRPr lang="ru-RU" sz="4000" b="1" dirty="0"/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Брянские звёзды космоса</a:t>
            </a:r>
          </a:p>
          <a:p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555976"/>
            <a:ext cx="3024336" cy="698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Ю.А. Гагарину  Брянске</a:t>
            </a:r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/>
          <a:stretch/>
        </p:blipFill>
        <p:spPr bwMode="auto">
          <a:xfrm>
            <a:off x="6084168" y="3927537"/>
            <a:ext cx="28012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8" y="980728"/>
            <a:ext cx="31002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53028" t="26365" r="9811" b="26169"/>
          <a:stretch/>
        </p:blipFill>
        <p:spPr bwMode="auto">
          <a:xfrm>
            <a:off x="4608781" y="980728"/>
            <a:ext cx="3960440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6021288"/>
            <a:ext cx="3456384" cy="698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доска космонавту Виктору Афанасьеву в Брянске</a:t>
            </a:r>
          </a:p>
        </p:txBody>
      </p:sp>
    </p:spTree>
    <p:extLst>
      <p:ext uri="{BB962C8B-B14F-4D97-AF65-F5344CB8AC3E}">
        <p14:creationId xmlns:p14="http://schemas.microsoft.com/office/powerpoint/2010/main" val="6713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B01920-F6ED-4A4D-94C4-05E359CF966E}"/>
              </a:ext>
            </a:extLst>
          </p:cNvPr>
          <p:cNvSpPr/>
          <p:nvPr/>
        </p:nvSpPr>
        <p:spPr>
          <a:xfrm>
            <a:off x="539552" y="109775"/>
            <a:ext cx="8064896" cy="726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/>
          </a:p>
          <a:p>
            <a:endParaRPr lang="ru-RU" sz="4000" b="1" dirty="0"/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Брянские звёзды космоса</a:t>
            </a:r>
          </a:p>
          <a:p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Традиционный недельный обзор событий в Черноземье и Брянске - МК Чернозем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104456" cy="27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>
            <a:spLocks noGrp="1"/>
          </p:cNvSpPr>
          <p:nvPr>
            <p:ph type="ctrTitle"/>
          </p:nvPr>
        </p:nvSpPr>
        <p:spPr>
          <a:xfrm>
            <a:off x="467544" y="4005064"/>
            <a:ext cx="3960440" cy="7172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имени Ю. А. Гагарина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Берёзка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Трубчевский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Главное изображение школ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19899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4548474" y="5661248"/>
            <a:ext cx="4392488" cy="8499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8 имени  Героя Советского Союза лётчика-космонавта СССР В.М. Афанасьева г. Брянск</a:t>
            </a:r>
            <a:r>
              <a:rPr lang="ru-RU" sz="1800" dirty="0"/>
              <a:t>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03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98</Words>
  <Application>Microsoft Office PowerPoint</Application>
  <PresentationFormat>Экран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имени Ю. А. Гагарина   Белая Берёзка Трубчевский район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</dc:creator>
  <cp:lastModifiedBy>User</cp:lastModifiedBy>
  <cp:revision>34</cp:revision>
  <dcterms:created xsi:type="dcterms:W3CDTF">2026-03-02T05:40:04Z</dcterms:created>
  <dcterms:modified xsi:type="dcterms:W3CDTF">2026-04-07T13:36:43Z</dcterms:modified>
</cp:coreProperties>
</file>