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716" y="90"/>
      </p:cViewPr>
      <p:guideLst>
        <p:guide orient="horz" pos="21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5D6-D240-4037-A233-666BAC783DD7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5F27-E147-4D6B-8ECB-C97C2A58C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5D6-D240-4037-A233-666BAC783DD7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5F27-E147-4D6B-8ECB-C97C2A58C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5D6-D240-4037-A233-666BAC783DD7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5F27-E147-4D6B-8ECB-C97C2A58C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5D6-D240-4037-A233-666BAC783DD7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5F27-E147-4D6B-8ECB-C97C2A58C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5D6-D240-4037-A233-666BAC783DD7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5F27-E147-4D6B-8ECB-C97C2A58C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5D6-D240-4037-A233-666BAC783DD7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5F27-E147-4D6B-8ECB-C97C2A58C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5D6-D240-4037-A233-666BAC783DD7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5F27-E147-4D6B-8ECB-C97C2A58C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5D6-D240-4037-A233-666BAC783DD7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5F27-E147-4D6B-8ECB-C97C2A58C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5D6-D240-4037-A233-666BAC783DD7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5F27-E147-4D6B-8ECB-C97C2A58C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5D6-D240-4037-A233-666BAC783DD7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5F27-E147-4D6B-8ECB-C97C2A58C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5D6-D240-4037-A233-666BAC783DD7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5F27-E147-4D6B-8ECB-C97C2A58CE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75D6-D240-4037-A233-666BAC783DD7}" type="datetimeFigureOut">
              <a:rPr lang="ru-RU" smtClean="0"/>
              <a:t>07.04.2026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D5F27-E147-4D6B-8ECB-C97C2A58CE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" Target="slide1.xml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3347864" y="5877272"/>
            <a:ext cx="3240360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Играть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2954" y="2348880"/>
            <a:ext cx="87180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2700">
                  <a:solidFill>
                    <a:srgbClr val="FFFF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rgbClr val="FFC00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Брянск</a:t>
            </a:r>
            <a:r>
              <a:rPr lang="ru-RU" sz="6000" b="1" cap="none" spc="0" dirty="0" err="1">
                <a:ln w="12700">
                  <a:solidFill>
                    <a:srgbClr val="FFFF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rgbClr val="FFC00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ие</a:t>
            </a:r>
            <a:r>
              <a:rPr lang="ru-RU" sz="6000" b="1" cap="none" spc="0" dirty="0">
                <a:ln w="12700">
                  <a:solidFill>
                    <a:srgbClr val="FFFF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rgbClr val="FFC000">
                      <a:alpha val="60000"/>
                    </a:srgb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космонавты</a:t>
            </a:r>
            <a:endParaRPr lang="ru-RU" sz="6000" b="1" cap="none" spc="0" dirty="0">
              <a:ln w="12700">
                <a:solidFill>
                  <a:srgbClr val="FFFF0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glow rad="101600">
                  <a:srgbClr val="FFC000">
                    <a:alpha val="60000"/>
                  </a:srgb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8460432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1. Только лучше всех видна                                                 </a:t>
            </a:r>
          </a:p>
          <a:p>
            <a:r>
              <a:rPr lang="ru-RU" dirty="0">
                <a:solidFill>
                  <a:srgbClr val="FFFF00"/>
                </a:solidFill>
              </a:rPr>
              <a:t>В небе полная …..</a:t>
            </a:r>
          </a:p>
          <a:p>
            <a:r>
              <a:rPr lang="ru-RU" dirty="0">
                <a:solidFill>
                  <a:srgbClr val="FFFF00"/>
                </a:solidFill>
              </a:rPr>
              <a:t>2. В полет на «Востоке»</a:t>
            </a:r>
          </a:p>
          <a:p>
            <a:r>
              <a:rPr lang="ru-RU" dirty="0">
                <a:solidFill>
                  <a:srgbClr val="FFFF00"/>
                </a:solidFill>
              </a:rPr>
              <a:t>Решился не барин,</a:t>
            </a:r>
          </a:p>
          <a:p>
            <a:r>
              <a:rPr lang="ru-RU" dirty="0">
                <a:solidFill>
                  <a:srgbClr val="FFFF00"/>
                </a:solidFill>
              </a:rPr>
              <a:t>А русский парнишка Юрий…….</a:t>
            </a: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3203848" y="5877272"/>
            <a:ext cx="3168352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Далее</a:t>
            </a:r>
          </a:p>
        </p:txBody>
      </p:sp>
      <p:pic>
        <p:nvPicPr>
          <p:cNvPr id="4" name="Picture 2" descr="C:\Users\Администратор\Desktop\ip3FC1GdZ-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705917"/>
            <a:ext cx="3096344" cy="3096344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28769969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692696"/>
            <a:ext cx="4664935" cy="3216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5000" lnSpcReduction="10000"/>
          </a:bodyPr>
          <a:lstStyle/>
          <a:p>
            <a:r>
              <a:rPr lang="en-US" sz="3200" dirty="0" err="1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Родился</a:t>
            </a:r>
            <a:r>
              <a:rPr lang="en-US" sz="3200" dirty="0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 в </a:t>
            </a:r>
            <a:r>
              <a:rPr lang="en-US" sz="3200" dirty="0" err="1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деревне</a:t>
            </a:r>
            <a:r>
              <a:rPr lang="en-US" sz="3200" dirty="0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Бородинка</a:t>
            </a:r>
            <a:r>
              <a:rPr lang="ru-RU" altLang="en-US" sz="3200" dirty="0" err="1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 Унечского района </a:t>
            </a:r>
            <a:r>
              <a:rPr lang="en-US" sz="3200" dirty="0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 28 </a:t>
            </a:r>
            <a:r>
              <a:rPr lang="en-US" sz="3200" dirty="0" err="1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марта</a:t>
            </a:r>
            <a:r>
              <a:rPr lang="en-US" sz="3200" dirty="0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 1955 </a:t>
            </a:r>
            <a:r>
              <a:rPr lang="en-US" sz="3200" dirty="0" err="1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года</a:t>
            </a:r>
            <a:r>
              <a:rPr lang="en-US" sz="3200" dirty="0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. </a:t>
            </a:r>
            <a:r>
              <a:rPr lang="en-US" sz="3200" dirty="0" err="1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Окончил</a:t>
            </a:r>
            <a:r>
              <a:rPr lang="en-US" sz="3200" dirty="0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 МАИ и МАДИ, </a:t>
            </a:r>
            <a:r>
              <a:rPr lang="en-US" sz="3200" dirty="0" err="1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получил</a:t>
            </a:r>
            <a:r>
              <a:rPr lang="en-US" sz="3200" dirty="0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учёную</a:t>
            </a:r>
            <a:r>
              <a:rPr lang="en-US" sz="3200" dirty="0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степень</a:t>
            </a:r>
            <a:r>
              <a:rPr lang="en-US" sz="3200" dirty="0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 в </a:t>
            </a:r>
            <a:r>
              <a:rPr lang="en-US" sz="3200" dirty="0" err="1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Брюсселе</a:t>
            </a:r>
            <a:r>
              <a:rPr lang="en-US" sz="3200" dirty="0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защитив</a:t>
            </a:r>
            <a:r>
              <a:rPr lang="en-US" sz="3200" dirty="0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доклад</a:t>
            </a:r>
            <a:r>
              <a:rPr lang="en-US" sz="3200" dirty="0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по</a:t>
            </a:r>
            <a:r>
              <a:rPr lang="en-US" sz="3200" dirty="0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экономике</a:t>
            </a:r>
            <a:r>
              <a:rPr lang="en-US" sz="3200" dirty="0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России</a:t>
            </a:r>
            <a:r>
              <a:rPr lang="en-US" sz="3200" dirty="0">
                <a:solidFill>
                  <a:schemeClr val="bg1"/>
                </a:solidFill>
                <a:ea typeface="Arial" panose="020B0604020202020204" pitchFamily="34" charset="-122"/>
                <a:cs typeface="Arial" panose="020B0604020202020204" pitchFamily="34" charset="-120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2843808" y="5949280"/>
            <a:ext cx="3384376" cy="908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Далее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036" y="949118"/>
            <a:ext cx="2661920" cy="20494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Заголовок 8"/>
          <p:cNvSpPr txBox="1">
            <a:spLocks noGrp="1"/>
          </p:cNvSpPr>
          <p:nvPr>
            <p:ph type="ctrTitle"/>
          </p:nvPr>
        </p:nvSpPr>
        <p:spPr>
          <a:xfrm>
            <a:off x="685800" y="3283332"/>
            <a:ext cx="7772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Алексей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Григорьевич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Варочко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4"/>
            <a:ext cx="9213776" cy="68607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820907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Александр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Васильевич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Титов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Родился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 в </a:t>
            </a:r>
            <a:r>
              <a:rPr lang="en-US" sz="3200" dirty="0" err="1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Дятьково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 в 1938 </a:t>
            </a:r>
            <a:r>
              <a:rPr lang="en-US" sz="3200" dirty="0" err="1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году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Окончил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Минский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политех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 с </a:t>
            </a:r>
            <a:r>
              <a:rPr lang="en-US" sz="3200" dirty="0" err="1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отличием</a:t>
            </a:r>
            <a:r>
              <a:rPr lang="ru-RU" sz="3200" dirty="0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.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3275856" y="5733256"/>
            <a:ext cx="3168352" cy="11247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hlinkClick r:id="rId4" action="ppaction://hlinksldjump"/>
              </a:rPr>
              <a:t>Далее</a:t>
            </a:r>
            <a:endParaRPr lang="ru-RU" sz="3200" dirty="0"/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040" y="764704"/>
            <a:ext cx="2661920" cy="2397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Родился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 в </a:t>
            </a:r>
            <a:r>
              <a:rPr lang="en-US" sz="3200" dirty="0" err="1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Брянске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 в 1948 </a:t>
            </a:r>
            <a:r>
              <a:rPr lang="en-US" sz="3200" dirty="0" err="1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году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Освоил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 40 </a:t>
            </a:r>
            <a:r>
              <a:rPr lang="en-US" sz="3200" dirty="0" err="1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типов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самолётов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как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лётчик-испытатель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 и </a:t>
            </a:r>
            <a:r>
              <a:rPr lang="en-US" sz="3200" dirty="0" err="1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участвовал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 в </a:t>
            </a:r>
            <a:r>
              <a:rPr lang="en-US" sz="3200" dirty="0" err="1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испытаниях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космического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корабля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 «</a:t>
            </a:r>
            <a:r>
              <a:rPr lang="en-US" sz="3200" dirty="0" err="1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Буран</a:t>
            </a:r>
            <a:r>
              <a:rPr lang="en-US" sz="3200" dirty="0">
                <a:solidFill>
                  <a:schemeClr val="bg1"/>
                </a:solidFill>
                <a:latin typeface="+mj-lt"/>
                <a:ea typeface="Arial" panose="020B0604020202020204" pitchFamily="34" charset="-122"/>
                <a:cs typeface="Arial" panose="020B0604020202020204" pitchFamily="34" charset="-120"/>
              </a:rPr>
              <a:t>».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3275856" y="5733256"/>
            <a:ext cx="3168352" cy="11247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Далее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908720"/>
            <a:ext cx="2489246" cy="20494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Заголовок 8"/>
          <p:cNvSpPr txBox="1">
            <a:spLocks noGrp="1"/>
          </p:cNvSpPr>
          <p:nvPr>
            <p:ph type="ctrTitle"/>
          </p:nvPr>
        </p:nvSpPr>
        <p:spPr>
          <a:xfrm>
            <a:off x="685800" y="3254197"/>
            <a:ext cx="7772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Виктор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Михайлович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Афанасьев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 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дминистратор\Desktop\G8rSRQYZXiPc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54055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"/>
            <a:ext cx="7772400" cy="105273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Расположи все планеты в солнечной системе правильно 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3275856" y="5733256"/>
            <a:ext cx="3168352" cy="11247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Конец</a:t>
            </a:r>
          </a:p>
        </p:txBody>
      </p:sp>
      <p:pic>
        <p:nvPicPr>
          <p:cNvPr id="10" name="Picture 8" descr="C:\Users\Администратор\Desktop\26070538c2c31235c61197da7dcdd617_ce_1000x665x0x42_cropped_1332x888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324" y="1124744"/>
            <a:ext cx="1080120" cy="720080"/>
          </a:xfrm>
          <a:prstGeom prst="rect">
            <a:avLst/>
          </a:prstGeom>
          <a:noFill/>
        </p:spPr>
      </p:pic>
      <p:pic>
        <p:nvPicPr>
          <p:cNvPr id="11" name="Picture 3" descr="C:\Users\Администратор\Desktop\9791d7c3bd2c95b372245274511fc7d9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1988840"/>
            <a:ext cx="1404248" cy="792088"/>
          </a:xfrm>
          <a:prstGeom prst="rect">
            <a:avLst/>
          </a:prstGeom>
          <a:noFill/>
        </p:spPr>
      </p:pic>
      <p:pic>
        <p:nvPicPr>
          <p:cNvPr id="12" name="Picture 2" descr="C:\Users\Администратор\Desktop\planeta-zemlya-materiki-i-okeany-nevooruzh-nnym-glazom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C"/>
              </a:clrFrom>
              <a:clrTo>
                <a:srgbClr val="00000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2780928"/>
            <a:ext cx="1670105" cy="1008112"/>
          </a:xfrm>
          <a:prstGeom prst="rect">
            <a:avLst/>
          </a:prstGeom>
          <a:noFill/>
        </p:spPr>
      </p:pic>
      <p:pic>
        <p:nvPicPr>
          <p:cNvPr id="13" name="Picture 9" descr="C:\Users\Администратор\Desktop\264628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005064"/>
            <a:ext cx="1168905" cy="753021"/>
          </a:xfrm>
          <a:prstGeom prst="rect">
            <a:avLst/>
          </a:prstGeom>
          <a:noFill/>
        </p:spPr>
      </p:pic>
      <p:pic>
        <p:nvPicPr>
          <p:cNvPr id="14" name="Picture 12" descr="C:\Users\Администратор\Desktop\1646361963_8-kartinkin-net-p-planeta-yupiter-kartinki-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869160"/>
            <a:ext cx="1416157" cy="1062118"/>
          </a:xfrm>
          <a:prstGeom prst="rect">
            <a:avLst/>
          </a:prstGeom>
          <a:noFill/>
        </p:spPr>
      </p:pic>
      <p:pic>
        <p:nvPicPr>
          <p:cNvPr id="15" name="Picture 6" descr="C:\Users\Администратор\Desktop\2959063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2576" y="4859778"/>
            <a:ext cx="2664296" cy="1998222"/>
          </a:xfrm>
          <a:prstGeom prst="rect">
            <a:avLst/>
          </a:prstGeom>
          <a:noFill/>
        </p:spPr>
      </p:pic>
      <p:pic>
        <p:nvPicPr>
          <p:cNvPr id="16" name="Picture 11" descr="C:\Users\Администратор\Desktop\1645007308_2-fikiwiki-com-p-kartinki-urana-2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61048"/>
            <a:ext cx="972108" cy="648072"/>
          </a:xfrm>
          <a:prstGeom prst="rect">
            <a:avLst/>
          </a:prstGeom>
          <a:noFill/>
        </p:spPr>
      </p:pic>
      <p:pic>
        <p:nvPicPr>
          <p:cNvPr id="17" name="Picture 5" descr="C:\Users\Администратор\Desktop\cf286230c9b4810ec64c686f81de73b4.jpe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2564904"/>
            <a:ext cx="1440160" cy="960107"/>
          </a:xfrm>
          <a:prstGeom prst="rect">
            <a:avLst/>
          </a:prstGeom>
          <a:noFill/>
        </p:spPr>
      </p:pic>
      <p:pic>
        <p:nvPicPr>
          <p:cNvPr id="18" name="Picture 7" descr="C:\Users\Администратор\Desktop\1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40768"/>
            <a:ext cx="1115615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55 0.11541 C -0.34705 0.11541 -0.29913 0.19011 -0.29913 0.28192 C -0.29913 0.37373 -0.34705 0.44843 -0.40555 0.44843 C -0.46423 0.44843 -0.5118 0.37373 -0.5118 0.28192 C -0.5118 0.19011 -0.46423 0.11541 -0.40555 0.11541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82 -0.09967 C -0.31718 -0.09967 -0.25 0.01087 -0.25 0.14686 C -0.25 0.28261 -0.31718 0.39339 -0.39982 0.39339 C -0.48246 0.39339 -0.5493 0.28261 -0.5493 0.14686 C -0.5493 0.01087 -0.48246 -0.09967 -0.39982 -0.09967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514 -0.15263 C -0.18038 -0.0407 -0.1974 0.12234 -0.28316 0.20907 C -0.36875 0.29626 -0.49063 0.27544 -0.55521 0.16305 C -0.61979 0.05065 -0.60313 -0.11101 -0.51736 -0.19843 C -0.43177 -0.28561 -0.3099 -0.26503 -0.24514 -0.15263 Z " pathEditMode="relative" rAng="3157200" ptsTypes="fffff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77 -0.19542 C -0.11336 -0.01873 -0.20868 0.14477 -0.34392 0.16882 C -0.47899 0.1938 -0.60295 0.06915 -0.62083 -0.10754 C -0.63871 -0.28423 -0.54392 -0.44704 -0.40885 -0.47132 C -0.27361 -0.49561 -0.15 -0.37211 -0.13177 -0.19542 Z " pathEditMode="relative" rAng="4939860" ptsTypes="fffff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74 0.02775 C -0.31181 0.15402 -0.5033 0.10014 -0.6033 -0.0895 C -0.70243 -0.28076 -0.67413 -0.53908 -0.53854 -0.6642 C -0.40347 -0.79024 -0.21181 -0.73635 -0.1125 -0.54579 C -0.01216 -0.35476 -0.04132 -0.09759 -0.17674 0.02775 Z " pathEditMode="relative" rAng="8708280" ptsTypes="fffff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98 0.0481 C 0.12708 -0.04071 0.03177 -0.30296 0.09635 -0.53654 C 0.16093 -0.76966 0.36145 -0.88715 0.54236 -0.79811 C 0.72378 -0.70907 0.8184 -0.44658 0.75382 -0.21346 C 0.68923 0.02012 0.48941 0.13737 0.30798 0.0481 Z " pathEditMode="relative" rAng="12018180" ptsTypes="fffff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4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13 0.05736 C 0.00365 -0.2204 0.10139 -0.52174 0.29636 -0.61425 C 0.49115 -0.70675 0.71007 -0.55597 0.78438 -0.27798 C 0.85886 -7.21554E-7 0.76077 0.30111 0.56615 0.39339 C 0.37119 0.48612 0.15244 0.33557 0.07813 0.05736 Z " pathEditMode="relative" rAng="15025020" ptsTypes="fffff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05273E-7 C 0.03941 -0.30204 0.25226 -0.50624 0.47465 -0.45467 C 0.69722 -0.4031 0.84618 -0.11494 0.80677 0.18686 C 0.76736 0.4889 0.55417 0.69241 0.3316 0.64084 C 0.1092 0.58927 -0.03941 0.3018 -5.55556E-7 3.05273E-7 Z " pathEditMode="relative" rAng="-4807080" ptsTypes="fffff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746 -0.25624 C 0.65486 -0.25624 0.85642 -0.01988 0.85642 0.27128 C 0.85642 0.56198 0.65486 0.79926 0.40746 0.79926 C 0.15989 0.79926 -0.04132 0.56198 -0.04132 0.27128 C -0.04132 -0.01988 0.15989 -0.25624 0.40746 -0.25624 Z " pathEditMode="relative" rAng="0" ptsTypes="fffff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Алексей Григорьевич Варочко</vt:lpstr>
      <vt:lpstr>Александр Васильевич Титов</vt:lpstr>
      <vt:lpstr>Виктор Михайлович Афанасьев </vt:lpstr>
      <vt:lpstr>Расположи все планеты в солнечной системе правильно 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Прльзователь</dc:creator>
  <cp:lastModifiedBy>User</cp:lastModifiedBy>
  <cp:revision>34</cp:revision>
  <dcterms:created xsi:type="dcterms:W3CDTF">2023-04-12T10:14:00Z</dcterms:created>
  <dcterms:modified xsi:type="dcterms:W3CDTF">2026-04-07T13:31:04Z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2D1F106724F84F5784BDD6725553C79F_12</vt:lpwstr>
  </property>
  <property fmtid="{D5CDD505-2E9C-101B-9397-08002B2CF9AE}" pid="3" name="KSOProductBuildVer">
    <vt:lpwstr>1049-12.2.0.23196</vt:lpwstr>
  </property>
</Properties>
</file>