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590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901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201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015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225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746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04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550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983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552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096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986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96C64-F013-4BCA-99FD-CF80AC3BC59C}" type="datetimeFigureOut">
              <a:rPr lang="ru-RU" smtClean="0"/>
              <a:t>07.04.2026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C03E8-4FB6-4E60-B15B-D13594400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3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5.wdp"/><Relationship Id="rId18" Type="http://schemas.openxmlformats.org/officeDocument/2006/relationships/image" Target="../media/image11.png"/><Relationship Id="rId3" Type="http://schemas.microsoft.com/office/2007/relationships/hdphoto" Target="../media/hdphoto1.wdp"/><Relationship Id="rId21" Type="http://schemas.openxmlformats.org/officeDocument/2006/relationships/image" Target="../media/image13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17" Type="http://schemas.microsoft.com/office/2007/relationships/hdphoto" Target="../media/hdphoto7.wdp"/><Relationship Id="rId2" Type="http://schemas.openxmlformats.org/officeDocument/2006/relationships/image" Target="../media/image2.png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4.png"/><Relationship Id="rId15" Type="http://schemas.microsoft.com/office/2007/relationships/hdphoto" Target="../media/hdphoto6.wdp"/><Relationship Id="rId23" Type="http://schemas.openxmlformats.org/officeDocument/2006/relationships/image" Target="../media/image14.jpeg"/><Relationship Id="rId10" Type="http://schemas.openxmlformats.org/officeDocument/2006/relationships/image" Target="../media/image7.png"/><Relationship Id="rId19" Type="http://schemas.microsoft.com/office/2007/relationships/hdphoto" Target="../media/hdphoto8.wdp"/><Relationship Id="rId4" Type="http://schemas.openxmlformats.org/officeDocument/2006/relationships/image" Target="../media/image3.jpg"/><Relationship Id="rId9" Type="http://schemas.microsoft.com/office/2007/relationships/hdphoto" Target="../media/hdphoto3.wdp"/><Relationship Id="rId14" Type="http://schemas.openxmlformats.org/officeDocument/2006/relationships/image" Target="../media/image9.png"/><Relationship Id="rId22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144157"/>
            <a:ext cx="10515600" cy="1325563"/>
          </a:xfrm>
        </p:spPr>
        <p:txBody>
          <a:bodyPr>
            <a:noAutofit/>
          </a:bodyPr>
          <a:lstStyle/>
          <a:p>
            <a:r>
              <a:rPr lang="ru-RU" sz="48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Сортируй мусор правильно!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933" y="1046903"/>
            <a:ext cx="2317800" cy="15423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590" y="2780928"/>
            <a:ext cx="1693828" cy="9279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895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462" y="1596117"/>
            <a:ext cx="1046096" cy="10792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257" y="1075588"/>
            <a:ext cx="1786508" cy="17865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056" b="9555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250" y="2218556"/>
            <a:ext cx="1714500" cy="1714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111" b="89778" l="7556" r="89778">
                        <a14:foregroundMark x1="36444" y1="18222" x2="72000" y2="54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204" y="1128633"/>
            <a:ext cx="1766813" cy="17668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51" b="100000" l="0" r="93349">
                        <a14:foregroundMark x1="35550" y1="46396" x2="61009" y2="45946"/>
                        <a14:foregroundMark x1="64679" y1="54054" x2="38303" y2="58258"/>
                        <a14:foregroundMark x1="36239" y1="51201" x2="58257" y2="57958"/>
                        <a14:foregroundMark x1="26376" y1="67568" x2="71789" y2="67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247" y="4015281"/>
            <a:ext cx="1741011" cy="26594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691" b="89943" l="0" r="89954">
                        <a14:foregroundMark x1="51370" y1="28612" x2="59361" y2="71671"/>
                        <a14:foregroundMark x1="62329" y1="34419" x2="32420" y2="70113"/>
                        <a14:foregroundMark x1="29452" y1="47592" x2="61872" y2="58499"/>
                        <a14:foregroundMark x1="34703" y1="37960" x2="71918" y2="56091"/>
                        <a14:foregroundMark x1="75799" y1="67139" x2="24658" y2="655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1" y="3918668"/>
            <a:ext cx="1751929" cy="282388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89908" l="9770" r="89943">
                        <a14:foregroundMark x1="24138" y1="50459" x2="35057" y2="55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549" y="2189903"/>
            <a:ext cx="2487362" cy="15581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7333" l="9778" r="8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49996">
            <a:off x="4873371" y="1560510"/>
            <a:ext cx="1910315" cy="19103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241" y="2479317"/>
            <a:ext cx="1082411" cy="12687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877" b="97368" l="0" r="97917">
                        <a14:foregroundMark x1="49306" y1="42836" x2="58796" y2="58187"/>
                        <a14:foregroundMark x1="35185" y1="55409" x2="46296" y2="43567"/>
                        <a14:foregroundMark x1="62731" y1="52193" x2="35417" y2="59064"/>
                        <a14:foregroundMark x1="21991" y1="64620" x2="77546" y2="63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434" y="4092230"/>
            <a:ext cx="1670076" cy="264428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2D5ABC2-6B64-C0AD-DA2E-4BB0BA0A5808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337" y="5414373"/>
            <a:ext cx="1107466" cy="101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69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96296E-6 L 0.63645 0.408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23" y="2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81481E-6 L 0.29519 0.2712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3" y="1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0.44948 0.4925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74" y="2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85185E-6 L -0.19597 0.216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5" y="1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3.33333E-6 L 0.05222 0.4495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2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59259E-6 L -0.39375 0.4826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88" y="24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11111E-6 L 0.09193 0.333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1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6 L -0.40716 0.5511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65" y="275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7 L -0.31771 0.3488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85" y="1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0214" y="2473393"/>
            <a:ext cx="3336986" cy="1143000"/>
          </a:xfrm>
        </p:spPr>
        <p:txBody>
          <a:bodyPr>
            <a:normAutofit/>
          </a:bodyPr>
          <a:lstStyle/>
          <a:p>
            <a:r>
              <a:rPr lang="ru-RU" sz="4800" i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</a:rPr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115682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</Words>
  <Application>Microsoft Office PowerPoint</Application>
  <PresentationFormat>Широкоэкранный</PresentationFormat>
  <Paragraphs>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Сортируй мусор правильно!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Сортируй мусор правильно!</dc:title>
  <dc:creator>Гость</dc:creator>
  <cp:lastModifiedBy>MyComp</cp:lastModifiedBy>
  <cp:revision>2</cp:revision>
  <dcterms:created xsi:type="dcterms:W3CDTF">2026-04-06T11:25:53Z</dcterms:created>
  <dcterms:modified xsi:type="dcterms:W3CDTF">2026-04-07T10:19:58Z</dcterms:modified>
</cp:coreProperties>
</file>