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5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18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921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03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2827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572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86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1583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88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970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550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658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028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739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14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772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949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49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E3C9A-66C6-43E7-AF28-48D93FD18B7E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8E5E6-1348-4EDD-AFA9-534B2E1E8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3910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карточка1">
            <a:extLst>
              <a:ext uri="{FF2B5EF4-FFF2-40B4-BE49-F238E27FC236}">
                <a16:creationId xmlns:a16="http://schemas.microsoft.com/office/drawing/2014/main" id="{20C565C2-C222-491B-9665-09DD6F23D7F6}"/>
              </a:ext>
            </a:extLst>
          </p:cNvPr>
          <p:cNvGrpSpPr/>
          <p:nvPr/>
        </p:nvGrpSpPr>
        <p:grpSpPr>
          <a:xfrm>
            <a:off x="801620" y="1479303"/>
            <a:ext cx="2005614" cy="2441900"/>
            <a:chOff x="603681" y="438504"/>
            <a:chExt cx="2263805" cy="2739969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B6425C29-F8C7-468E-AF75-3CC5EA8FFE93}"/>
                </a:ext>
              </a:extLst>
            </p:cNvPr>
            <p:cNvSpPr/>
            <p:nvPr/>
          </p:nvSpPr>
          <p:spPr>
            <a:xfrm>
              <a:off x="603681" y="456535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12" name="Picture 4" descr="Picture background">
              <a:extLst>
                <a:ext uri="{FF2B5EF4-FFF2-40B4-BE49-F238E27FC236}">
                  <a16:creationId xmlns:a16="http://schemas.microsoft.com/office/drawing/2014/main" id="{ACA1AC51-AA67-4300-9614-5DFC5D5086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67" y="438504"/>
              <a:ext cx="1946432" cy="2739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карточка 3">
            <a:extLst>
              <a:ext uri="{FF2B5EF4-FFF2-40B4-BE49-F238E27FC236}">
                <a16:creationId xmlns:a16="http://schemas.microsoft.com/office/drawing/2014/main" id="{81B8A092-64CB-4D30-B374-73202DD507E4}"/>
              </a:ext>
            </a:extLst>
          </p:cNvPr>
          <p:cNvGrpSpPr/>
          <p:nvPr/>
        </p:nvGrpSpPr>
        <p:grpSpPr>
          <a:xfrm>
            <a:off x="770938" y="4195858"/>
            <a:ext cx="2025275" cy="2409766"/>
            <a:chOff x="603681" y="3520810"/>
            <a:chExt cx="2285997" cy="2703913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0FB708A2-1E97-45A1-8477-5E58CE39F2F2}"/>
                </a:ext>
              </a:extLst>
            </p:cNvPr>
            <p:cNvSpPr/>
            <p:nvPr/>
          </p:nvSpPr>
          <p:spPr>
            <a:xfrm>
              <a:off x="625873" y="3520810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13" name="Picture 16" descr="Picture background">
              <a:extLst>
                <a:ext uri="{FF2B5EF4-FFF2-40B4-BE49-F238E27FC236}">
                  <a16:creationId xmlns:a16="http://schemas.microsoft.com/office/drawing/2014/main" id="{6D16A046-0A87-4E16-98C2-ADB61DF637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81" y="3799643"/>
              <a:ext cx="2257470" cy="2257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карточка 2">
            <a:extLst>
              <a:ext uri="{FF2B5EF4-FFF2-40B4-BE49-F238E27FC236}">
                <a16:creationId xmlns:a16="http://schemas.microsoft.com/office/drawing/2014/main" id="{D9C4BC0A-D6CF-4A0D-BB15-733B237A2EAC}"/>
              </a:ext>
            </a:extLst>
          </p:cNvPr>
          <p:cNvGrpSpPr/>
          <p:nvPr/>
        </p:nvGrpSpPr>
        <p:grpSpPr>
          <a:xfrm>
            <a:off x="9566563" y="1453005"/>
            <a:ext cx="2211742" cy="2425832"/>
            <a:chOff x="6474595" y="456534"/>
            <a:chExt cx="2496469" cy="2721940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9A6B571C-11E2-41F1-A50A-FF24C54D3A75}"/>
                </a:ext>
              </a:extLst>
            </p:cNvPr>
            <p:cNvSpPr/>
            <p:nvPr/>
          </p:nvSpPr>
          <p:spPr>
            <a:xfrm>
              <a:off x="6590929" y="456534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14" name="Picture 10" descr="Picture background">
              <a:extLst>
                <a:ext uri="{FF2B5EF4-FFF2-40B4-BE49-F238E27FC236}">
                  <a16:creationId xmlns:a16="http://schemas.microsoft.com/office/drawing/2014/main" id="{3E1705A4-551B-414F-852C-0DA2BD7184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4595" y="559294"/>
              <a:ext cx="2496469" cy="2619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карточка 4">
            <a:extLst>
              <a:ext uri="{FF2B5EF4-FFF2-40B4-BE49-F238E27FC236}">
                <a16:creationId xmlns:a16="http://schemas.microsoft.com/office/drawing/2014/main" id="{C5B4B298-AD24-4E34-A633-D26A58709411}"/>
              </a:ext>
            </a:extLst>
          </p:cNvPr>
          <p:cNvGrpSpPr/>
          <p:nvPr/>
        </p:nvGrpSpPr>
        <p:grpSpPr>
          <a:xfrm>
            <a:off x="6831364" y="4196697"/>
            <a:ext cx="2005614" cy="2409766"/>
            <a:chOff x="6590928" y="3520810"/>
            <a:chExt cx="2263805" cy="2703913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28C7B939-CE22-41FA-9CCD-95D7487DDB34}"/>
                </a:ext>
              </a:extLst>
            </p:cNvPr>
            <p:cNvSpPr/>
            <p:nvPr/>
          </p:nvSpPr>
          <p:spPr>
            <a:xfrm>
              <a:off x="6590928" y="3520810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15" name="Picture 14" descr="Picture background">
              <a:extLst>
                <a:ext uri="{FF2B5EF4-FFF2-40B4-BE49-F238E27FC236}">
                  <a16:creationId xmlns:a16="http://schemas.microsoft.com/office/drawing/2014/main" id="{1C61E700-3DB1-4DAE-82F1-70D494F04D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55" t="10765" r="21243" b="8473"/>
            <a:stretch/>
          </p:blipFill>
          <p:spPr bwMode="auto">
            <a:xfrm>
              <a:off x="6693471" y="3959035"/>
              <a:ext cx="2058715" cy="1938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обложка1">
            <a:extLst>
              <a:ext uri="{FF2B5EF4-FFF2-40B4-BE49-F238E27FC236}">
                <a16:creationId xmlns:a16="http://schemas.microsoft.com/office/drawing/2014/main" id="{EA45400F-5007-4587-A747-2EEB0A634CAA}"/>
              </a:ext>
            </a:extLst>
          </p:cNvPr>
          <p:cNvSpPr/>
          <p:nvPr/>
        </p:nvSpPr>
        <p:spPr>
          <a:xfrm>
            <a:off x="800739" y="1495370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sp>
        <p:nvSpPr>
          <p:cNvPr id="7" name="обложка 3">
            <a:extLst>
              <a:ext uri="{FF2B5EF4-FFF2-40B4-BE49-F238E27FC236}">
                <a16:creationId xmlns:a16="http://schemas.microsoft.com/office/drawing/2014/main" id="{1A505889-A017-4FDE-83A9-0011DDDD841F}"/>
              </a:ext>
            </a:extLst>
          </p:cNvPr>
          <p:cNvSpPr/>
          <p:nvPr/>
        </p:nvSpPr>
        <p:spPr>
          <a:xfrm>
            <a:off x="810752" y="4200130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sp>
        <p:nvSpPr>
          <p:cNvPr id="10" name="обложка 2">
            <a:extLst>
              <a:ext uri="{FF2B5EF4-FFF2-40B4-BE49-F238E27FC236}">
                <a16:creationId xmlns:a16="http://schemas.microsoft.com/office/drawing/2014/main" id="{6A4540E5-7097-4134-B746-419EEBC671B5}"/>
              </a:ext>
            </a:extLst>
          </p:cNvPr>
          <p:cNvSpPr/>
          <p:nvPr/>
        </p:nvSpPr>
        <p:spPr>
          <a:xfrm>
            <a:off x="9634167" y="1442027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sp>
        <p:nvSpPr>
          <p:cNvPr id="11" name="обложка 4">
            <a:extLst>
              <a:ext uri="{FF2B5EF4-FFF2-40B4-BE49-F238E27FC236}">
                <a16:creationId xmlns:a16="http://schemas.microsoft.com/office/drawing/2014/main" id="{DCC095EA-14DD-4E58-82B3-726B0659C4EC}"/>
              </a:ext>
            </a:extLst>
          </p:cNvPr>
          <p:cNvSpPr/>
          <p:nvPr/>
        </p:nvSpPr>
        <p:spPr>
          <a:xfrm>
            <a:off x="6853556" y="4212633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grpSp>
        <p:nvGrpSpPr>
          <p:cNvPr id="21" name="карточка1">
            <a:extLst>
              <a:ext uri="{FF2B5EF4-FFF2-40B4-BE49-F238E27FC236}">
                <a16:creationId xmlns:a16="http://schemas.microsoft.com/office/drawing/2014/main" id="{A09DDCA6-8DA4-4B03-AE5F-213D9C389CA8}"/>
              </a:ext>
            </a:extLst>
          </p:cNvPr>
          <p:cNvGrpSpPr/>
          <p:nvPr/>
        </p:nvGrpSpPr>
        <p:grpSpPr>
          <a:xfrm>
            <a:off x="6870064" y="1454965"/>
            <a:ext cx="2005614" cy="2441900"/>
            <a:chOff x="603681" y="438504"/>
            <a:chExt cx="2263805" cy="2739969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7EE1C43E-DA89-49D0-8098-CDC57D54F737}"/>
                </a:ext>
              </a:extLst>
            </p:cNvPr>
            <p:cNvSpPr/>
            <p:nvPr/>
          </p:nvSpPr>
          <p:spPr>
            <a:xfrm>
              <a:off x="603681" y="456535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23" name="Picture 4" descr="Picture background">
              <a:extLst>
                <a:ext uri="{FF2B5EF4-FFF2-40B4-BE49-F238E27FC236}">
                  <a16:creationId xmlns:a16="http://schemas.microsoft.com/office/drawing/2014/main" id="{AC298361-7BE1-444D-B707-9C54FEB155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367" y="438504"/>
              <a:ext cx="1946432" cy="27399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обложка1">
            <a:extLst>
              <a:ext uri="{FF2B5EF4-FFF2-40B4-BE49-F238E27FC236}">
                <a16:creationId xmlns:a16="http://schemas.microsoft.com/office/drawing/2014/main" id="{67D2160E-C9E4-48FB-A78D-CA6B394A492A}"/>
              </a:ext>
            </a:extLst>
          </p:cNvPr>
          <p:cNvSpPr/>
          <p:nvPr/>
        </p:nvSpPr>
        <p:spPr>
          <a:xfrm>
            <a:off x="6900834" y="1478086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grpSp>
        <p:nvGrpSpPr>
          <p:cNvPr id="25" name="карточка 3">
            <a:extLst>
              <a:ext uri="{FF2B5EF4-FFF2-40B4-BE49-F238E27FC236}">
                <a16:creationId xmlns:a16="http://schemas.microsoft.com/office/drawing/2014/main" id="{7D8CA9EA-C626-43EE-8A5C-09DFB8637094}"/>
              </a:ext>
            </a:extLst>
          </p:cNvPr>
          <p:cNvGrpSpPr/>
          <p:nvPr/>
        </p:nvGrpSpPr>
        <p:grpSpPr>
          <a:xfrm>
            <a:off x="9597998" y="4196697"/>
            <a:ext cx="2025275" cy="2409766"/>
            <a:chOff x="603681" y="3520810"/>
            <a:chExt cx="2285997" cy="2703913"/>
          </a:xfrm>
        </p:grpSpPr>
        <p:sp>
          <p:nvSpPr>
            <p:cNvPr id="26" name="Прямоугольник 25">
              <a:extLst>
                <a:ext uri="{FF2B5EF4-FFF2-40B4-BE49-F238E27FC236}">
                  <a16:creationId xmlns:a16="http://schemas.microsoft.com/office/drawing/2014/main" id="{EFD1269E-1BBE-49F4-B6A6-5F7DEF9D3B60}"/>
                </a:ext>
              </a:extLst>
            </p:cNvPr>
            <p:cNvSpPr/>
            <p:nvPr/>
          </p:nvSpPr>
          <p:spPr>
            <a:xfrm>
              <a:off x="625873" y="3520810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27" name="Picture 16" descr="Picture background">
              <a:extLst>
                <a:ext uri="{FF2B5EF4-FFF2-40B4-BE49-F238E27FC236}">
                  <a16:creationId xmlns:a16="http://schemas.microsoft.com/office/drawing/2014/main" id="{4F2F0363-1EA0-4AA1-9613-F874B080B1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681" y="3799643"/>
              <a:ext cx="2257470" cy="22574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обложка 3">
            <a:extLst>
              <a:ext uri="{FF2B5EF4-FFF2-40B4-BE49-F238E27FC236}">
                <a16:creationId xmlns:a16="http://schemas.microsoft.com/office/drawing/2014/main" id="{2F0EA576-F303-460F-A5DC-7D182E728AB1}"/>
              </a:ext>
            </a:extLst>
          </p:cNvPr>
          <p:cNvSpPr/>
          <p:nvPr/>
        </p:nvSpPr>
        <p:spPr>
          <a:xfrm>
            <a:off x="9639851" y="4194607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grpSp>
        <p:nvGrpSpPr>
          <p:cNvPr id="29" name="карточка 2">
            <a:extLst>
              <a:ext uri="{FF2B5EF4-FFF2-40B4-BE49-F238E27FC236}">
                <a16:creationId xmlns:a16="http://schemas.microsoft.com/office/drawing/2014/main" id="{4D7D61E6-124E-45E1-AC13-87535A9225BC}"/>
              </a:ext>
            </a:extLst>
          </p:cNvPr>
          <p:cNvGrpSpPr/>
          <p:nvPr/>
        </p:nvGrpSpPr>
        <p:grpSpPr>
          <a:xfrm>
            <a:off x="3774424" y="4196568"/>
            <a:ext cx="2211742" cy="2425832"/>
            <a:chOff x="6474595" y="456534"/>
            <a:chExt cx="2496469" cy="2721940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7916F1F1-B434-45B8-9845-85ED3CBB1235}"/>
                </a:ext>
              </a:extLst>
            </p:cNvPr>
            <p:cNvSpPr/>
            <p:nvPr/>
          </p:nvSpPr>
          <p:spPr>
            <a:xfrm>
              <a:off x="6590929" y="456534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31" name="Picture 10" descr="Picture background">
              <a:extLst>
                <a:ext uri="{FF2B5EF4-FFF2-40B4-BE49-F238E27FC236}">
                  <a16:creationId xmlns:a16="http://schemas.microsoft.com/office/drawing/2014/main" id="{DF134028-BEB1-48A4-944D-86D7ED328A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4595" y="559294"/>
              <a:ext cx="2496469" cy="2619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обложка 2">
            <a:extLst>
              <a:ext uri="{FF2B5EF4-FFF2-40B4-BE49-F238E27FC236}">
                <a16:creationId xmlns:a16="http://schemas.microsoft.com/office/drawing/2014/main" id="{AA25DBA2-E546-4110-B57D-067CA19794B0}"/>
              </a:ext>
            </a:extLst>
          </p:cNvPr>
          <p:cNvSpPr/>
          <p:nvPr/>
        </p:nvSpPr>
        <p:spPr>
          <a:xfrm>
            <a:off x="3888586" y="4204601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grpSp>
        <p:nvGrpSpPr>
          <p:cNvPr id="33" name="карточка 4">
            <a:extLst>
              <a:ext uri="{FF2B5EF4-FFF2-40B4-BE49-F238E27FC236}">
                <a16:creationId xmlns:a16="http://schemas.microsoft.com/office/drawing/2014/main" id="{993FD025-CA7F-4D51-BFEF-B1F8B5A21123}"/>
              </a:ext>
            </a:extLst>
          </p:cNvPr>
          <p:cNvGrpSpPr/>
          <p:nvPr/>
        </p:nvGrpSpPr>
        <p:grpSpPr>
          <a:xfrm>
            <a:off x="3869283" y="1503877"/>
            <a:ext cx="2005614" cy="2409766"/>
            <a:chOff x="6590928" y="3520810"/>
            <a:chExt cx="2263805" cy="2703913"/>
          </a:xfrm>
        </p:grpSpPr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67341980-6876-4ADC-9104-850C0B2B296E}"/>
                </a:ext>
              </a:extLst>
            </p:cNvPr>
            <p:cNvSpPr/>
            <p:nvPr/>
          </p:nvSpPr>
          <p:spPr>
            <a:xfrm>
              <a:off x="6590928" y="3520810"/>
              <a:ext cx="2263805" cy="270391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>
              <a:sp3d extrusionH="57150">
                <a:bevelT w="38100" h="38100" prst="angle"/>
              </a:sp3d>
            </a:bodyPr>
            <a:lstStyle/>
            <a:p>
              <a:pPr algn="ctr"/>
              <a:endParaRPr lang="ru-RU" dirty="0"/>
            </a:p>
          </p:txBody>
        </p:sp>
        <p:pic>
          <p:nvPicPr>
            <p:cNvPr id="35" name="Picture 14" descr="Picture background">
              <a:extLst>
                <a:ext uri="{FF2B5EF4-FFF2-40B4-BE49-F238E27FC236}">
                  <a16:creationId xmlns:a16="http://schemas.microsoft.com/office/drawing/2014/main" id="{23F5464D-29E5-4FAF-A358-5A307C387C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455" t="10765" r="21243" b="8473"/>
            <a:stretch/>
          </p:blipFill>
          <p:spPr bwMode="auto">
            <a:xfrm>
              <a:off x="6693471" y="3959035"/>
              <a:ext cx="2058715" cy="19386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6" name="обложка 4">
            <a:extLst>
              <a:ext uri="{FF2B5EF4-FFF2-40B4-BE49-F238E27FC236}">
                <a16:creationId xmlns:a16="http://schemas.microsoft.com/office/drawing/2014/main" id="{307949BF-47EB-4B77-8007-FD0B931A8333}"/>
              </a:ext>
            </a:extLst>
          </p:cNvPr>
          <p:cNvSpPr/>
          <p:nvPr/>
        </p:nvSpPr>
        <p:spPr>
          <a:xfrm>
            <a:off x="3877490" y="1529440"/>
            <a:ext cx="2005614" cy="24097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 dirty="0"/>
          </a:p>
        </p:txBody>
      </p:sp>
      <p:sp>
        <p:nvSpPr>
          <p:cNvPr id="37" name="Заголовок 1">
            <a:extLst>
              <a:ext uri="{FF2B5EF4-FFF2-40B4-BE49-F238E27FC236}">
                <a16:creationId xmlns:a16="http://schemas.microsoft.com/office/drawing/2014/main" id="{32AA68EA-73F7-45DA-8A94-3C6895B548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3754" y="45844"/>
            <a:ext cx="10654461" cy="1463503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solidFill>
                  <a:srgbClr val="6633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Интерактивная дидактическая игра «</a:t>
            </a:r>
            <a:r>
              <a:rPr lang="ru-RU" sz="4400" b="1" spc="50" dirty="0" err="1">
                <a:ln w="11430"/>
                <a:solidFill>
                  <a:srgbClr val="6633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Мемори</a:t>
            </a:r>
            <a:r>
              <a:rPr lang="ru-RU" sz="4400" b="1" spc="50" dirty="0">
                <a:ln w="11430"/>
                <a:solidFill>
                  <a:srgbClr val="6633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» 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C63E660D-BE87-496E-8417-4B63245CD00B}"/>
              </a:ext>
            </a:extLst>
          </p:cNvPr>
          <p:cNvSpPr/>
          <p:nvPr/>
        </p:nvSpPr>
        <p:spPr>
          <a:xfrm>
            <a:off x="3133817" y="1757847"/>
            <a:ext cx="7091993" cy="3903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Открывай окошки парами;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Чтобы открыть окошко, нажми на кнопку мышки ;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Угадал пару, молодец!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Пробуй дальше;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Не угадал, закрой окошки, нажав на кнопку мышки;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Пробуй дальше; </a:t>
            </a:r>
          </a:p>
        </p:txBody>
      </p:sp>
    </p:spTree>
    <p:extLst>
      <p:ext uri="{BB962C8B-B14F-4D97-AF65-F5344CB8AC3E}">
        <p14:creationId xmlns:p14="http://schemas.microsoft.com/office/powerpoint/2010/main" val="312744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000"/>
                            </p:stCondLst>
                            <p:childTnLst>
                              <p:par>
                                <p:cTn id="24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00"/>
                            </p:stCondLst>
                            <p:childTnLst>
                              <p:par>
                                <p:cTn id="25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24" grpId="0" animBg="1"/>
      <p:bldP spid="24" grpId="1" animBg="1"/>
      <p:bldP spid="24" grpId="2" animBg="1"/>
      <p:bldP spid="28" grpId="0" animBg="1"/>
      <p:bldP spid="28" grpId="1" animBg="1"/>
      <p:bldP spid="28" grpId="2" animBg="1"/>
      <p:bldP spid="32" grpId="0" animBg="1"/>
      <p:bldP spid="32" grpId="1" animBg="1"/>
      <p:bldP spid="32" grpId="2" animBg="1"/>
      <p:bldP spid="36" grpId="0" animBg="1"/>
      <p:bldP spid="36" grpId="1" animBg="1"/>
      <p:bldP spid="36" grpId="2" animBg="1"/>
      <p:bldP spid="37" grpId="0"/>
      <p:bldP spid="38" grpId="0"/>
      <p:bldP spid="38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136</TotalTime>
  <Words>41</Words>
  <Application>Microsoft Office PowerPoint</Application>
  <PresentationFormat>Широкоэкранный</PresentationFormat>
  <Paragraphs>7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Cambria Math</vt:lpstr>
      <vt:lpstr>Times New Roman</vt:lpstr>
      <vt:lpstr>Tw Cen MT</vt:lpstr>
      <vt:lpstr>Wingdings</vt:lpstr>
      <vt:lpstr>Контур</vt:lpstr>
      <vt:lpstr>Интерактивная дидактическая игра «Мемори»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Наталия Попехина</cp:lastModifiedBy>
  <cp:revision>9</cp:revision>
  <dcterms:created xsi:type="dcterms:W3CDTF">2026-03-18T15:36:21Z</dcterms:created>
  <dcterms:modified xsi:type="dcterms:W3CDTF">2026-03-19T09:26:24Z</dcterms:modified>
</cp:coreProperties>
</file>