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A84620-87C4-4FB2-AD9B-98641562EC58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F874AF-4992-4418-9F55-25B38A2DC99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68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4620-87C4-4FB2-AD9B-98641562EC58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AF-4992-4418-9F55-25B38A2DC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4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4620-87C4-4FB2-AD9B-98641562EC58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AF-4992-4418-9F55-25B38A2DC99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68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4620-87C4-4FB2-AD9B-98641562EC58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AF-4992-4418-9F55-25B38A2DC99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210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4620-87C4-4FB2-AD9B-98641562EC58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AF-4992-4418-9F55-25B38A2DC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633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4620-87C4-4FB2-AD9B-98641562EC58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AF-4992-4418-9F55-25B38A2DC99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09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4620-87C4-4FB2-AD9B-98641562EC58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AF-4992-4418-9F55-25B38A2DC99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76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4620-87C4-4FB2-AD9B-98641562EC58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AF-4992-4418-9F55-25B38A2DC99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415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4620-87C4-4FB2-AD9B-98641562EC58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AF-4992-4418-9F55-25B38A2DC99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16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4620-87C4-4FB2-AD9B-98641562EC58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AF-4992-4418-9F55-25B38A2DC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9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4620-87C4-4FB2-AD9B-98641562EC58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AF-4992-4418-9F55-25B38A2DC99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1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4620-87C4-4FB2-AD9B-98641562EC58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AF-4992-4418-9F55-25B38A2DC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45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4620-87C4-4FB2-AD9B-98641562EC58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AF-4992-4418-9F55-25B38A2DC99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12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4620-87C4-4FB2-AD9B-98641562EC58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AF-4992-4418-9F55-25B38A2DC99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71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4620-87C4-4FB2-AD9B-98641562EC58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AF-4992-4418-9F55-25B38A2DC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2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4620-87C4-4FB2-AD9B-98641562EC58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AF-4992-4418-9F55-25B38A2DC99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31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4620-87C4-4FB2-AD9B-98641562EC58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4AF-4992-4418-9F55-25B38A2DC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9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A84620-87C4-4FB2-AD9B-98641562EC58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F874AF-4992-4418-9F55-25B38A2DC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4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85CE80E-4B92-DDF6-3C46-0C9DE0FFF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ВОЕННОЕ ВОЛОНТЕРСТВО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657064E9-D318-4A04-E148-D2B0846CF6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Лось Роман Андреевич</a:t>
            </a:r>
          </a:p>
        </p:txBody>
      </p:sp>
    </p:spTree>
    <p:extLst>
      <p:ext uri="{BB962C8B-B14F-4D97-AF65-F5344CB8AC3E}">
        <p14:creationId xmlns:p14="http://schemas.microsoft.com/office/powerpoint/2010/main" val="205811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EA0C6F7-EBD7-CD75-C908-95FBA77DD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Русско-Турецкая война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F3F00D9-46B6-9198-D26D-03B1416B85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417275"/>
            <a:ext cx="4718050" cy="3453173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E5A356-B8DC-99FA-8552-EE0CAFAC92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77" y="1901229"/>
            <a:ext cx="4718048" cy="42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6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2BC62B1-A6AE-1D93-1F7C-3C960AB85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Русско-японская война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260399A-04C4-E7E8-8C0C-6AD68295FE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87" y="1982710"/>
            <a:ext cx="4173648" cy="3887866"/>
          </a:xfrm>
          <a:prstGeom prst="rect">
            <a:avLst/>
          </a:prstGeo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85619BF1-B2CF-AF4F-5F24-B53C68792B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36" y="1881828"/>
            <a:ext cx="5694628" cy="39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0ED9D9A-3DFD-7EC7-F4FF-8479313A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Первая мировая война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CE0D504-A07F-4963-F23C-627B14BD9B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1" y="1973656"/>
            <a:ext cx="5250166" cy="4255128"/>
          </a:xfrm>
          <a:prstGeom prst="rect">
            <a:avLst/>
          </a:prstGeo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BC28215F-31A7-67CC-E18C-C4D09B0497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1973655"/>
            <a:ext cx="5249784" cy="414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0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85DBC2D-8937-4586-25CF-5DDF0B2D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00386D7-A0F3-30D0-C444-1F5E5E4F12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94" y="488888"/>
            <a:ext cx="5032628" cy="5812324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C0426828-742C-8C94-588B-293B0612C7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22" y="488888"/>
            <a:ext cx="6145383" cy="581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4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D77F0-10DE-854B-08C8-D76A3BCA8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Великая Отечественная война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7CA0821-521C-FA33-4124-D3BAD771A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Давид Ильич </a:t>
            </a:r>
            <a:r>
              <a:rPr lang="ru-RU" dirty="0" err="1"/>
              <a:t>Бахрадзе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6BE070F-2C7B-916D-109A-98C867423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/>
              <a:t>Дука</a:t>
            </a:r>
            <a:r>
              <a:rPr lang="ru-RU" dirty="0"/>
              <a:t> Михаил Ильич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80D4C036-B1CB-2A0A-7383-256AEEF0DDA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417" y="3243792"/>
            <a:ext cx="1810113" cy="2632075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A21EBEFC-B0D7-699F-D687-14F6F4207C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43" y="3243792"/>
            <a:ext cx="1576467" cy="26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3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212D1FEF-5B54-C924-8DFF-67D1C31E84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90" y="1068451"/>
            <a:ext cx="4147258" cy="522763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D892991-5795-FE26-FEAC-10C45417D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642796"/>
            <a:ext cx="4718304" cy="5227652"/>
          </a:xfrm>
        </p:spPr>
        <p:txBody>
          <a:bodyPr/>
          <a:lstStyle/>
          <a:p>
            <a:r>
              <a:rPr lang="ru-RU" dirty="0" err="1"/>
              <a:t>Недбаев</a:t>
            </a:r>
            <a:r>
              <a:rPr lang="ru-RU" dirty="0"/>
              <a:t>, Василий Иванович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797C42-4CEB-007B-D47D-1C2A9BBFC8EB}"/>
              </a:ext>
            </a:extLst>
          </p:cNvPr>
          <p:cNvSpPr txBox="1"/>
          <p:nvPr/>
        </p:nvSpPr>
        <p:spPr>
          <a:xfrm>
            <a:off x="1681681" y="642796"/>
            <a:ext cx="6115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Жабон</a:t>
            </a:r>
            <a:r>
              <a:rPr lang="ru-RU" dirty="0"/>
              <a:t>, Бадма </a:t>
            </a:r>
            <a:r>
              <a:rPr lang="ru-RU" dirty="0" err="1"/>
              <a:t>Жапович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CF4F9B-B2C6-0162-5205-FC3A83E72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13" y="1378070"/>
            <a:ext cx="3983524" cy="44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5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B9C15-B094-B6AD-9225-5EC5112485CF}"/>
              </a:ext>
            </a:extLst>
          </p:cNvPr>
          <p:cNvSpPr txBox="1"/>
          <p:nvPr/>
        </p:nvSpPr>
        <p:spPr>
          <a:xfrm>
            <a:off x="1002671" y="1175276"/>
            <a:ext cx="61156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1941 году было собрано 2,5 млн. рублей в фонд обороны страны, проведена подписка на Государственный заём; организован сбор теплых вещей для армии — полушубков, валенок, шапок, рукавиц, теплого белья и др. На специальных курсах было подготовлено 1400 медсестер и 7 тысяч сандружинниц. В каждом городе, районе были сформированы отряды народного ополчения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AE85D8-77F0-623A-AC2F-0C4DC4694BA5}"/>
              </a:ext>
            </a:extLst>
          </p:cNvPr>
          <p:cNvSpPr txBox="1"/>
          <p:nvPr/>
        </p:nvSpPr>
        <p:spPr>
          <a:xfrm>
            <a:off x="839709" y="3280299"/>
            <a:ext cx="611561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Брянщина стала одним из основных очагов партизанского движения. Здесь вели вооруженную борьбу 139 отрядов, объединенных в 27 бригад, в которых насчитывалось свыше 60 тысяч человек. В борьбе с гитлеровцами на Брянщине плечом к плечу сражались советские патриоты 42 национальностей. В отрядах народных мстителей вместе с русскими, украинцами, белорусами громили врага антифашисты Венгрии, Австрии, Германии, Румынии, Польши, Чехословакии, Болгарии, Испании</a:t>
            </a:r>
          </a:p>
        </p:txBody>
      </p:sp>
    </p:spTree>
    <p:extLst>
      <p:ext uri="{BB962C8B-B14F-4D97-AF65-F5344CB8AC3E}">
        <p14:creationId xmlns:p14="http://schemas.microsoft.com/office/powerpoint/2010/main" val="336757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9EA9D-2BF1-C095-A251-DA5E79E3B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СОВРЕМЕННОСТЬ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60348FC-0099-B697-4433-755E1FCE66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04" y="2127564"/>
            <a:ext cx="3251490" cy="4191755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2F5C760B-BBB1-45E9-3272-C72D8B5A78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79" y="2207553"/>
            <a:ext cx="2482452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7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</TotalTime>
  <Words>165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ВОЕННОЕ ВОЛОНТЕРСТВО</vt:lpstr>
      <vt:lpstr>Русско-Турецкая война</vt:lpstr>
      <vt:lpstr>Русско-японская война</vt:lpstr>
      <vt:lpstr>Первая мировая война</vt:lpstr>
      <vt:lpstr>Презентация PowerPoint</vt:lpstr>
      <vt:lpstr>Великая Отечественная война</vt:lpstr>
      <vt:lpstr>Презентация PowerPoint</vt:lpstr>
      <vt:lpstr>Презентация PowerPoint</vt:lpstr>
      <vt:lpstr>СОВРЕМЕННОСТЬ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</dc:creator>
  <cp:lastModifiedBy>PC</cp:lastModifiedBy>
  <cp:revision>2</cp:revision>
  <dcterms:created xsi:type="dcterms:W3CDTF">2026-02-17T12:55:35Z</dcterms:created>
  <dcterms:modified xsi:type="dcterms:W3CDTF">2026-02-17T15:39:29Z</dcterms:modified>
</cp:coreProperties>
</file>