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9" r:id="rId2"/>
    <p:sldId id="361" r:id="rId3"/>
    <p:sldId id="363" r:id="rId4"/>
    <p:sldId id="364" r:id="rId5"/>
    <p:sldId id="367" r:id="rId6"/>
    <p:sldId id="369" r:id="rId7"/>
    <p:sldId id="370" r:id="rId8"/>
    <p:sldId id="371" r:id="rId9"/>
    <p:sldId id="372" r:id="rId10"/>
    <p:sldId id="374" r:id="rId11"/>
    <p:sldId id="376" r:id="rId12"/>
    <p:sldId id="377" r:id="rId13"/>
  </p:sldIdLst>
  <p:sldSz cx="9144000" cy="5143500" type="screen16x9"/>
  <p:notesSz cx="6858000" cy="9144000"/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207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905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xmlns="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3C5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032" autoAdjust="0"/>
    <p:restoredTop sz="94660"/>
  </p:normalViewPr>
  <p:slideViewPr>
    <p:cSldViewPr snapToGrid="0" showGuides="1">
      <p:cViewPr varScale="1">
        <p:scale>
          <a:sx n="142" d="100"/>
          <a:sy n="142" d="100"/>
        </p:scale>
        <p:origin x="-660" y="-96"/>
      </p:cViewPr>
      <p:guideLst>
        <p:guide orient="horz" pos="1207"/>
        <p:guide orient="horz" pos="905"/>
        <p:guide pos="384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9F659-DCE1-4FDC-8EF9-28EA26FB5533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FEB70-40B1-40E9-B7E8-94E0FFB6D7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1761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9F659-DCE1-4FDC-8EF9-28EA26FB5533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FEB70-40B1-40E9-B7E8-94E0FFB6D7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5343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9F659-DCE1-4FDC-8EF9-28EA26FB5533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FEB70-40B1-40E9-B7E8-94E0FFB6D7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3344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9F659-DCE1-4FDC-8EF9-28EA26FB5533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FEB70-40B1-40E9-B7E8-94E0FFB6D7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9547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9F659-DCE1-4FDC-8EF9-28EA26FB5533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FEB70-40B1-40E9-B7E8-94E0FFB6D7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1946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9F659-DCE1-4FDC-8EF9-28EA26FB5533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FEB70-40B1-40E9-B7E8-94E0FFB6D7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8755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9F659-DCE1-4FDC-8EF9-28EA26FB5533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FEB70-40B1-40E9-B7E8-94E0FFB6D7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5294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9F659-DCE1-4FDC-8EF9-28EA26FB5533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FEB70-40B1-40E9-B7E8-94E0FFB6D7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0162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9F659-DCE1-4FDC-8EF9-28EA26FB5533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FEB70-40B1-40E9-B7E8-94E0FFB6D7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3403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9F659-DCE1-4FDC-8EF9-28EA26FB5533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FEB70-40B1-40E9-B7E8-94E0FFB6D7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8096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9F659-DCE1-4FDC-8EF9-28EA26FB5533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FEB70-40B1-40E9-B7E8-94E0FFB6D7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9890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9F659-DCE1-4FDC-8EF9-28EA26FB5533}" type="datetimeFigureOut">
              <a:rPr lang="ru-RU" smtClean="0"/>
              <a:pPr/>
              <a:t>25.08.2023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FEB70-40B1-40E9-B7E8-94E0FFB6D7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1200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94129" y="3704665"/>
            <a:ext cx="7846358" cy="1143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180114" y="1"/>
            <a:ext cx="4963886" cy="907868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87783" y="359647"/>
            <a:ext cx="5656217" cy="907868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8975" y="3879476"/>
            <a:ext cx="7727896" cy="968188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400" b="1" dirty="0">
                <a:solidFill>
                  <a:schemeClr val="bg1"/>
                </a:solidFill>
                <a:ea typeface="Times New Roman" panose="02020603050405020304" pitchFamily="18" charset="0"/>
              </a:rPr>
              <a:t/>
            </a:r>
            <a:br>
              <a:rPr lang="ru-RU" sz="1400" b="1" dirty="0">
                <a:solidFill>
                  <a:schemeClr val="bg1"/>
                </a:solidFill>
                <a:ea typeface="Times New Roman" panose="02020603050405020304" pitchFamily="18" charset="0"/>
              </a:rPr>
            </a:br>
            <a:r>
              <a:rPr lang="ru-RU" sz="15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ЛЯШЕНКО </a:t>
            </a:r>
            <a:r>
              <a:rPr lang="ru-RU" sz="15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Татьяна </a:t>
            </a:r>
            <a:r>
              <a:rPr lang="ru-RU" sz="15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Васильевна, заведующий центром развития управленческих кадров</a:t>
            </a:r>
            <a:br>
              <a:rPr lang="ru-RU" sz="15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</a:br>
            <a:endParaRPr lang="ru-RU" sz="1500" b="1" dirty="0">
              <a:solidFill>
                <a:schemeClr val="bg1"/>
              </a:solidFill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14300" y="2170043"/>
            <a:ext cx="8924923" cy="575732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единого образовательного пространства – ФГОС, ФОП, ФПУ</a:t>
            </a:r>
            <a:endParaRPr lang="ru-RU" sz="29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12" name="Picture 2" descr="C:\Users\Shmatkova\Downloads\логотип (1).png"/>
          <p:cNvPicPr>
            <a:picLocks noChangeAspect="1" noChangeArrowheads="1"/>
          </p:cNvPicPr>
          <p:nvPr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57" r="16700" b="5100"/>
          <a:stretch/>
        </p:blipFill>
        <p:spPr bwMode="auto">
          <a:xfrm>
            <a:off x="8287177" y="81277"/>
            <a:ext cx="684530" cy="9181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5880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103516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>
              <a:lnSpc>
                <a:spcPts val="3169"/>
              </a:lnSpc>
            </a:pPr>
            <a:r>
              <a:rPr lang="ru-RU" sz="3200" spc="-16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КОНТРОЛЬ</a:t>
            </a:r>
            <a:r>
              <a:rPr lang="ru-RU" sz="3200" spc="122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 </a:t>
            </a:r>
            <a:r>
              <a:rPr lang="ru-RU" sz="3200" spc="-32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КАЧЕСТВА</a:t>
            </a:r>
            <a:r>
              <a:rPr lang="ru-RU" sz="3200" spc="139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 </a:t>
            </a:r>
            <a:r>
              <a:rPr lang="ru-RU" sz="3200" spc="-11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ОБРАЗОВАНИЯ</a:t>
            </a:r>
            <a:endParaRPr lang="ru-RU" sz="3200" spc="-11" dirty="0">
              <a:solidFill>
                <a:schemeClr val="bg1"/>
              </a:solidFill>
              <a:latin typeface="UHGQOU+Montserrat-ExtraBold"/>
              <a:cs typeface="UHGQOU+Montserrat-ExtraBold"/>
            </a:endParaRPr>
          </a:p>
        </p:txBody>
      </p:sp>
      <p:pic>
        <p:nvPicPr>
          <p:cNvPr id="4" name="Picture 2" descr="C:\Users\Shmatkova\Downloads\логотип (1).png"/>
          <p:cNvPicPr>
            <a:picLocks noChangeAspect="1" noChangeArrowheads="1"/>
          </p:cNvPicPr>
          <p:nvPr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57" r="16700" b="5100"/>
          <a:stretch/>
        </p:blipFill>
        <p:spPr bwMode="auto">
          <a:xfrm>
            <a:off x="8346057" y="39091"/>
            <a:ext cx="713954" cy="872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2949" y="1102659"/>
            <a:ext cx="8457525" cy="3588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868914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103516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>
              <a:lnSpc>
                <a:spcPts val="3169"/>
              </a:lnSpc>
            </a:pP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Письмо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Минпросвещения</a:t>
            </a:r>
            <a:endParaRPr lang="ru-RU" sz="3200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3169"/>
              </a:lnSpc>
            </a:pP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от 13.01.2023 № 03-49</a:t>
            </a:r>
            <a:endParaRPr lang="ru-RU" sz="3200" spc="-11" dirty="0">
              <a:solidFill>
                <a:schemeClr val="bg1"/>
              </a:solidFill>
              <a:latin typeface="UHGQOU+Montserrat-ExtraBold"/>
              <a:cs typeface="UHGQOU+Montserrat-ExtraBold"/>
            </a:endParaRPr>
          </a:p>
        </p:txBody>
      </p:sp>
      <p:pic>
        <p:nvPicPr>
          <p:cNvPr id="4" name="Picture 2" descr="C:\Users\Shmatkova\Downloads\логотип (1).png"/>
          <p:cNvPicPr>
            <a:picLocks noChangeAspect="1" noChangeArrowheads="1"/>
          </p:cNvPicPr>
          <p:nvPr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57" r="16700" b="5100"/>
          <a:stretch/>
        </p:blipFill>
        <p:spPr bwMode="auto">
          <a:xfrm>
            <a:off x="8346057" y="39091"/>
            <a:ext cx="713954" cy="872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9822" t="17460" r="15178" b="12599"/>
          <a:stretch/>
        </p:blipFill>
        <p:spPr>
          <a:xfrm>
            <a:off x="1120807" y="1397501"/>
            <a:ext cx="6552728" cy="351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68914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103516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Актуальная информация. Консультация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Shmatkova\Downloads\логотип (1).png"/>
          <p:cNvPicPr>
            <a:picLocks noChangeAspect="1" noChangeArrowheads="1"/>
          </p:cNvPicPr>
          <p:nvPr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57" r="16700" b="5100"/>
          <a:stretch/>
        </p:blipFill>
        <p:spPr bwMode="auto">
          <a:xfrm>
            <a:off x="8346057" y="39091"/>
            <a:ext cx="713954" cy="872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" y="1437518"/>
            <a:ext cx="7545526" cy="2781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868914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103516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C:\Users\Shmatkova\Downloads\логотип (1).png"/>
          <p:cNvPicPr>
            <a:picLocks noChangeAspect="1" noChangeArrowheads="1"/>
          </p:cNvPicPr>
          <p:nvPr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57" r="16700" b="5100"/>
          <a:stretch/>
        </p:blipFill>
        <p:spPr bwMode="auto">
          <a:xfrm>
            <a:off x="8346057" y="39091"/>
            <a:ext cx="713954" cy="872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83253C3-7316-492F-A241-A7208B5191F6}"/>
              </a:ext>
            </a:extLst>
          </p:cNvPr>
          <p:cNvSpPr/>
          <p:nvPr/>
        </p:nvSpPr>
        <p:spPr>
          <a:xfrm>
            <a:off x="318625" y="321238"/>
            <a:ext cx="80274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Единое образовательное пространство</a:t>
            </a:r>
            <a:endParaRPr lang="ru-RU" sz="2800" dirty="0"/>
          </a:p>
        </p:txBody>
      </p:sp>
      <p:pic>
        <p:nvPicPr>
          <p:cNvPr id="11" name="Slid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187" y="1286536"/>
            <a:ext cx="7126942" cy="3577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68914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103516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C:\Users\Shmatkova\Downloads\логотип (1).png"/>
          <p:cNvPicPr>
            <a:picLocks noChangeAspect="1" noChangeArrowheads="1"/>
          </p:cNvPicPr>
          <p:nvPr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57" r="16700" b="5100"/>
          <a:stretch/>
        </p:blipFill>
        <p:spPr bwMode="auto">
          <a:xfrm>
            <a:off x="8346057" y="39091"/>
            <a:ext cx="713954" cy="872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83253C3-7316-492F-A241-A7208B5191F6}"/>
              </a:ext>
            </a:extLst>
          </p:cNvPr>
          <p:cNvSpPr/>
          <p:nvPr/>
        </p:nvSpPr>
        <p:spPr>
          <a:xfrm>
            <a:off x="345519" y="159874"/>
            <a:ext cx="8027432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169"/>
              </a:lnSpc>
            </a:pPr>
            <a:r>
              <a:rPr lang="ru-RU" sz="2800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КЛЮЧЕВЫЕ</a:t>
            </a:r>
            <a:r>
              <a:rPr lang="ru-RU" sz="2800" spc="112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ИЗМЕНЕНИЯ</a:t>
            </a:r>
          </a:p>
          <a:p>
            <a:pPr algn="ctr">
              <a:lnSpc>
                <a:spcPts val="3120"/>
              </a:lnSpc>
            </a:pPr>
            <a:r>
              <a:rPr lang="ru-RU" sz="2800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В</a:t>
            </a:r>
            <a:r>
              <a:rPr lang="ru-RU" sz="2800" spc="106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 </a:t>
            </a:r>
            <a:r>
              <a:rPr lang="ru-RU" sz="2800" spc="-13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ЗАКОНЕ</a:t>
            </a:r>
            <a:r>
              <a:rPr lang="ru-RU" sz="2800" spc="119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ОБ</a:t>
            </a:r>
            <a:r>
              <a:rPr lang="ru-RU" sz="2800" spc="106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 </a:t>
            </a:r>
            <a:r>
              <a:rPr lang="ru-RU" sz="2800" spc="-11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ОБРАЗОВАНИИ</a:t>
            </a:r>
            <a:endParaRPr lang="ru-RU" sz="2800" spc="-11" dirty="0">
              <a:solidFill>
                <a:schemeClr val="bg1"/>
              </a:solidFill>
              <a:latin typeface="UHGQOU+Montserrat-ExtraBold"/>
              <a:cs typeface="UHGQOU+Montserrat-ExtraBold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255059" y="1252445"/>
          <a:ext cx="609600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spc="-30" dirty="0" smtClean="0">
                          <a:solidFill>
                            <a:schemeClr val="bg1"/>
                          </a:solidFill>
                          <a:latin typeface="ISKCTK+DelaGothicOne-Regular"/>
                          <a:cs typeface="ISKCTK+DelaGothicOne-Regular"/>
                        </a:rPr>
                        <a:t>ст.12</a:t>
                      </a:r>
                    </a:p>
                    <a:p>
                      <a:pPr algn="ctr"/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bg1"/>
                          </a:solidFill>
                          <a:latin typeface="ISKCTK+DelaGothicOne-Regular"/>
                          <a:cs typeface="ISKCTK+DelaGothicOne-Regular"/>
                        </a:rPr>
                        <a:t>ст.28</a:t>
                      </a:r>
                    </a:p>
                    <a:p>
                      <a:pPr algn="ctr"/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  <a:latin typeface="ISKCTK+DelaGothicOne-Regular"/>
                          <a:cs typeface="ISKCTK+DelaGothicOne-Regular"/>
                        </a:rPr>
                        <a:t>ст.3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UHGQOU+Montserrat-ExtraBold"/>
                          <a:cs typeface="UHGQOU+Montserrat-ExtraBold"/>
                        </a:rPr>
                        <a:t>Разработка</a:t>
                      </a:r>
                      <a:r>
                        <a:rPr lang="ru-RU" sz="1400" b="1" spc="57" dirty="0" smtClean="0">
                          <a:solidFill>
                            <a:srgbClr val="000000"/>
                          </a:solidFill>
                          <a:latin typeface="UHGQOU+Montserrat-ExtraBold"/>
                          <a:cs typeface="UHGQOU+Montserrat-ExtraBold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UHGQOU+Montserrat-ExtraBold"/>
                          <a:cs typeface="UHGQOU+Montserrat-ExtraBold"/>
                        </a:rPr>
                        <a:t>ООП</a:t>
                      </a:r>
                    </a:p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UHGQOU+Montserrat-ExtraBold"/>
                          <a:cs typeface="UHGQOU+Montserrat-ExtraBold"/>
                        </a:rPr>
                        <a:t>Свобода</a:t>
                      </a:r>
                      <a:r>
                        <a:rPr lang="ru-RU" sz="1400" b="1" spc="51" dirty="0" smtClean="0">
                          <a:solidFill>
                            <a:srgbClr val="000000"/>
                          </a:solidFill>
                          <a:latin typeface="UHGQOU+Montserrat-ExtraBold"/>
                          <a:cs typeface="UHGQOU+Montserrat-ExtraBold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UHGQOU+Montserrat-ExtraBold"/>
                          <a:cs typeface="UHGQOU+Montserrat-ExtraBold"/>
                        </a:rPr>
                        <a:t>школы</a:t>
                      </a:r>
                    </a:p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UHGQOU+Montserrat-ExtraBold"/>
                          <a:cs typeface="UHGQOU+Montserrat-ExtraBold"/>
                        </a:rPr>
                        <a:t>Обязательный</a:t>
                      </a:r>
                      <a:r>
                        <a:rPr lang="ru-RU" sz="1400" b="1" spc="53" dirty="0" smtClean="0">
                          <a:solidFill>
                            <a:srgbClr val="000000"/>
                          </a:solidFill>
                          <a:latin typeface="UHGQOU+Montserrat-ExtraBold"/>
                          <a:cs typeface="UHGQOU+Montserrat-ExtraBold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UHGQOU+Montserrat-ExtraBold"/>
                          <a:cs typeface="UHGQOU+Montserrat-ExtraBold"/>
                        </a:rPr>
                        <a:t>переход</a:t>
                      </a:r>
                    </a:p>
                    <a:p>
                      <a:pPr algn="ctr"/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7300" y="2568388"/>
            <a:ext cx="2037229" cy="2277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7807" y="2548218"/>
            <a:ext cx="2023782" cy="2429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91417" y="2662518"/>
            <a:ext cx="2064124" cy="2196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868914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103516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C:\Users\Shmatkova\Downloads\логотип (1).png"/>
          <p:cNvPicPr>
            <a:picLocks noChangeAspect="1" noChangeArrowheads="1"/>
          </p:cNvPicPr>
          <p:nvPr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57" r="16700" b="5100"/>
          <a:stretch/>
        </p:blipFill>
        <p:spPr bwMode="auto">
          <a:xfrm>
            <a:off x="8346057" y="39091"/>
            <a:ext cx="713954" cy="872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83253C3-7316-492F-A241-A7208B5191F6}"/>
              </a:ext>
            </a:extLst>
          </p:cNvPr>
          <p:cNvSpPr/>
          <p:nvPr/>
        </p:nvSpPr>
        <p:spPr>
          <a:xfrm>
            <a:off x="345519" y="159874"/>
            <a:ext cx="8027432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169"/>
              </a:lnSpc>
            </a:pPr>
            <a:r>
              <a:rPr lang="ru-RU" sz="2800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КЛЮЧЕВЫЕ</a:t>
            </a:r>
            <a:r>
              <a:rPr lang="ru-RU" sz="2800" spc="112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ИЗМЕНЕНИЯ</a:t>
            </a:r>
          </a:p>
          <a:p>
            <a:pPr algn="ctr">
              <a:lnSpc>
                <a:spcPts val="3120"/>
              </a:lnSpc>
            </a:pPr>
            <a:r>
              <a:rPr lang="ru-RU" sz="2800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В</a:t>
            </a:r>
            <a:r>
              <a:rPr lang="ru-RU" sz="2800" spc="106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 </a:t>
            </a:r>
            <a:r>
              <a:rPr lang="ru-RU" sz="2800" spc="-13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ЗАКОНЕ</a:t>
            </a:r>
            <a:r>
              <a:rPr lang="ru-RU" sz="2800" spc="119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ОБ</a:t>
            </a:r>
            <a:r>
              <a:rPr lang="ru-RU" sz="2800" spc="106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 </a:t>
            </a:r>
            <a:r>
              <a:rPr lang="ru-RU" sz="2800" spc="-11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ОБРАЗОВАНИИ</a:t>
            </a:r>
            <a:endParaRPr lang="ru-RU" sz="2800" spc="-11" dirty="0">
              <a:solidFill>
                <a:schemeClr val="bg1"/>
              </a:solidFill>
              <a:latin typeface="UHGQOU+Montserrat-ExtraBold"/>
              <a:cs typeface="UHGQOU+Montserrat-ExtraBold"/>
            </a:endParaRPr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9410" y="1168782"/>
            <a:ext cx="7081443" cy="3738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868914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103516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C:\Users\Shmatkova\Downloads\логотип (1).png"/>
          <p:cNvPicPr>
            <a:picLocks noChangeAspect="1" noChangeArrowheads="1"/>
          </p:cNvPicPr>
          <p:nvPr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57" r="16700" b="5100"/>
          <a:stretch/>
        </p:blipFill>
        <p:spPr bwMode="auto">
          <a:xfrm>
            <a:off x="8346057" y="39091"/>
            <a:ext cx="713954" cy="872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83253C3-7316-492F-A241-A7208B5191F6}"/>
              </a:ext>
            </a:extLst>
          </p:cNvPr>
          <p:cNvSpPr/>
          <p:nvPr/>
        </p:nvSpPr>
        <p:spPr>
          <a:xfrm>
            <a:off x="345519" y="159874"/>
            <a:ext cx="8027432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169"/>
              </a:lnSpc>
            </a:pPr>
            <a:r>
              <a:rPr lang="ru-RU" sz="2800" b="1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ОДНКР</a:t>
            </a:r>
            <a:endParaRPr lang="ru-RU" sz="2800" b="1" spc="-11" dirty="0">
              <a:solidFill>
                <a:schemeClr val="bg1"/>
              </a:solidFill>
              <a:latin typeface="UHGQOU+Montserrat-ExtraBold"/>
              <a:cs typeface="UHGQOU+Montserrat-ExtraBold"/>
            </a:endParaRP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086" y="1339013"/>
            <a:ext cx="8262186" cy="3432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868914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103516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C:\Users\Shmatkova\Downloads\логотип (1).png"/>
          <p:cNvPicPr>
            <a:picLocks noChangeAspect="1" noChangeArrowheads="1"/>
          </p:cNvPicPr>
          <p:nvPr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57" r="16700" b="5100"/>
          <a:stretch/>
        </p:blipFill>
        <p:spPr bwMode="auto">
          <a:xfrm>
            <a:off x="8346057" y="39091"/>
            <a:ext cx="713954" cy="872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83253C3-7316-492F-A241-A7208B5191F6}"/>
              </a:ext>
            </a:extLst>
          </p:cNvPr>
          <p:cNvSpPr/>
          <p:nvPr/>
        </p:nvSpPr>
        <p:spPr>
          <a:xfrm>
            <a:off x="345519" y="159874"/>
            <a:ext cx="8027432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803"/>
              </a:lnSpc>
            </a:pPr>
            <a:r>
              <a:rPr lang="ru-RU" sz="2800" b="1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«РОДНЫЕ»</a:t>
            </a:r>
            <a:r>
              <a:rPr lang="ru-RU" sz="2800" b="1" spc="100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ПРЕДМЕТЫ</a:t>
            </a:r>
            <a:r>
              <a:rPr lang="ru-RU" sz="2800" b="1" spc="97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И</a:t>
            </a:r>
            <a:r>
              <a:rPr lang="ru-RU" sz="2800" b="1" spc="94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 </a:t>
            </a:r>
            <a:r>
              <a:rPr lang="ru-RU" sz="2800" b="1" spc="-13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ВТОРЫЕ</a:t>
            </a:r>
            <a:r>
              <a:rPr lang="ru-RU" sz="2800" b="1" spc="107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 </a:t>
            </a:r>
            <a:r>
              <a:rPr lang="ru-RU" sz="2800" b="1" spc="-12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ИНОСТРАННЫЕ</a:t>
            </a:r>
            <a:endParaRPr lang="ru-RU" sz="2800" b="1" spc="-12" dirty="0">
              <a:solidFill>
                <a:schemeClr val="bg1"/>
              </a:solidFill>
              <a:latin typeface="UHGQOU+Montserrat-ExtraBold"/>
              <a:cs typeface="UHGQOU+Montserrat-ExtraBold"/>
            </a:endParaRPr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7335" y="1317812"/>
            <a:ext cx="7476780" cy="3360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868914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103516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C:\Users\Shmatkova\Downloads\логотип (1).png"/>
          <p:cNvPicPr>
            <a:picLocks noChangeAspect="1" noChangeArrowheads="1"/>
          </p:cNvPicPr>
          <p:nvPr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57" r="16700" b="5100"/>
          <a:stretch/>
        </p:blipFill>
        <p:spPr bwMode="auto">
          <a:xfrm>
            <a:off x="8346057" y="39091"/>
            <a:ext cx="713954" cy="872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8324" y="163131"/>
            <a:ext cx="6265596" cy="4748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868914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103516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lnSpc>
                <a:spcPts val="3169"/>
              </a:lnSpc>
            </a:pPr>
            <a:r>
              <a:rPr lang="ru-RU" sz="3200" b="1" dirty="0" smtClean="0">
                <a:solidFill>
                  <a:schemeClr val="bg1"/>
                </a:solidFill>
                <a:latin typeface="UHGQOU+Montserrat-ExtraBold"/>
                <a:cs typeface="UHGQOU+Montserrat-ExtraBold"/>
              </a:rPr>
              <a:t>УЧЕБНИКИ</a:t>
            </a:r>
            <a:endParaRPr lang="ru-RU" sz="3200" b="1" dirty="0">
              <a:solidFill>
                <a:schemeClr val="bg1"/>
              </a:solidFill>
              <a:latin typeface="UHGQOU+Montserrat-ExtraBold"/>
              <a:cs typeface="UHGQOU+Montserrat-ExtraBold"/>
            </a:endParaRPr>
          </a:p>
        </p:txBody>
      </p:sp>
      <p:pic>
        <p:nvPicPr>
          <p:cNvPr id="4" name="Picture 2" descr="C:\Users\Shmatkova\Downloads\логотип (1).png"/>
          <p:cNvPicPr>
            <a:picLocks noChangeAspect="1" noChangeArrowheads="1"/>
          </p:cNvPicPr>
          <p:nvPr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57" r="16700" b="5100"/>
          <a:stretch/>
        </p:blipFill>
        <p:spPr bwMode="auto">
          <a:xfrm>
            <a:off x="8346057" y="39091"/>
            <a:ext cx="713954" cy="872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675" y="1229598"/>
            <a:ext cx="7949006" cy="337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868914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103516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lnSpc>
                <a:spcPts val="3169"/>
              </a:lnSpc>
            </a:pPr>
            <a:endParaRPr lang="ru-RU" sz="3200" b="1" dirty="0">
              <a:solidFill>
                <a:schemeClr val="bg1"/>
              </a:solidFill>
              <a:latin typeface="UHGQOU+Montserrat-ExtraBold"/>
              <a:cs typeface="UHGQOU+Montserrat-ExtraBold"/>
            </a:endParaRPr>
          </a:p>
        </p:txBody>
      </p:sp>
      <p:pic>
        <p:nvPicPr>
          <p:cNvPr id="4" name="Picture 2" descr="C:\Users\Shmatkova\Downloads\логотип (1).png"/>
          <p:cNvPicPr>
            <a:picLocks noChangeAspect="1" noChangeArrowheads="1"/>
          </p:cNvPicPr>
          <p:nvPr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57" r="16700" b="5100"/>
          <a:stretch/>
        </p:blipFill>
        <p:spPr bwMode="auto">
          <a:xfrm>
            <a:off x="8346057" y="39091"/>
            <a:ext cx="713954" cy="872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21818" y="186345"/>
            <a:ext cx="6621093" cy="456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8689147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1135</TotalTime>
  <Words>54</Words>
  <Application>Microsoft Office PowerPoint</Application>
  <PresentationFormat>Экран (16:9)</PresentationFormat>
  <Paragraphs>20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 ЛЯШЕНКО Татьяна Васильевна, заведующий центром развития управленческих кадров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КОШЕЛЕВ ОЛЕГ ПЕТРОВИЧ – заместитель Председателя Орловского областного  Совета народных депутатов – председатель комитета по образованию, спорту,  культуре и туризму Орловского областного Совета народных депутатов</dc:title>
  <dc:creator>Elena</dc:creator>
  <cp:lastModifiedBy>Ольга</cp:lastModifiedBy>
  <cp:revision>165</cp:revision>
  <dcterms:created xsi:type="dcterms:W3CDTF">2022-03-29T08:45:53Z</dcterms:created>
  <dcterms:modified xsi:type="dcterms:W3CDTF">2023-08-25T11:48:27Z</dcterms:modified>
</cp:coreProperties>
</file>