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5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08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2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427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799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96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22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75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24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11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19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C8897-0C44-40D6-B89D-E2929F00C4D0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CB8AC-DD12-406E-8C75-6DF7582F7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69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5" y="0"/>
            <a:ext cx="12186303" cy="64948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000" y="349796"/>
            <a:ext cx="39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 Б.Л.Пастернака «Дорога» и В.А.Рождественского «В путь» имеют много общего, несмотря на различия в стиле и тематике. Вот несколько аспектов, которые сближают эти произведения.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59156" y="2643181"/>
            <a:ext cx="22453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стихотворения исследуют понятие «пути» как символа жизни, выбора, изменений и стремления к новому.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2240" y="455265"/>
            <a:ext cx="2875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автора делают акцент на философских размышлениях о существовании, времени и судьбе.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6240" y="4397603"/>
            <a:ext cx="3098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обоих стихотворениях используются яркие образы и метафоры, создающие атмосферу тревоги и ожидания.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00720" y="4759236"/>
            <a:ext cx="37822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 несмотря на стилистические различия, стихи         Б.Л. Пастернака и В.А.Рождественского имеют  общую тематику поиска пути, философскую глубину и эмоциональную насыщенность.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60240" y="4523320"/>
            <a:ext cx="3251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поэта подчеркивают, что жизнь — это постоянное движение и изменение, а выбор дороги определяет дальнейшую судьбу человека.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75743" y="455265"/>
            <a:ext cx="3299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Пастернак использует образы природы и окружения, чтобы подчеркнуть эмоциональное состояние героя.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66480" y="2709151"/>
            <a:ext cx="26111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Рождественский применяет метафоры, отражающие состояние души и стремление к новизне.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5680" y="2345081"/>
            <a:ext cx="2611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и в том, и в другом произведении заключается в необходимости движения и поиска своего пути.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43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56" y="0"/>
            <a:ext cx="12186303" cy="64948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000" y="349796"/>
            <a:ext cx="39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(названия и авторы)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много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(различий),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различия в стиле и тематике. Вот несколько аспектов, которые сближают эти произведения.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3511" y="2709151"/>
            <a:ext cx="2245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стихотворения исследуют понятие </a:t>
            </a:r>
          </a:p>
          <a:p>
            <a:pPr algn="ct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(чего?)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символа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(чего?)…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63511" y="783021"/>
            <a:ext cx="2875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автора делают акцент на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чём?)…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6240" y="4397603"/>
            <a:ext cx="309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обоих стихотворениях используются яркие образы и метафоры, создающие атмосферу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(чего?)..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00720" y="4759236"/>
            <a:ext cx="37822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 несмотря на стилистические различия, стихи        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(двух авторов)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 общую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(различаются)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тематику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(чего?)..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72280" y="4727614"/>
            <a:ext cx="3251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 поэта подчеркивают, что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(сформулировать микровывод)….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75742" y="644521"/>
            <a:ext cx="3299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(Первый автор)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 образы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(чего?),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подчеркнуть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(что?)...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66480" y="2709151"/>
            <a:ext cx="2611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(Второй автор)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(ИВС),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отражающие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(что?)...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5680" y="2345081"/>
            <a:ext cx="2611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и в том, и в другом произведении заключается в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(определить и записать)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5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310</Words>
  <Application>Microsoft Office PowerPoint</Application>
  <PresentationFormat>Широкоэкранный</PresentationFormat>
  <Paragraphs>20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cp:lastPrinted>2026-01-17T08:39:22Z</cp:lastPrinted>
  <dcterms:created xsi:type="dcterms:W3CDTF">2026-01-14T08:41:26Z</dcterms:created>
  <dcterms:modified xsi:type="dcterms:W3CDTF">2026-01-19T07:02:39Z</dcterms:modified>
</cp:coreProperties>
</file>