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4" r:id="rId4"/>
    <p:sldId id="275" r:id="rId5"/>
    <p:sldId id="26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3B1F"/>
    <a:srgbClr val="AD8B49"/>
    <a:srgbClr val="E3CF84"/>
    <a:srgbClr val="D6BD75"/>
    <a:srgbClr val="C127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3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55F96F-9BF5-4D1D-9B16-D7CB7B9D9424}" type="doc">
      <dgm:prSet loTypeId="urn:microsoft.com/office/officeart/2008/layout/VerticalCurvedList" loCatId="list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821C06EB-CD09-41A6-B73A-68647DD677B2}">
      <dgm:prSet phldrT="[Текст]" custT="1"/>
      <dgm:spPr/>
      <dgm:t>
        <a:bodyPr/>
        <a:lstStyle/>
        <a:p>
          <a:r>
            <a:rPr lang="ru-RU" sz="2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Рассматриваются вопросы, актуальные для Вас, Вашей ОО, муниципалитета </a:t>
          </a:r>
          <a:endParaRPr lang="ru-RU" sz="28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0EE135-FCAA-453B-9DEE-8A3F6B2153A4}" type="parTrans" cxnId="{D3CB0CB9-F389-4EC7-8138-2A0136135E4D}">
      <dgm:prSet/>
      <dgm:spPr/>
      <dgm:t>
        <a:bodyPr/>
        <a:lstStyle/>
        <a:p>
          <a:endParaRPr lang="ru-RU"/>
        </a:p>
      </dgm:t>
    </dgm:pt>
    <dgm:pt modelId="{F63BE4A8-8C9C-4B3F-A9D6-AE2E5800BECD}" type="sibTrans" cxnId="{D3CB0CB9-F389-4EC7-8138-2A0136135E4D}">
      <dgm:prSet/>
      <dgm:spPr/>
      <dgm:t>
        <a:bodyPr/>
        <a:lstStyle/>
        <a:p>
          <a:endParaRPr lang="ru-RU"/>
        </a:p>
      </dgm:t>
    </dgm:pt>
    <dgm:pt modelId="{24EEA4B2-41DF-4356-A7C4-66B84822BCF3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Принимаются простые и понятные решения</a:t>
          </a:r>
          <a:endParaRPr lang="ru-RU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381C71-6EF0-4D48-9428-09C2956131F2}" type="parTrans" cxnId="{FC7A7D15-DF6E-4215-A5D8-0B6420204FF0}">
      <dgm:prSet/>
      <dgm:spPr/>
      <dgm:t>
        <a:bodyPr/>
        <a:lstStyle/>
        <a:p>
          <a:endParaRPr lang="ru-RU"/>
        </a:p>
      </dgm:t>
    </dgm:pt>
    <dgm:pt modelId="{9AEEC1F8-4905-4701-A52C-1E81A03A50CD}" type="sibTrans" cxnId="{FC7A7D15-DF6E-4215-A5D8-0B6420204FF0}">
      <dgm:prSet/>
      <dgm:spPr/>
      <dgm:t>
        <a:bodyPr/>
        <a:lstStyle/>
        <a:p>
          <a:endParaRPr lang="ru-RU"/>
        </a:p>
      </dgm:t>
    </dgm:pt>
    <dgm:pt modelId="{0A33CD08-8E41-4356-8531-EA5B8D3B5626}">
      <dgm:prSet phldrT="[Текст]" custT="1"/>
      <dgm:spPr/>
      <dgm:t>
        <a:bodyPr/>
        <a:lstStyle/>
        <a:p>
          <a:r>
            <a:rPr lang="ru-RU" sz="2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Занимает </a:t>
          </a:r>
          <a:r>
            <a:rPr lang="ru-RU" sz="2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мало </a:t>
          </a:r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времени </a:t>
          </a:r>
          <a:endParaRPr lang="ru-RU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B17080-9333-49BC-BAA7-1ADF5F0407D9}" type="parTrans" cxnId="{2358C5DB-0AC9-4ACA-8482-CB7DBE178FDF}">
      <dgm:prSet/>
      <dgm:spPr/>
      <dgm:t>
        <a:bodyPr/>
        <a:lstStyle/>
        <a:p>
          <a:endParaRPr lang="ru-RU"/>
        </a:p>
      </dgm:t>
    </dgm:pt>
    <dgm:pt modelId="{780D637A-96EC-4AA3-A1CA-FA2A064F5D3D}" type="sibTrans" cxnId="{2358C5DB-0AC9-4ACA-8482-CB7DBE178FDF}">
      <dgm:prSet/>
      <dgm:spPr/>
      <dgm:t>
        <a:bodyPr/>
        <a:lstStyle/>
        <a:p>
          <a:endParaRPr lang="ru-RU"/>
        </a:p>
      </dgm:t>
    </dgm:pt>
    <dgm:pt modelId="{84633068-D460-44B8-8378-B6AA2D28961C}" type="pres">
      <dgm:prSet presAssocID="{CF55F96F-9BF5-4D1D-9B16-D7CB7B9D942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4CF7E57-4A4B-481B-921D-1CED4901E570}" type="pres">
      <dgm:prSet presAssocID="{CF55F96F-9BF5-4D1D-9B16-D7CB7B9D9424}" presName="Name1" presStyleCnt="0"/>
      <dgm:spPr/>
    </dgm:pt>
    <dgm:pt modelId="{42CD4322-D62B-4C38-8A43-84DFC9F97F07}" type="pres">
      <dgm:prSet presAssocID="{CF55F96F-9BF5-4D1D-9B16-D7CB7B9D9424}" presName="cycle" presStyleCnt="0"/>
      <dgm:spPr/>
    </dgm:pt>
    <dgm:pt modelId="{818F05BA-01F7-4290-953C-F71B7E3B7DED}" type="pres">
      <dgm:prSet presAssocID="{CF55F96F-9BF5-4D1D-9B16-D7CB7B9D9424}" presName="srcNode" presStyleLbl="node1" presStyleIdx="0" presStyleCnt="3"/>
      <dgm:spPr/>
    </dgm:pt>
    <dgm:pt modelId="{57A7105D-CE6F-4F4A-B8CB-82C59383108E}" type="pres">
      <dgm:prSet presAssocID="{CF55F96F-9BF5-4D1D-9B16-D7CB7B9D9424}" presName="conn" presStyleLbl="parChTrans1D2" presStyleIdx="0" presStyleCnt="1"/>
      <dgm:spPr/>
      <dgm:t>
        <a:bodyPr/>
        <a:lstStyle/>
        <a:p>
          <a:endParaRPr lang="ru-RU"/>
        </a:p>
      </dgm:t>
    </dgm:pt>
    <dgm:pt modelId="{C644AF54-3958-4BD8-BD80-3EC85B9599C2}" type="pres">
      <dgm:prSet presAssocID="{CF55F96F-9BF5-4D1D-9B16-D7CB7B9D9424}" presName="extraNode" presStyleLbl="node1" presStyleIdx="0" presStyleCnt="3"/>
      <dgm:spPr/>
    </dgm:pt>
    <dgm:pt modelId="{EF62F797-93F5-4B49-8C18-95E5E3E0AB26}" type="pres">
      <dgm:prSet presAssocID="{CF55F96F-9BF5-4D1D-9B16-D7CB7B9D9424}" presName="dstNode" presStyleLbl="node1" presStyleIdx="0" presStyleCnt="3"/>
      <dgm:spPr/>
    </dgm:pt>
    <dgm:pt modelId="{206C7DC4-CEE2-4FCB-A324-A4E83123F121}" type="pres">
      <dgm:prSet presAssocID="{821C06EB-CD09-41A6-B73A-68647DD677B2}" presName="text_1" presStyleLbl="node1" presStyleIdx="0" presStyleCnt="3" custLinFactNeighborX="-253" custLinFactNeighborY="-20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D97F0-AD46-4A55-BEA6-FCB3D63BDF97}" type="pres">
      <dgm:prSet presAssocID="{821C06EB-CD09-41A6-B73A-68647DD677B2}" presName="accent_1" presStyleCnt="0"/>
      <dgm:spPr/>
    </dgm:pt>
    <dgm:pt modelId="{CEC64E84-0009-4221-933E-DB0CC04C54E1}" type="pres">
      <dgm:prSet presAssocID="{821C06EB-CD09-41A6-B73A-68647DD677B2}" presName="accentRepeatNode" presStyleLbl="solidFgAcc1" presStyleIdx="0" presStyleCnt="3"/>
      <dgm:spPr/>
    </dgm:pt>
    <dgm:pt modelId="{D6AF2080-810F-4681-B501-0EDFEE4FAE24}" type="pres">
      <dgm:prSet presAssocID="{24EEA4B2-41DF-4356-A7C4-66B84822BCF3}" presName="text_2" presStyleLbl="node1" presStyleIdx="1" presStyleCnt="3" custLinFactNeighborX="-1841" custLinFactNeighborY="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32657-9D4E-4F17-A89F-F7EE1F211597}" type="pres">
      <dgm:prSet presAssocID="{24EEA4B2-41DF-4356-A7C4-66B84822BCF3}" presName="accent_2" presStyleCnt="0"/>
      <dgm:spPr/>
    </dgm:pt>
    <dgm:pt modelId="{0268A2AD-A2CD-47DA-A13D-EF7902233AD6}" type="pres">
      <dgm:prSet presAssocID="{24EEA4B2-41DF-4356-A7C4-66B84822BCF3}" presName="accentRepeatNode" presStyleLbl="solidFgAcc1" presStyleIdx="1" presStyleCnt="3"/>
      <dgm:spPr/>
    </dgm:pt>
    <dgm:pt modelId="{2D574F14-C56E-498F-9D30-0F955772030F}" type="pres">
      <dgm:prSet presAssocID="{0A33CD08-8E41-4356-8531-EA5B8D3B562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E4386C-4C2F-493F-BF7E-F2C70A349CDD}" type="pres">
      <dgm:prSet presAssocID="{0A33CD08-8E41-4356-8531-EA5B8D3B5626}" presName="accent_3" presStyleCnt="0"/>
      <dgm:spPr/>
    </dgm:pt>
    <dgm:pt modelId="{4E2A78E2-26F8-47E1-8778-F499060D48B7}" type="pres">
      <dgm:prSet presAssocID="{0A33CD08-8E41-4356-8531-EA5B8D3B5626}" presName="accentRepeatNode" presStyleLbl="solidFgAcc1" presStyleIdx="2" presStyleCnt="3"/>
      <dgm:spPr/>
    </dgm:pt>
  </dgm:ptLst>
  <dgm:cxnLst>
    <dgm:cxn modelId="{DC9A2B6D-95C4-46E9-BB9B-67EBD335B02F}" type="presOf" srcId="{0A33CD08-8E41-4356-8531-EA5B8D3B5626}" destId="{2D574F14-C56E-498F-9D30-0F955772030F}" srcOrd="0" destOrd="0" presId="urn:microsoft.com/office/officeart/2008/layout/VerticalCurvedList"/>
    <dgm:cxn modelId="{46C8EFA2-B028-4F58-908F-F90CE9BB9A3A}" type="presOf" srcId="{CF55F96F-9BF5-4D1D-9B16-D7CB7B9D9424}" destId="{84633068-D460-44B8-8378-B6AA2D28961C}" srcOrd="0" destOrd="0" presId="urn:microsoft.com/office/officeart/2008/layout/VerticalCurvedList"/>
    <dgm:cxn modelId="{F3F54463-01D7-4ED0-AAA0-306A0F0D26B0}" type="presOf" srcId="{F63BE4A8-8C9C-4B3F-A9D6-AE2E5800BECD}" destId="{57A7105D-CE6F-4F4A-B8CB-82C59383108E}" srcOrd="0" destOrd="0" presId="urn:microsoft.com/office/officeart/2008/layout/VerticalCurvedList"/>
    <dgm:cxn modelId="{FC7A7D15-DF6E-4215-A5D8-0B6420204FF0}" srcId="{CF55F96F-9BF5-4D1D-9B16-D7CB7B9D9424}" destId="{24EEA4B2-41DF-4356-A7C4-66B84822BCF3}" srcOrd="1" destOrd="0" parTransId="{E3381C71-6EF0-4D48-9428-09C2956131F2}" sibTransId="{9AEEC1F8-4905-4701-A52C-1E81A03A50CD}"/>
    <dgm:cxn modelId="{D3CB0CB9-F389-4EC7-8138-2A0136135E4D}" srcId="{CF55F96F-9BF5-4D1D-9B16-D7CB7B9D9424}" destId="{821C06EB-CD09-41A6-B73A-68647DD677B2}" srcOrd="0" destOrd="0" parTransId="{5F0EE135-FCAA-453B-9DEE-8A3F6B2153A4}" sibTransId="{F63BE4A8-8C9C-4B3F-A9D6-AE2E5800BECD}"/>
    <dgm:cxn modelId="{2358C5DB-0AC9-4ACA-8482-CB7DBE178FDF}" srcId="{CF55F96F-9BF5-4D1D-9B16-D7CB7B9D9424}" destId="{0A33CD08-8E41-4356-8531-EA5B8D3B5626}" srcOrd="2" destOrd="0" parTransId="{14B17080-9333-49BC-BAA7-1ADF5F0407D9}" sibTransId="{780D637A-96EC-4AA3-A1CA-FA2A064F5D3D}"/>
    <dgm:cxn modelId="{E3E0D2B4-5934-4320-B12A-A22B5EEEE96E}" type="presOf" srcId="{821C06EB-CD09-41A6-B73A-68647DD677B2}" destId="{206C7DC4-CEE2-4FCB-A324-A4E83123F121}" srcOrd="0" destOrd="0" presId="urn:microsoft.com/office/officeart/2008/layout/VerticalCurvedList"/>
    <dgm:cxn modelId="{006F1B92-AA2B-48EA-B7C9-BE9D0BE93AE9}" type="presOf" srcId="{24EEA4B2-41DF-4356-A7C4-66B84822BCF3}" destId="{D6AF2080-810F-4681-B501-0EDFEE4FAE24}" srcOrd="0" destOrd="0" presId="urn:microsoft.com/office/officeart/2008/layout/VerticalCurvedList"/>
    <dgm:cxn modelId="{9E0885F8-C551-4DBB-9EA6-56611EB046BD}" type="presParOf" srcId="{84633068-D460-44B8-8378-B6AA2D28961C}" destId="{C4CF7E57-4A4B-481B-921D-1CED4901E570}" srcOrd="0" destOrd="0" presId="urn:microsoft.com/office/officeart/2008/layout/VerticalCurvedList"/>
    <dgm:cxn modelId="{D189D745-6046-4C72-B6C9-FF442E32AACC}" type="presParOf" srcId="{C4CF7E57-4A4B-481B-921D-1CED4901E570}" destId="{42CD4322-D62B-4C38-8A43-84DFC9F97F07}" srcOrd="0" destOrd="0" presId="urn:microsoft.com/office/officeart/2008/layout/VerticalCurvedList"/>
    <dgm:cxn modelId="{4E5CB834-88EA-4D06-BD67-83F6E99920F8}" type="presParOf" srcId="{42CD4322-D62B-4C38-8A43-84DFC9F97F07}" destId="{818F05BA-01F7-4290-953C-F71B7E3B7DED}" srcOrd="0" destOrd="0" presId="urn:microsoft.com/office/officeart/2008/layout/VerticalCurvedList"/>
    <dgm:cxn modelId="{F47EFAE3-EDC6-41B4-9596-3F89B40EBDEC}" type="presParOf" srcId="{42CD4322-D62B-4C38-8A43-84DFC9F97F07}" destId="{57A7105D-CE6F-4F4A-B8CB-82C59383108E}" srcOrd="1" destOrd="0" presId="urn:microsoft.com/office/officeart/2008/layout/VerticalCurvedList"/>
    <dgm:cxn modelId="{59AAF59C-AC57-434B-8467-CCC3EC20A314}" type="presParOf" srcId="{42CD4322-D62B-4C38-8A43-84DFC9F97F07}" destId="{C644AF54-3958-4BD8-BD80-3EC85B9599C2}" srcOrd="2" destOrd="0" presId="urn:microsoft.com/office/officeart/2008/layout/VerticalCurvedList"/>
    <dgm:cxn modelId="{1B8B45A1-8B8A-4E8A-A96E-19F1210DBCD0}" type="presParOf" srcId="{42CD4322-D62B-4C38-8A43-84DFC9F97F07}" destId="{EF62F797-93F5-4B49-8C18-95E5E3E0AB26}" srcOrd="3" destOrd="0" presId="urn:microsoft.com/office/officeart/2008/layout/VerticalCurvedList"/>
    <dgm:cxn modelId="{39E6AB1D-1650-4858-84E6-8176CA4B3086}" type="presParOf" srcId="{C4CF7E57-4A4B-481B-921D-1CED4901E570}" destId="{206C7DC4-CEE2-4FCB-A324-A4E83123F121}" srcOrd="1" destOrd="0" presId="urn:microsoft.com/office/officeart/2008/layout/VerticalCurvedList"/>
    <dgm:cxn modelId="{695874AB-A112-446C-89AF-C3F3F0FA5A47}" type="presParOf" srcId="{C4CF7E57-4A4B-481B-921D-1CED4901E570}" destId="{83CD97F0-AD46-4A55-BEA6-FCB3D63BDF97}" srcOrd="2" destOrd="0" presId="urn:microsoft.com/office/officeart/2008/layout/VerticalCurvedList"/>
    <dgm:cxn modelId="{DA48C8F8-026B-4FDA-8C12-3A1A0CB87255}" type="presParOf" srcId="{83CD97F0-AD46-4A55-BEA6-FCB3D63BDF97}" destId="{CEC64E84-0009-4221-933E-DB0CC04C54E1}" srcOrd="0" destOrd="0" presId="urn:microsoft.com/office/officeart/2008/layout/VerticalCurvedList"/>
    <dgm:cxn modelId="{CCA768E3-DC2F-4994-B5B1-2CE80CD2EBE0}" type="presParOf" srcId="{C4CF7E57-4A4B-481B-921D-1CED4901E570}" destId="{D6AF2080-810F-4681-B501-0EDFEE4FAE24}" srcOrd="3" destOrd="0" presId="urn:microsoft.com/office/officeart/2008/layout/VerticalCurvedList"/>
    <dgm:cxn modelId="{FF030E0C-93D5-4511-850D-A6C620AEA46D}" type="presParOf" srcId="{C4CF7E57-4A4B-481B-921D-1CED4901E570}" destId="{4E532657-9D4E-4F17-A89F-F7EE1F211597}" srcOrd="4" destOrd="0" presId="urn:microsoft.com/office/officeart/2008/layout/VerticalCurvedList"/>
    <dgm:cxn modelId="{E0DB612A-4D9A-4374-9E0E-E4AD51144C66}" type="presParOf" srcId="{4E532657-9D4E-4F17-A89F-F7EE1F211597}" destId="{0268A2AD-A2CD-47DA-A13D-EF7902233AD6}" srcOrd="0" destOrd="0" presId="urn:microsoft.com/office/officeart/2008/layout/VerticalCurvedList"/>
    <dgm:cxn modelId="{97442613-C8B1-44B8-9780-455E60C67777}" type="presParOf" srcId="{C4CF7E57-4A4B-481B-921D-1CED4901E570}" destId="{2D574F14-C56E-498F-9D30-0F955772030F}" srcOrd="5" destOrd="0" presId="urn:microsoft.com/office/officeart/2008/layout/VerticalCurvedList"/>
    <dgm:cxn modelId="{00A1CB5E-FB75-4E68-90FB-0290CF56030C}" type="presParOf" srcId="{C4CF7E57-4A4B-481B-921D-1CED4901E570}" destId="{17E4386C-4C2F-493F-BF7E-F2C70A349CDD}" srcOrd="6" destOrd="0" presId="urn:microsoft.com/office/officeart/2008/layout/VerticalCurvedList"/>
    <dgm:cxn modelId="{DEB69500-2722-4344-8454-1376F144BC1D}" type="presParOf" srcId="{17E4386C-4C2F-493F-BF7E-F2C70A349CDD}" destId="{4E2A78E2-26F8-47E1-8778-F499060D48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54394F-952E-4635-8C54-55B09B9B6C65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0E04395D-B173-4B9E-B47D-1CE96C2517F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Учиться друг у друга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92183F-0A1E-4E12-BBD3-AD9BB25AF7F8}" type="parTrans" cxnId="{6603F743-468D-4B75-889C-59C67CA38807}">
      <dgm:prSet/>
      <dgm:spPr/>
      <dgm:t>
        <a:bodyPr/>
        <a:lstStyle/>
        <a:p>
          <a:endParaRPr lang="ru-RU"/>
        </a:p>
      </dgm:t>
    </dgm:pt>
    <dgm:pt modelId="{BB71FDB3-979E-41B6-85AE-A1CB19DBE89F}" type="sibTrans" cxnId="{6603F743-468D-4B75-889C-59C67CA38807}">
      <dgm:prSet/>
      <dgm:spPr/>
      <dgm:t>
        <a:bodyPr/>
        <a:lstStyle/>
        <a:p>
          <a:endParaRPr lang="ru-RU"/>
        </a:p>
      </dgm:t>
    </dgm:pt>
    <dgm:pt modelId="{8C9B73C1-9254-4588-9EBF-70DA855B31F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Участвовать в сообществе единомышленников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971D83-A265-4548-91D0-56B16F895583}" type="parTrans" cxnId="{F870A717-4FB8-4ED8-900B-4AD0E2492FDC}">
      <dgm:prSet/>
      <dgm:spPr/>
      <dgm:t>
        <a:bodyPr/>
        <a:lstStyle/>
        <a:p>
          <a:endParaRPr lang="ru-RU"/>
        </a:p>
      </dgm:t>
    </dgm:pt>
    <dgm:pt modelId="{7F3CD984-E4D7-4935-A487-E01AA9A42C0F}" type="sibTrans" cxnId="{F870A717-4FB8-4ED8-900B-4AD0E2492FDC}">
      <dgm:prSet/>
      <dgm:spPr/>
      <dgm:t>
        <a:bodyPr/>
        <a:lstStyle/>
        <a:p>
          <a:endParaRPr lang="ru-RU"/>
        </a:p>
      </dgm:t>
    </dgm:pt>
    <dgm:pt modelId="{294FE759-A36A-4612-B608-E83C5D6F70F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Делиться опытом. Получать признания достижений.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F984F2-67C2-4962-BF37-0AA1E802C1A7}" type="parTrans" cxnId="{235DA4CC-0126-4DB0-B6EC-BDF7804934F3}">
      <dgm:prSet/>
      <dgm:spPr/>
      <dgm:t>
        <a:bodyPr/>
        <a:lstStyle/>
        <a:p>
          <a:endParaRPr lang="ru-RU"/>
        </a:p>
      </dgm:t>
    </dgm:pt>
    <dgm:pt modelId="{806D7374-E3B6-45F2-A0B5-D57A85989647}" type="sibTrans" cxnId="{235DA4CC-0126-4DB0-B6EC-BDF7804934F3}">
      <dgm:prSet/>
      <dgm:spPr/>
      <dgm:t>
        <a:bodyPr/>
        <a:lstStyle/>
        <a:p>
          <a:endParaRPr lang="ru-RU"/>
        </a:p>
      </dgm:t>
    </dgm:pt>
    <dgm:pt modelId="{6B432963-EAFF-4AF4-891C-0CCF7969FA11}">
      <dgm:prSet phldrT="[Текст]"/>
      <dgm:spPr/>
      <dgm:t>
        <a:bodyPr/>
        <a:lstStyle/>
        <a:p>
          <a:pPr algn="l"/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Самореализация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53F4A7-8FE1-42BD-9CF1-EB3ACA123E22}" type="parTrans" cxnId="{E9C7E1A1-9206-495A-936E-BF725E99180D}">
      <dgm:prSet/>
      <dgm:spPr/>
      <dgm:t>
        <a:bodyPr/>
        <a:lstStyle/>
        <a:p>
          <a:endParaRPr lang="ru-RU"/>
        </a:p>
      </dgm:t>
    </dgm:pt>
    <dgm:pt modelId="{CEFB6876-916C-41C1-A7A4-DFB75D084D8E}" type="sibTrans" cxnId="{E9C7E1A1-9206-495A-936E-BF725E99180D}">
      <dgm:prSet/>
      <dgm:spPr/>
      <dgm:t>
        <a:bodyPr/>
        <a:lstStyle/>
        <a:p>
          <a:endParaRPr lang="ru-RU"/>
        </a:p>
      </dgm:t>
    </dgm:pt>
    <dgm:pt modelId="{CA2F3A66-F729-44BA-9C66-DAF6C8C709BB}" type="pres">
      <dgm:prSet presAssocID="{D354394F-952E-4635-8C54-55B09B9B6C6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B77C716-5570-4A71-8600-48A72341A4D0}" type="pres">
      <dgm:prSet presAssocID="{D354394F-952E-4635-8C54-55B09B9B6C65}" presName="Name1" presStyleCnt="0"/>
      <dgm:spPr/>
    </dgm:pt>
    <dgm:pt modelId="{2387DC53-BB1F-44C4-B491-E686E5461278}" type="pres">
      <dgm:prSet presAssocID="{D354394F-952E-4635-8C54-55B09B9B6C65}" presName="cycle" presStyleCnt="0"/>
      <dgm:spPr/>
    </dgm:pt>
    <dgm:pt modelId="{A9004737-A378-45D1-B90F-9DA873DE93EE}" type="pres">
      <dgm:prSet presAssocID="{D354394F-952E-4635-8C54-55B09B9B6C65}" presName="srcNode" presStyleLbl="node1" presStyleIdx="0" presStyleCnt="4"/>
      <dgm:spPr/>
    </dgm:pt>
    <dgm:pt modelId="{00AE4E69-856C-45B9-9A77-38335F4742B4}" type="pres">
      <dgm:prSet presAssocID="{D354394F-952E-4635-8C54-55B09B9B6C65}" presName="conn" presStyleLbl="parChTrans1D2" presStyleIdx="0" presStyleCnt="1"/>
      <dgm:spPr/>
      <dgm:t>
        <a:bodyPr/>
        <a:lstStyle/>
        <a:p>
          <a:endParaRPr lang="ru-RU"/>
        </a:p>
      </dgm:t>
    </dgm:pt>
    <dgm:pt modelId="{C4EFED47-2684-48E5-AE88-B9F783A0FA77}" type="pres">
      <dgm:prSet presAssocID="{D354394F-952E-4635-8C54-55B09B9B6C65}" presName="extraNode" presStyleLbl="node1" presStyleIdx="0" presStyleCnt="4"/>
      <dgm:spPr/>
    </dgm:pt>
    <dgm:pt modelId="{D324DB72-97DC-4A01-9BA4-8417A044CF8C}" type="pres">
      <dgm:prSet presAssocID="{D354394F-952E-4635-8C54-55B09B9B6C65}" presName="dstNode" presStyleLbl="node1" presStyleIdx="0" presStyleCnt="4"/>
      <dgm:spPr/>
    </dgm:pt>
    <dgm:pt modelId="{0355D31A-7468-4B98-939A-6170AB574E5A}" type="pres">
      <dgm:prSet presAssocID="{0E04395D-B173-4B9E-B47D-1CE96C2517F3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2C072-9B38-4893-B6F6-0718BC73968F}" type="pres">
      <dgm:prSet presAssocID="{0E04395D-B173-4B9E-B47D-1CE96C2517F3}" presName="accent_1" presStyleCnt="0"/>
      <dgm:spPr/>
    </dgm:pt>
    <dgm:pt modelId="{A73288A0-0684-4E71-AAF1-03D3FD9B39D2}" type="pres">
      <dgm:prSet presAssocID="{0E04395D-B173-4B9E-B47D-1CE96C2517F3}" presName="accentRepeatNode" presStyleLbl="solidFgAcc1" presStyleIdx="0" presStyleCnt="4"/>
      <dgm:spPr/>
    </dgm:pt>
    <dgm:pt modelId="{ECBB569B-5E89-46D8-B41D-17C64BAF7905}" type="pres">
      <dgm:prSet presAssocID="{8C9B73C1-9254-4588-9EBF-70DA855B31F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5D743C-6E22-448E-ACA1-D04A32CA44D5}" type="pres">
      <dgm:prSet presAssocID="{8C9B73C1-9254-4588-9EBF-70DA855B31F8}" presName="accent_2" presStyleCnt="0"/>
      <dgm:spPr/>
    </dgm:pt>
    <dgm:pt modelId="{BCDC3577-7618-4F5F-84C1-2E32677C2A18}" type="pres">
      <dgm:prSet presAssocID="{8C9B73C1-9254-4588-9EBF-70DA855B31F8}" presName="accentRepeatNode" presStyleLbl="solidFgAcc1" presStyleIdx="1" presStyleCnt="4"/>
      <dgm:spPr/>
    </dgm:pt>
    <dgm:pt modelId="{63BFB7BB-13B8-4486-8E69-BC2FA8BC0068}" type="pres">
      <dgm:prSet presAssocID="{294FE759-A36A-4612-B608-E83C5D6F70FC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97786D-A118-4CF6-A2D6-E61C7DBF681C}" type="pres">
      <dgm:prSet presAssocID="{294FE759-A36A-4612-B608-E83C5D6F70FC}" presName="accent_3" presStyleCnt="0"/>
      <dgm:spPr/>
    </dgm:pt>
    <dgm:pt modelId="{2BBA50C9-2DC4-4F83-8040-17178F8A58C5}" type="pres">
      <dgm:prSet presAssocID="{294FE759-A36A-4612-B608-E83C5D6F70FC}" presName="accentRepeatNode" presStyleLbl="solidFgAcc1" presStyleIdx="2" presStyleCnt="4"/>
      <dgm:spPr/>
    </dgm:pt>
    <dgm:pt modelId="{4F5166EC-9FF6-4A54-9917-3D468000D692}" type="pres">
      <dgm:prSet presAssocID="{6B432963-EAFF-4AF4-891C-0CCF7969FA1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E3F06-BCF9-4638-8A8A-8B64A23393B0}" type="pres">
      <dgm:prSet presAssocID="{6B432963-EAFF-4AF4-891C-0CCF7969FA11}" presName="accent_4" presStyleCnt="0"/>
      <dgm:spPr/>
    </dgm:pt>
    <dgm:pt modelId="{C755E6E3-9194-4ACA-881B-56B000B35B56}" type="pres">
      <dgm:prSet presAssocID="{6B432963-EAFF-4AF4-891C-0CCF7969FA11}" presName="accentRepeatNode" presStyleLbl="solidFgAcc1" presStyleIdx="3" presStyleCnt="4"/>
      <dgm:spPr/>
      <dgm:t>
        <a:bodyPr/>
        <a:lstStyle/>
        <a:p>
          <a:endParaRPr lang="ru-RU"/>
        </a:p>
      </dgm:t>
    </dgm:pt>
  </dgm:ptLst>
  <dgm:cxnLst>
    <dgm:cxn modelId="{F870A717-4FB8-4ED8-900B-4AD0E2492FDC}" srcId="{D354394F-952E-4635-8C54-55B09B9B6C65}" destId="{8C9B73C1-9254-4588-9EBF-70DA855B31F8}" srcOrd="1" destOrd="0" parTransId="{81971D83-A265-4548-91D0-56B16F895583}" sibTransId="{7F3CD984-E4D7-4935-A487-E01AA9A42C0F}"/>
    <dgm:cxn modelId="{15DB780C-8534-45B5-BA0B-DF6D8FEFB26E}" type="presOf" srcId="{0E04395D-B173-4B9E-B47D-1CE96C2517F3}" destId="{0355D31A-7468-4B98-939A-6170AB574E5A}" srcOrd="0" destOrd="0" presId="urn:microsoft.com/office/officeart/2008/layout/VerticalCurvedList"/>
    <dgm:cxn modelId="{235DA4CC-0126-4DB0-B6EC-BDF7804934F3}" srcId="{D354394F-952E-4635-8C54-55B09B9B6C65}" destId="{294FE759-A36A-4612-B608-E83C5D6F70FC}" srcOrd="2" destOrd="0" parTransId="{25F984F2-67C2-4962-BF37-0AA1E802C1A7}" sibTransId="{806D7374-E3B6-45F2-A0B5-D57A85989647}"/>
    <dgm:cxn modelId="{6603F743-468D-4B75-889C-59C67CA38807}" srcId="{D354394F-952E-4635-8C54-55B09B9B6C65}" destId="{0E04395D-B173-4B9E-B47D-1CE96C2517F3}" srcOrd="0" destOrd="0" parTransId="{1B92183F-0A1E-4E12-BBD3-AD9BB25AF7F8}" sibTransId="{BB71FDB3-979E-41B6-85AE-A1CB19DBE89F}"/>
    <dgm:cxn modelId="{E9C7E1A1-9206-495A-936E-BF725E99180D}" srcId="{D354394F-952E-4635-8C54-55B09B9B6C65}" destId="{6B432963-EAFF-4AF4-891C-0CCF7969FA11}" srcOrd="3" destOrd="0" parTransId="{E353F4A7-8FE1-42BD-9CF1-EB3ACA123E22}" sibTransId="{CEFB6876-916C-41C1-A7A4-DFB75D084D8E}"/>
    <dgm:cxn modelId="{E751C3DC-7128-4AC5-8422-0BB0D28E6A6C}" type="presOf" srcId="{D354394F-952E-4635-8C54-55B09B9B6C65}" destId="{CA2F3A66-F729-44BA-9C66-DAF6C8C709BB}" srcOrd="0" destOrd="0" presId="urn:microsoft.com/office/officeart/2008/layout/VerticalCurvedList"/>
    <dgm:cxn modelId="{44BF0B88-6C34-44B5-907D-C1CBDC5F401A}" type="presOf" srcId="{8C9B73C1-9254-4588-9EBF-70DA855B31F8}" destId="{ECBB569B-5E89-46D8-B41D-17C64BAF7905}" srcOrd="0" destOrd="0" presId="urn:microsoft.com/office/officeart/2008/layout/VerticalCurvedList"/>
    <dgm:cxn modelId="{D2669335-37D4-4B76-B818-1C15AA46903D}" type="presOf" srcId="{BB71FDB3-979E-41B6-85AE-A1CB19DBE89F}" destId="{00AE4E69-856C-45B9-9A77-38335F4742B4}" srcOrd="0" destOrd="0" presId="urn:microsoft.com/office/officeart/2008/layout/VerticalCurvedList"/>
    <dgm:cxn modelId="{86455841-6BF8-4C0C-ABF0-3B8D029EDB99}" type="presOf" srcId="{294FE759-A36A-4612-B608-E83C5D6F70FC}" destId="{63BFB7BB-13B8-4486-8E69-BC2FA8BC0068}" srcOrd="0" destOrd="0" presId="urn:microsoft.com/office/officeart/2008/layout/VerticalCurvedList"/>
    <dgm:cxn modelId="{98FF32D0-EB1F-4468-803F-54A642BD0E36}" type="presOf" srcId="{6B432963-EAFF-4AF4-891C-0CCF7969FA11}" destId="{4F5166EC-9FF6-4A54-9917-3D468000D692}" srcOrd="0" destOrd="0" presId="urn:microsoft.com/office/officeart/2008/layout/VerticalCurvedList"/>
    <dgm:cxn modelId="{2EF2DF05-8177-41A5-91D5-8BA07BB8D525}" type="presParOf" srcId="{CA2F3A66-F729-44BA-9C66-DAF6C8C709BB}" destId="{EB77C716-5570-4A71-8600-48A72341A4D0}" srcOrd="0" destOrd="0" presId="urn:microsoft.com/office/officeart/2008/layout/VerticalCurvedList"/>
    <dgm:cxn modelId="{5CA5A517-916E-43CB-944F-E38367A79E4E}" type="presParOf" srcId="{EB77C716-5570-4A71-8600-48A72341A4D0}" destId="{2387DC53-BB1F-44C4-B491-E686E5461278}" srcOrd="0" destOrd="0" presId="urn:microsoft.com/office/officeart/2008/layout/VerticalCurvedList"/>
    <dgm:cxn modelId="{E74421DD-DC41-471B-B0CB-9FEDABBBA1E1}" type="presParOf" srcId="{2387DC53-BB1F-44C4-B491-E686E5461278}" destId="{A9004737-A378-45D1-B90F-9DA873DE93EE}" srcOrd="0" destOrd="0" presId="urn:microsoft.com/office/officeart/2008/layout/VerticalCurvedList"/>
    <dgm:cxn modelId="{DE596D99-B7D4-49CF-8160-07BD738AA556}" type="presParOf" srcId="{2387DC53-BB1F-44C4-B491-E686E5461278}" destId="{00AE4E69-856C-45B9-9A77-38335F4742B4}" srcOrd="1" destOrd="0" presId="urn:microsoft.com/office/officeart/2008/layout/VerticalCurvedList"/>
    <dgm:cxn modelId="{EC0544B9-A5B5-4603-ABA5-9B1E39673E38}" type="presParOf" srcId="{2387DC53-BB1F-44C4-B491-E686E5461278}" destId="{C4EFED47-2684-48E5-AE88-B9F783A0FA77}" srcOrd="2" destOrd="0" presId="urn:microsoft.com/office/officeart/2008/layout/VerticalCurvedList"/>
    <dgm:cxn modelId="{BB1DE53E-2E69-4562-BAA0-5AFBB02F12F6}" type="presParOf" srcId="{2387DC53-BB1F-44C4-B491-E686E5461278}" destId="{D324DB72-97DC-4A01-9BA4-8417A044CF8C}" srcOrd="3" destOrd="0" presId="urn:microsoft.com/office/officeart/2008/layout/VerticalCurvedList"/>
    <dgm:cxn modelId="{BF311421-CFED-4B04-97E9-69AD51DECC4F}" type="presParOf" srcId="{EB77C716-5570-4A71-8600-48A72341A4D0}" destId="{0355D31A-7468-4B98-939A-6170AB574E5A}" srcOrd="1" destOrd="0" presId="urn:microsoft.com/office/officeart/2008/layout/VerticalCurvedList"/>
    <dgm:cxn modelId="{4D38B788-975B-47B0-A3E0-855598040B9F}" type="presParOf" srcId="{EB77C716-5570-4A71-8600-48A72341A4D0}" destId="{8B62C072-9B38-4893-B6F6-0718BC73968F}" srcOrd="2" destOrd="0" presId="urn:microsoft.com/office/officeart/2008/layout/VerticalCurvedList"/>
    <dgm:cxn modelId="{7A433D39-CA70-4278-812A-B3EDAE4FDCE7}" type="presParOf" srcId="{8B62C072-9B38-4893-B6F6-0718BC73968F}" destId="{A73288A0-0684-4E71-AAF1-03D3FD9B39D2}" srcOrd="0" destOrd="0" presId="urn:microsoft.com/office/officeart/2008/layout/VerticalCurvedList"/>
    <dgm:cxn modelId="{4A4D2637-6B39-43AC-8627-0AA7165B8820}" type="presParOf" srcId="{EB77C716-5570-4A71-8600-48A72341A4D0}" destId="{ECBB569B-5E89-46D8-B41D-17C64BAF7905}" srcOrd="3" destOrd="0" presId="urn:microsoft.com/office/officeart/2008/layout/VerticalCurvedList"/>
    <dgm:cxn modelId="{CB6F9786-D0D2-41D5-AF45-DCFB74AC88D7}" type="presParOf" srcId="{EB77C716-5570-4A71-8600-48A72341A4D0}" destId="{715D743C-6E22-448E-ACA1-D04A32CA44D5}" srcOrd="4" destOrd="0" presId="urn:microsoft.com/office/officeart/2008/layout/VerticalCurvedList"/>
    <dgm:cxn modelId="{B612FE42-77DE-4DD8-A8CB-8F9A1BA1252A}" type="presParOf" srcId="{715D743C-6E22-448E-ACA1-D04A32CA44D5}" destId="{BCDC3577-7618-4F5F-84C1-2E32677C2A18}" srcOrd="0" destOrd="0" presId="urn:microsoft.com/office/officeart/2008/layout/VerticalCurvedList"/>
    <dgm:cxn modelId="{5F0B8D26-2C3B-48F2-A764-A22B800995A8}" type="presParOf" srcId="{EB77C716-5570-4A71-8600-48A72341A4D0}" destId="{63BFB7BB-13B8-4486-8E69-BC2FA8BC0068}" srcOrd="5" destOrd="0" presId="urn:microsoft.com/office/officeart/2008/layout/VerticalCurvedList"/>
    <dgm:cxn modelId="{102E8303-E7E0-4110-B857-6B9EE40946B0}" type="presParOf" srcId="{EB77C716-5570-4A71-8600-48A72341A4D0}" destId="{2097786D-A118-4CF6-A2D6-E61C7DBF681C}" srcOrd="6" destOrd="0" presId="urn:microsoft.com/office/officeart/2008/layout/VerticalCurvedList"/>
    <dgm:cxn modelId="{C42E5253-2519-4005-8701-1043781E3FDA}" type="presParOf" srcId="{2097786D-A118-4CF6-A2D6-E61C7DBF681C}" destId="{2BBA50C9-2DC4-4F83-8040-17178F8A58C5}" srcOrd="0" destOrd="0" presId="urn:microsoft.com/office/officeart/2008/layout/VerticalCurvedList"/>
    <dgm:cxn modelId="{CF2E68F1-8BBF-4ACC-AF9A-8EC5188735C3}" type="presParOf" srcId="{EB77C716-5570-4A71-8600-48A72341A4D0}" destId="{4F5166EC-9FF6-4A54-9917-3D468000D692}" srcOrd="7" destOrd="0" presId="urn:microsoft.com/office/officeart/2008/layout/VerticalCurvedList"/>
    <dgm:cxn modelId="{24EDEA1C-AE10-45A4-8589-ED6BFB2662E2}" type="presParOf" srcId="{EB77C716-5570-4A71-8600-48A72341A4D0}" destId="{165E3F06-BCF9-4638-8A8A-8B64A23393B0}" srcOrd="8" destOrd="0" presId="urn:microsoft.com/office/officeart/2008/layout/VerticalCurvedList"/>
    <dgm:cxn modelId="{F70DA538-8AD0-4921-ACAF-3BFC938F23CA}" type="presParOf" srcId="{165E3F06-BCF9-4638-8A8A-8B64A23393B0}" destId="{C755E6E3-9194-4ACA-881B-56B000B35B5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54394F-952E-4635-8C54-55B09B9B6C65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0E04395D-B173-4B9E-B47D-1CE96C2517F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 участником, пройдя регистрацию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92183F-0A1E-4E12-BBD3-AD9BB25AF7F8}" type="parTrans" cxnId="{6603F743-468D-4B75-889C-59C67CA38807}">
      <dgm:prSet/>
      <dgm:spPr/>
      <dgm:t>
        <a:bodyPr/>
        <a:lstStyle/>
        <a:p>
          <a:endParaRPr lang="ru-RU"/>
        </a:p>
      </dgm:t>
    </dgm:pt>
    <dgm:pt modelId="{BB71FDB3-979E-41B6-85AE-A1CB19DBE89F}" type="sibTrans" cxnId="{6603F743-468D-4B75-889C-59C67CA38807}">
      <dgm:prSet/>
      <dgm:spPr/>
      <dgm:t>
        <a:bodyPr/>
        <a:lstStyle/>
        <a:p>
          <a:endParaRPr lang="ru-RU"/>
        </a:p>
      </dgm:t>
    </dgm:pt>
    <dgm:pt modelId="{8C9B73C1-9254-4588-9EBF-70DA855B31F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Получить больше информации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971D83-A265-4548-91D0-56B16F895583}" type="parTrans" cxnId="{F870A717-4FB8-4ED8-900B-4AD0E2492FDC}">
      <dgm:prSet/>
      <dgm:spPr/>
      <dgm:t>
        <a:bodyPr/>
        <a:lstStyle/>
        <a:p>
          <a:endParaRPr lang="ru-RU"/>
        </a:p>
      </dgm:t>
    </dgm:pt>
    <dgm:pt modelId="{7F3CD984-E4D7-4935-A487-E01AA9A42C0F}" type="sibTrans" cxnId="{F870A717-4FB8-4ED8-900B-4AD0E2492FDC}">
      <dgm:prSet/>
      <dgm:spPr/>
      <dgm:t>
        <a:bodyPr/>
        <a:lstStyle/>
        <a:p>
          <a:endParaRPr lang="ru-RU"/>
        </a:p>
      </dgm:t>
    </dgm:pt>
    <dgm:pt modelId="{294FE759-A36A-4612-B608-E83C5D6F70F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Использовать чек-листы для самодиагностики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F984F2-67C2-4962-BF37-0AA1E802C1A7}" type="parTrans" cxnId="{235DA4CC-0126-4DB0-B6EC-BDF7804934F3}">
      <dgm:prSet/>
      <dgm:spPr/>
      <dgm:t>
        <a:bodyPr/>
        <a:lstStyle/>
        <a:p>
          <a:endParaRPr lang="ru-RU"/>
        </a:p>
      </dgm:t>
    </dgm:pt>
    <dgm:pt modelId="{806D7374-E3B6-45F2-A0B5-D57A85989647}" type="sibTrans" cxnId="{235DA4CC-0126-4DB0-B6EC-BDF7804934F3}">
      <dgm:prSet/>
      <dgm:spPr/>
      <dgm:t>
        <a:bodyPr/>
        <a:lstStyle/>
        <a:p>
          <a:endParaRPr lang="ru-RU"/>
        </a:p>
      </dgm:t>
    </dgm:pt>
    <dgm:pt modelId="{6B432963-EAFF-4AF4-891C-0CCF7969FA11}">
      <dgm:prSet phldrT="[Текст]"/>
      <dgm:spPr/>
      <dgm:t>
        <a:bodyPr/>
        <a:lstStyle/>
        <a:p>
          <a:pPr algn="l"/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Принять решение по вопросу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53F4A7-8FE1-42BD-9CF1-EB3ACA123E22}" type="parTrans" cxnId="{E9C7E1A1-9206-495A-936E-BF725E99180D}">
      <dgm:prSet/>
      <dgm:spPr/>
      <dgm:t>
        <a:bodyPr/>
        <a:lstStyle/>
        <a:p>
          <a:endParaRPr lang="ru-RU"/>
        </a:p>
      </dgm:t>
    </dgm:pt>
    <dgm:pt modelId="{CEFB6876-916C-41C1-A7A4-DFB75D084D8E}" type="sibTrans" cxnId="{E9C7E1A1-9206-495A-936E-BF725E99180D}">
      <dgm:prSet/>
      <dgm:spPr/>
      <dgm:t>
        <a:bodyPr/>
        <a:lstStyle/>
        <a:p>
          <a:endParaRPr lang="ru-RU"/>
        </a:p>
      </dgm:t>
    </dgm:pt>
    <dgm:pt modelId="{CA2F3A66-F729-44BA-9C66-DAF6C8C709BB}" type="pres">
      <dgm:prSet presAssocID="{D354394F-952E-4635-8C54-55B09B9B6C6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B77C716-5570-4A71-8600-48A72341A4D0}" type="pres">
      <dgm:prSet presAssocID="{D354394F-952E-4635-8C54-55B09B9B6C65}" presName="Name1" presStyleCnt="0"/>
      <dgm:spPr/>
    </dgm:pt>
    <dgm:pt modelId="{2387DC53-BB1F-44C4-B491-E686E5461278}" type="pres">
      <dgm:prSet presAssocID="{D354394F-952E-4635-8C54-55B09B9B6C65}" presName="cycle" presStyleCnt="0"/>
      <dgm:spPr/>
    </dgm:pt>
    <dgm:pt modelId="{A9004737-A378-45D1-B90F-9DA873DE93EE}" type="pres">
      <dgm:prSet presAssocID="{D354394F-952E-4635-8C54-55B09B9B6C65}" presName="srcNode" presStyleLbl="node1" presStyleIdx="0" presStyleCnt="4"/>
      <dgm:spPr/>
    </dgm:pt>
    <dgm:pt modelId="{00AE4E69-856C-45B9-9A77-38335F4742B4}" type="pres">
      <dgm:prSet presAssocID="{D354394F-952E-4635-8C54-55B09B9B6C65}" presName="conn" presStyleLbl="parChTrans1D2" presStyleIdx="0" presStyleCnt="1"/>
      <dgm:spPr/>
      <dgm:t>
        <a:bodyPr/>
        <a:lstStyle/>
        <a:p>
          <a:endParaRPr lang="ru-RU"/>
        </a:p>
      </dgm:t>
    </dgm:pt>
    <dgm:pt modelId="{C4EFED47-2684-48E5-AE88-B9F783A0FA77}" type="pres">
      <dgm:prSet presAssocID="{D354394F-952E-4635-8C54-55B09B9B6C65}" presName="extraNode" presStyleLbl="node1" presStyleIdx="0" presStyleCnt="4"/>
      <dgm:spPr/>
    </dgm:pt>
    <dgm:pt modelId="{D324DB72-97DC-4A01-9BA4-8417A044CF8C}" type="pres">
      <dgm:prSet presAssocID="{D354394F-952E-4635-8C54-55B09B9B6C65}" presName="dstNode" presStyleLbl="node1" presStyleIdx="0" presStyleCnt="4"/>
      <dgm:spPr/>
    </dgm:pt>
    <dgm:pt modelId="{0355D31A-7468-4B98-939A-6170AB574E5A}" type="pres">
      <dgm:prSet presAssocID="{0E04395D-B173-4B9E-B47D-1CE96C2517F3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2C072-9B38-4893-B6F6-0718BC73968F}" type="pres">
      <dgm:prSet presAssocID="{0E04395D-B173-4B9E-B47D-1CE96C2517F3}" presName="accent_1" presStyleCnt="0"/>
      <dgm:spPr/>
    </dgm:pt>
    <dgm:pt modelId="{A73288A0-0684-4E71-AAF1-03D3FD9B39D2}" type="pres">
      <dgm:prSet presAssocID="{0E04395D-B173-4B9E-B47D-1CE96C2517F3}" presName="accentRepeatNode" presStyleLbl="solidFgAcc1" presStyleIdx="0" presStyleCnt="4"/>
      <dgm:spPr/>
    </dgm:pt>
    <dgm:pt modelId="{ECBB569B-5E89-46D8-B41D-17C64BAF7905}" type="pres">
      <dgm:prSet presAssocID="{8C9B73C1-9254-4588-9EBF-70DA855B31F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5D743C-6E22-448E-ACA1-D04A32CA44D5}" type="pres">
      <dgm:prSet presAssocID="{8C9B73C1-9254-4588-9EBF-70DA855B31F8}" presName="accent_2" presStyleCnt="0"/>
      <dgm:spPr/>
    </dgm:pt>
    <dgm:pt modelId="{BCDC3577-7618-4F5F-84C1-2E32677C2A18}" type="pres">
      <dgm:prSet presAssocID="{8C9B73C1-9254-4588-9EBF-70DA855B31F8}" presName="accentRepeatNode" presStyleLbl="solidFgAcc1" presStyleIdx="1" presStyleCnt="4"/>
      <dgm:spPr/>
    </dgm:pt>
    <dgm:pt modelId="{63BFB7BB-13B8-4486-8E69-BC2FA8BC0068}" type="pres">
      <dgm:prSet presAssocID="{294FE759-A36A-4612-B608-E83C5D6F70FC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97786D-A118-4CF6-A2D6-E61C7DBF681C}" type="pres">
      <dgm:prSet presAssocID="{294FE759-A36A-4612-B608-E83C5D6F70FC}" presName="accent_3" presStyleCnt="0"/>
      <dgm:spPr/>
    </dgm:pt>
    <dgm:pt modelId="{2BBA50C9-2DC4-4F83-8040-17178F8A58C5}" type="pres">
      <dgm:prSet presAssocID="{294FE759-A36A-4612-B608-E83C5D6F70FC}" presName="accentRepeatNode" presStyleLbl="solidFgAcc1" presStyleIdx="2" presStyleCnt="4"/>
      <dgm:spPr/>
    </dgm:pt>
    <dgm:pt modelId="{4F5166EC-9FF6-4A54-9917-3D468000D692}" type="pres">
      <dgm:prSet presAssocID="{6B432963-EAFF-4AF4-891C-0CCF7969FA1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E3F06-BCF9-4638-8A8A-8B64A23393B0}" type="pres">
      <dgm:prSet presAssocID="{6B432963-EAFF-4AF4-891C-0CCF7969FA11}" presName="accent_4" presStyleCnt="0"/>
      <dgm:spPr/>
    </dgm:pt>
    <dgm:pt modelId="{C755E6E3-9194-4ACA-881B-56B000B35B56}" type="pres">
      <dgm:prSet presAssocID="{6B432963-EAFF-4AF4-891C-0CCF7969FA11}" presName="accentRepeatNode" presStyleLbl="solidFgAcc1" presStyleIdx="3" presStyleCnt="4"/>
      <dgm:spPr/>
      <dgm:t>
        <a:bodyPr/>
        <a:lstStyle/>
        <a:p>
          <a:endParaRPr lang="ru-RU"/>
        </a:p>
      </dgm:t>
    </dgm:pt>
  </dgm:ptLst>
  <dgm:cxnLst>
    <dgm:cxn modelId="{F870A717-4FB8-4ED8-900B-4AD0E2492FDC}" srcId="{D354394F-952E-4635-8C54-55B09B9B6C65}" destId="{8C9B73C1-9254-4588-9EBF-70DA855B31F8}" srcOrd="1" destOrd="0" parTransId="{81971D83-A265-4548-91D0-56B16F895583}" sibTransId="{7F3CD984-E4D7-4935-A487-E01AA9A42C0F}"/>
    <dgm:cxn modelId="{15DB780C-8534-45B5-BA0B-DF6D8FEFB26E}" type="presOf" srcId="{0E04395D-B173-4B9E-B47D-1CE96C2517F3}" destId="{0355D31A-7468-4B98-939A-6170AB574E5A}" srcOrd="0" destOrd="0" presId="urn:microsoft.com/office/officeart/2008/layout/VerticalCurvedList"/>
    <dgm:cxn modelId="{235DA4CC-0126-4DB0-B6EC-BDF7804934F3}" srcId="{D354394F-952E-4635-8C54-55B09B9B6C65}" destId="{294FE759-A36A-4612-B608-E83C5D6F70FC}" srcOrd="2" destOrd="0" parTransId="{25F984F2-67C2-4962-BF37-0AA1E802C1A7}" sibTransId="{806D7374-E3B6-45F2-A0B5-D57A85989647}"/>
    <dgm:cxn modelId="{6603F743-468D-4B75-889C-59C67CA38807}" srcId="{D354394F-952E-4635-8C54-55B09B9B6C65}" destId="{0E04395D-B173-4B9E-B47D-1CE96C2517F3}" srcOrd="0" destOrd="0" parTransId="{1B92183F-0A1E-4E12-BBD3-AD9BB25AF7F8}" sibTransId="{BB71FDB3-979E-41B6-85AE-A1CB19DBE89F}"/>
    <dgm:cxn modelId="{E9C7E1A1-9206-495A-936E-BF725E99180D}" srcId="{D354394F-952E-4635-8C54-55B09B9B6C65}" destId="{6B432963-EAFF-4AF4-891C-0CCF7969FA11}" srcOrd="3" destOrd="0" parTransId="{E353F4A7-8FE1-42BD-9CF1-EB3ACA123E22}" sibTransId="{CEFB6876-916C-41C1-A7A4-DFB75D084D8E}"/>
    <dgm:cxn modelId="{E751C3DC-7128-4AC5-8422-0BB0D28E6A6C}" type="presOf" srcId="{D354394F-952E-4635-8C54-55B09B9B6C65}" destId="{CA2F3A66-F729-44BA-9C66-DAF6C8C709BB}" srcOrd="0" destOrd="0" presId="urn:microsoft.com/office/officeart/2008/layout/VerticalCurvedList"/>
    <dgm:cxn modelId="{44BF0B88-6C34-44B5-907D-C1CBDC5F401A}" type="presOf" srcId="{8C9B73C1-9254-4588-9EBF-70DA855B31F8}" destId="{ECBB569B-5E89-46D8-B41D-17C64BAF7905}" srcOrd="0" destOrd="0" presId="urn:microsoft.com/office/officeart/2008/layout/VerticalCurvedList"/>
    <dgm:cxn modelId="{D2669335-37D4-4B76-B818-1C15AA46903D}" type="presOf" srcId="{BB71FDB3-979E-41B6-85AE-A1CB19DBE89F}" destId="{00AE4E69-856C-45B9-9A77-38335F4742B4}" srcOrd="0" destOrd="0" presId="urn:microsoft.com/office/officeart/2008/layout/VerticalCurvedList"/>
    <dgm:cxn modelId="{86455841-6BF8-4C0C-ABF0-3B8D029EDB99}" type="presOf" srcId="{294FE759-A36A-4612-B608-E83C5D6F70FC}" destId="{63BFB7BB-13B8-4486-8E69-BC2FA8BC0068}" srcOrd="0" destOrd="0" presId="urn:microsoft.com/office/officeart/2008/layout/VerticalCurvedList"/>
    <dgm:cxn modelId="{98FF32D0-EB1F-4468-803F-54A642BD0E36}" type="presOf" srcId="{6B432963-EAFF-4AF4-891C-0CCF7969FA11}" destId="{4F5166EC-9FF6-4A54-9917-3D468000D692}" srcOrd="0" destOrd="0" presId="urn:microsoft.com/office/officeart/2008/layout/VerticalCurvedList"/>
    <dgm:cxn modelId="{2EF2DF05-8177-41A5-91D5-8BA07BB8D525}" type="presParOf" srcId="{CA2F3A66-F729-44BA-9C66-DAF6C8C709BB}" destId="{EB77C716-5570-4A71-8600-48A72341A4D0}" srcOrd="0" destOrd="0" presId="urn:microsoft.com/office/officeart/2008/layout/VerticalCurvedList"/>
    <dgm:cxn modelId="{5CA5A517-916E-43CB-944F-E38367A79E4E}" type="presParOf" srcId="{EB77C716-5570-4A71-8600-48A72341A4D0}" destId="{2387DC53-BB1F-44C4-B491-E686E5461278}" srcOrd="0" destOrd="0" presId="urn:microsoft.com/office/officeart/2008/layout/VerticalCurvedList"/>
    <dgm:cxn modelId="{E74421DD-DC41-471B-B0CB-9FEDABBBA1E1}" type="presParOf" srcId="{2387DC53-BB1F-44C4-B491-E686E5461278}" destId="{A9004737-A378-45D1-B90F-9DA873DE93EE}" srcOrd="0" destOrd="0" presId="urn:microsoft.com/office/officeart/2008/layout/VerticalCurvedList"/>
    <dgm:cxn modelId="{DE596D99-B7D4-49CF-8160-07BD738AA556}" type="presParOf" srcId="{2387DC53-BB1F-44C4-B491-E686E5461278}" destId="{00AE4E69-856C-45B9-9A77-38335F4742B4}" srcOrd="1" destOrd="0" presId="urn:microsoft.com/office/officeart/2008/layout/VerticalCurvedList"/>
    <dgm:cxn modelId="{EC0544B9-A5B5-4603-ABA5-9B1E39673E38}" type="presParOf" srcId="{2387DC53-BB1F-44C4-B491-E686E5461278}" destId="{C4EFED47-2684-48E5-AE88-B9F783A0FA77}" srcOrd="2" destOrd="0" presId="urn:microsoft.com/office/officeart/2008/layout/VerticalCurvedList"/>
    <dgm:cxn modelId="{BB1DE53E-2E69-4562-BAA0-5AFBB02F12F6}" type="presParOf" srcId="{2387DC53-BB1F-44C4-B491-E686E5461278}" destId="{D324DB72-97DC-4A01-9BA4-8417A044CF8C}" srcOrd="3" destOrd="0" presId="urn:microsoft.com/office/officeart/2008/layout/VerticalCurvedList"/>
    <dgm:cxn modelId="{BF311421-CFED-4B04-97E9-69AD51DECC4F}" type="presParOf" srcId="{EB77C716-5570-4A71-8600-48A72341A4D0}" destId="{0355D31A-7468-4B98-939A-6170AB574E5A}" srcOrd="1" destOrd="0" presId="urn:microsoft.com/office/officeart/2008/layout/VerticalCurvedList"/>
    <dgm:cxn modelId="{4D38B788-975B-47B0-A3E0-855598040B9F}" type="presParOf" srcId="{EB77C716-5570-4A71-8600-48A72341A4D0}" destId="{8B62C072-9B38-4893-B6F6-0718BC73968F}" srcOrd="2" destOrd="0" presId="urn:microsoft.com/office/officeart/2008/layout/VerticalCurvedList"/>
    <dgm:cxn modelId="{7A433D39-CA70-4278-812A-B3EDAE4FDCE7}" type="presParOf" srcId="{8B62C072-9B38-4893-B6F6-0718BC73968F}" destId="{A73288A0-0684-4E71-AAF1-03D3FD9B39D2}" srcOrd="0" destOrd="0" presId="urn:microsoft.com/office/officeart/2008/layout/VerticalCurvedList"/>
    <dgm:cxn modelId="{4A4D2637-6B39-43AC-8627-0AA7165B8820}" type="presParOf" srcId="{EB77C716-5570-4A71-8600-48A72341A4D0}" destId="{ECBB569B-5E89-46D8-B41D-17C64BAF7905}" srcOrd="3" destOrd="0" presId="urn:microsoft.com/office/officeart/2008/layout/VerticalCurvedList"/>
    <dgm:cxn modelId="{CB6F9786-D0D2-41D5-AF45-DCFB74AC88D7}" type="presParOf" srcId="{EB77C716-5570-4A71-8600-48A72341A4D0}" destId="{715D743C-6E22-448E-ACA1-D04A32CA44D5}" srcOrd="4" destOrd="0" presId="urn:microsoft.com/office/officeart/2008/layout/VerticalCurvedList"/>
    <dgm:cxn modelId="{B612FE42-77DE-4DD8-A8CB-8F9A1BA1252A}" type="presParOf" srcId="{715D743C-6E22-448E-ACA1-D04A32CA44D5}" destId="{BCDC3577-7618-4F5F-84C1-2E32677C2A18}" srcOrd="0" destOrd="0" presId="urn:microsoft.com/office/officeart/2008/layout/VerticalCurvedList"/>
    <dgm:cxn modelId="{5F0B8D26-2C3B-48F2-A764-A22B800995A8}" type="presParOf" srcId="{EB77C716-5570-4A71-8600-48A72341A4D0}" destId="{63BFB7BB-13B8-4486-8E69-BC2FA8BC0068}" srcOrd="5" destOrd="0" presId="urn:microsoft.com/office/officeart/2008/layout/VerticalCurvedList"/>
    <dgm:cxn modelId="{102E8303-E7E0-4110-B857-6B9EE40946B0}" type="presParOf" srcId="{EB77C716-5570-4A71-8600-48A72341A4D0}" destId="{2097786D-A118-4CF6-A2D6-E61C7DBF681C}" srcOrd="6" destOrd="0" presId="urn:microsoft.com/office/officeart/2008/layout/VerticalCurvedList"/>
    <dgm:cxn modelId="{C42E5253-2519-4005-8701-1043781E3FDA}" type="presParOf" srcId="{2097786D-A118-4CF6-A2D6-E61C7DBF681C}" destId="{2BBA50C9-2DC4-4F83-8040-17178F8A58C5}" srcOrd="0" destOrd="0" presId="urn:microsoft.com/office/officeart/2008/layout/VerticalCurvedList"/>
    <dgm:cxn modelId="{CF2E68F1-8BBF-4ACC-AF9A-8EC5188735C3}" type="presParOf" srcId="{EB77C716-5570-4A71-8600-48A72341A4D0}" destId="{4F5166EC-9FF6-4A54-9917-3D468000D692}" srcOrd="7" destOrd="0" presId="urn:microsoft.com/office/officeart/2008/layout/VerticalCurvedList"/>
    <dgm:cxn modelId="{24EDEA1C-AE10-45A4-8589-ED6BFB2662E2}" type="presParOf" srcId="{EB77C716-5570-4A71-8600-48A72341A4D0}" destId="{165E3F06-BCF9-4638-8A8A-8B64A23393B0}" srcOrd="8" destOrd="0" presId="urn:microsoft.com/office/officeart/2008/layout/VerticalCurvedList"/>
    <dgm:cxn modelId="{F70DA538-8AD0-4921-ACAF-3BFC938F23CA}" type="presParOf" srcId="{165E3F06-BCF9-4638-8A8A-8B64A23393B0}" destId="{C755E6E3-9194-4ACA-881B-56B000B35B5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7105D-CE6F-4F4A-B8CB-82C59383108E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6C7DC4-CEE2-4FCB-A324-A4E83123F121}">
      <dsp:nvSpPr>
        <dsp:cNvPr id="0" name=""/>
        <dsp:cNvSpPr/>
      </dsp:nvSpPr>
      <dsp:spPr>
        <a:xfrm>
          <a:off x="733639" y="519216"/>
          <a:ext cx="7301111" cy="108373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021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Рассматриваются вопросы, актуальные для Вас, Вашей ОО, муниципалитета </a:t>
          </a:r>
          <a:endParaRPr lang="ru-RU" sz="28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3639" y="519216"/>
        <a:ext cx="7301111" cy="1083733"/>
      </dsp:txXfrm>
    </dsp:sp>
    <dsp:sp modelId="{CEC64E84-0009-4221-933E-DB0CC04C54E1}">
      <dsp:nvSpPr>
        <dsp:cNvPr id="0" name=""/>
        <dsp:cNvSpPr/>
      </dsp:nvSpPr>
      <dsp:spPr>
        <a:xfrm>
          <a:off x="74777" y="4064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AF2080-810F-4681-B501-0EDFEE4FAE24}">
      <dsp:nvSpPr>
        <dsp:cNvPr id="0" name=""/>
        <dsp:cNvSpPr/>
      </dsp:nvSpPr>
      <dsp:spPr>
        <a:xfrm>
          <a:off x="1018886" y="2177415"/>
          <a:ext cx="6907174" cy="108373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-240708"/>
                <a:satOff val="5083"/>
                <a:lumOff val="135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-240708"/>
                <a:satOff val="5083"/>
                <a:lumOff val="135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-240708"/>
                <a:satOff val="5083"/>
                <a:lumOff val="135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021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Принимаются простые и понятные решения</a:t>
          </a:r>
          <a:endParaRPr lang="ru-RU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8886" y="2177415"/>
        <a:ext cx="6907174" cy="1083733"/>
      </dsp:txXfrm>
    </dsp:sp>
    <dsp:sp modelId="{0268A2AD-A2CD-47DA-A13D-EF7902233AD6}">
      <dsp:nvSpPr>
        <dsp:cNvPr id="0" name=""/>
        <dsp:cNvSpPr/>
      </dsp:nvSpPr>
      <dsp:spPr>
        <a:xfrm>
          <a:off x="468714" y="20320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shade val="80000"/>
              <a:hueOff val="-240708"/>
              <a:satOff val="5083"/>
              <a:lumOff val="1354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D574F14-C56E-498F-9D30-0F955772030F}">
      <dsp:nvSpPr>
        <dsp:cNvPr id="0" name=""/>
        <dsp:cNvSpPr/>
      </dsp:nvSpPr>
      <dsp:spPr>
        <a:xfrm>
          <a:off x="752110" y="3793066"/>
          <a:ext cx="7301111" cy="108373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-481415"/>
                <a:satOff val="10166"/>
                <a:lumOff val="270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-481415"/>
                <a:satOff val="10166"/>
                <a:lumOff val="270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-481415"/>
                <a:satOff val="10166"/>
                <a:lumOff val="270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021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Занимает </a:t>
          </a:r>
          <a:r>
            <a:rPr lang="ru-RU" sz="28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мало </a:t>
          </a: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времени </a:t>
          </a:r>
          <a:endParaRPr lang="ru-RU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2110" y="3793066"/>
        <a:ext cx="7301111" cy="1083733"/>
      </dsp:txXfrm>
    </dsp:sp>
    <dsp:sp modelId="{4E2A78E2-26F8-47E1-8778-F499060D48B7}">
      <dsp:nvSpPr>
        <dsp:cNvPr id="0" name=""/>
        <dsp:cNvSpPr/>
      </dsp:nvSpPr>
      <dsp:spPr>
        <a:xfrm>
          <a:off x="74777" y="36576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E4E69-856C-45B9-9A77-38335F4742B4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55D31A-7468-4B98-939A-6170AB574E5A}">
      <dsp:nvSpPr>
        <dsp:cNvPr id="0" name=""/>
        <dsp:cNvSpPr/>
      </dsp:nvSpPr>
      <dsp:spPr>
        <a:xfrm>
          <a:off x="610504" y="416587"/>
          <a:ext cx="7440913" cy="833607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Учиться друг у друга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504" y="416587"/>
        <a:ext cx="7440913" cy="833607"/>
      </dsp:txXfrm>
    </dsp:sp>
    <dsp:sp modelId="{A73288A0-0684-4E71-AAF1-03D3FD9B39D2}">
      <dsp:nvSpPr>
        <dsp:cNvPr id="0" name=""/>
        <dsp:cNvSpPr/>
      </dsp:nvSpPr>
      <dsp:spPr>
        <a:xfrm>
          <a:off x="89500" y="312386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BB569B-5E89-46D8-B41D-17C64BAF7905}">
      <dsp:nvSpPr>
        <dsp:cNvPr id="0" name=""/>
        <dsp:cNvSpPr/>
      </dsp:nvSpPr>
      <dsp:spPr>
        <a:xfrm>
          <a:off x="1088431" y="1667215"/>
          <a:ext cx="6962986" cy="833607"/>
        </a:xfrm>
        <a:prstGeom prst="rect">
          <a:avLst/>
        </a:prstGeom>
        <a:solidFill>
          <a:schemeClr val="accent2">
            <a:shade val="80000"/>
            <a:hueOff val="-160472"/>
            <a:satOff val="3389"/>
            <a:lumOff val="90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Участвовать в сообществе единомышленников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8431" y="1667215"/>
        <a:ext cx="6962986" cy="833607"/>
      </dsp:txXfrm>
    </dsp:sp>
    <dsp:sp modelId="{BCDC3577-7618-4F5F-84C1-2E32677C2A18}">
      <dsp:nvSpPr>
        <dsp:cNvPr id="0" name=""/>
        <dsp:cNvSpPr/>
      </dsp:nvSpPr>
      <dsp:spPr>
        <a:xfrm>
          <a:off x="567426" y="1563014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160472"/>
              <a:satOff val="3389"/>
              <a:lumOff val="90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FB7BB-13B8-4486-8E69-BC2FA8BC0068}">
      <dsp:nvSpPr>
        <dsp:cNvPr id="0" name=""/>
        <dsp:cNvSpPr/>
      </dsp:nvSpPr>
      <dsp:spPr>
        <a:xfrm>
          <a:off x="1088431" y="2917843"/>
          <a:ext cx="6962986" cy="833607"/>
        </a:xfrm>
        <a:prstGeom prst="rect">
          <a:avLst/>
        </a:prstGeom>
        <a:solidFill>
          <a:schemeClr val="accent2">
            <a:shade val="80000"/>
            <a:hueOff val="-320943"/>
            <a:satOff val="6777"/>
            <a:lumOff val="180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Делиться опытом. Получать признания достижений.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8431" y="2917843"/>
        <a:ext cx="6962986" cy="833607"/>
      </dsp:txXfrm>
    </dsp:sp>
    <dsp:sp modelId="{2BBA50C9-2DC4-4F83-8040-17178F8A58C5}">
      <dsp:nvSpPr>
        <dsp:cNvPr id="0" name=""/>
        <dsp:cNvSpPr/>
      </dsp:nvSpPr>
      <dsp:spPr>
        <a:xfrm>
          <a:off x="567426" y="2813642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320943"/>
              <a:satOff val="6777"/>
              <a:lumOff val="180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166EC-9FF6-4A54-9917-3D468000D692}">
      <dsp:nvSpPr>
        <dsp:cNvPr id="0" name=""/>
        <dsp:cNvSpPr/>
      </dsp:nvSpPr>
      <dsp:spPr>
        <a:xfrm>
          <a:off x="610504" y="4168472"/>
          <a:ext cx="7440913" cy="833607"/>
        </a:xfrm>
        <a:prstGeom prst="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Самореализация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504" y="4168472"/>
        <a:ext cx="7440913" cy="833607"/>
      </dsp:txXfrm>
    </dsp:sp>
    <dsp:sp modelId="{C755E6E3-9194-4ACA-881B-56B000B35B56}">
      <dsp:nvSpPr>
        <dsp:cNvPr id="0" name=""/>
        <dsp:cNvSpPr/>
      </dsp:nvSpPr>
      <dsp:spPr>
        <a:xfrm>
          <a:off x="89500" y="4064271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E4E69-856C-45B9-9A77-38335F4742B4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55D31A-7468-4B98-939A-6170AB574E5A}">
      <dsp:nvSpPr>
        <dsp:cNvPr id="0" name=""/>
        <dsp:cNvSpPr/>
      </dsp:nvSpPr>
      <dsp:spPr>
        <a:xfrm>
          <a:off x="610504" y="416587"/>
          <a:ext cx="7440913" cy="833607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 участником, пройдя регистрацию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504" y="416587"/>
        <a:ext cx="7440913" cy="833607"/>
      </dsp:txXfrm>
    </dsp:sp>
    <dsp:sp modelId="{A73288A0-0684-4E71-AAF1-03D3FD9B39D2}">
      <dsp:nvSpPr>
        <dsp:cNvPr id="0" name=""/>
        <dsp:cNvSpPr/>
      </dsp:nvSpPr>
      <dsp:spPr>
        <a:xfrm>
          <a:off x="89500" y="312386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BB569B-5E89-46D8-B41D-17C64BAF7905}">
      <dsp:nvSpPr>
        <dsp:cNvPr id="0" name=""/>
        <dsp:cNvSpPr/>
      </dsp:nvSpPr>
      <dsp:spPr>
        <a:xfrm>
          <a:off x="1088431" y="1667215"/>
          <a:ext cx="6962986" cy="833607"/>
        </a:xfrm>
        <a:prstGeom prst="rect">
          <a:avLst/>
        </a:prstGeom>
        <a:solidFill>
          <a:schemeClr val="accent2">
            <a:shade val="80000"/>
            <a:hueOff val="-160472"/>
            <a:satOff val="3389"/>
            <a:lumOff val="90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Получить больше информации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8431" y="1667215"/>
        <a:ext cx="6962986" cy="833607"/>
      </dsp:txXfrm>
    </dsp:sp>
    <dsp:sp modelId="{BCDC3577-7618-4F5F-84C1-2E32677C2A18}">
      <dsp:nvSpPr>
        <dsp:cNvPr id="0" name=""/>
        <dsp:cNvSpPr/>
      </dsp:nvSpPr>
      <dsp:spPr>
        <a:xfrm>
          <a:off x="567426" y="1563014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160472"/>
              <a:satOff val="3389"/>
              <a:lumOff val="90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FB7BB-13B8-4486-8E69-BC2FA8BC0068}">
      <dsp:nvSpPr>
        <dsp:cNvPr id="0" name=""/>
        <dsp:cNvSpPr/>
      </dsp:nvSpPr>
      <dsp:spPr>
        <a:xfrm>
          <a:off x="1088431" y="2917843"/>
          <a:ext cx="6962986" cy="833607"/>
        </a:xfrm>
        <a:prstGeom prst="rect">
          <a:avLst/>
        </a:prstGeom>
        <a:solidFill>
          <a:schemeClr val="accent2">
            <a:shade val="80000"/>
            <a:hueOff val="-320943"/>
            <a:satOff val="6777"/>
            <a:lumOff val="180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Использовать чек-листы для самодиагностики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8431" y="2917843"/>
        <a:ext cx="6962986" cy="833607"/>
      </dsp:txXfrm>
    </dsp:sp>
    <dsp:sp modelId="{2BBA50C9-2DC4-4F83-8040-17178F8A58C5}">
      <dsp:nvSpPr>
        <dsp:cNvPr id="0" name=""/>
        <dsp:cNvSpPr/>
      </dsp:nvSpPr>
      <dsp:spPr>
        <a:xfrm>
          <a:off x="567426" y="2813642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320943"/>
              <a:satOff val="6777"/>
              <a:lumOff val="180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166EC-9FF6-4A54-9917-3D468000D692}">
      <dsp:nvSpPr>
        <dsp:cNvPr id="0" name=""/>
        <dsp:cNvSpPr/>
      </dsp:nvSpPr>
      <dsp:spPr>
        <a:xfrm>
          <a:off x="610504" y="4168472"/>
          <a:ext cx="7440913" cy="833607"/>
        </a:xfrm>
        <a:prstGeom prst="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Принять решение по вопросу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504" y="4168472"/>
        <a:ext cx="7440913" cy="833607"/>
      </dsp:txXfrm>
    </dsp:sp>
    <dsp:sp modelId="{C755E6E3-9194-4ACA-881B-56B000B35B56}">
      <dsp:nvSpPr>
        <dsp:cNvPr id="0" name=""/>
        <dsp:cNvSpPr/>
      </dsp:nvSpPr>
      <dsp:spPr>
        <a:xfrm>
          <a:off x="89500" y="4064271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EEDA2-72E3-4515-8D09-94F6D52E10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3900F4-54AA-4DDB-8522-97568D736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26F178-9630-4DD5-9426-25D25F47C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C3A9E7-CC36-4DE7-8431-D0FEF59E9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403409-EF8C-4FE1-9038-2E545DF49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987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88F6BC-BF99-47AA-BFBE-B798117A0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78844D-6455-4120-8957-A2BD276405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79E43E-6317-4469-8261-1271E4CEB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567966-CB08-44AD-81DA-9899782CB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D73FCB-81A7-426B-9FD4-A1EC6778B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49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0665171-A18E-4D32-B9EE-DC3FB11751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87C2E0-335C-4B09-AFB7-0734E1D62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FBED0D-0284-47D9-9480-7B6701020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86C641-7DF7-4784-B5C6-7CB38E97C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0C1EEA-A664-4872-ADB0-3213A0F58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843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B5E178-F218-4210-9A15-37AEF0434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8DB264-2D4E-4FB1-AC6F-689DE3A9F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08723E-DAD2-4365-818D-479E60680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567D0D-136E-4C36-944A-F911D6A59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40AA2E-7087-4F4E-9EBB-EB04D497B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83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CA16AA-919C-40E5-B491-BCDBF688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F3319B-5CE7-409F-AD76-452E4FA34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69A2CE-DF00-4DCC-9100-FF4A7F9DF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AD53CD-DCF5-4B2F-A7FF-0078CC6CB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23715D-9771-4A3F-B967-1564E62C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0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83ABED-3843-4FF7-89D1-3EFD442F7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12E312-579F-432C-8E4C-A86ACC27BB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4A65B28-9667-4AD7-B7B1-F7AE5FAF7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9ECD66-5B69-427A-8578-44CBB4819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842952-FABA-4FA6-B10A-8AB889D8B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8350B0-A869-4CEB-B1E6-83E58EC88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75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CAB0ED-49AC-4F48-8E23-B6DED5F1E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862545-E2D0-4094-9872-0A83D86B0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35D6800-C6F0-4A9F-B2E7-34B67D4627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B14CE72-7BFC-4170-9DFA-BB133AA84A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2E5B6DA-9E6A-4599-B4C5-16D6BCED18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1156225-51CC-47D2-B03A-D9DB4E775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B0DE3C3-1C61-4750-913D-D6E6B7F8C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98BC93E-0B02-4CFB-994F-F100D073C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51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FA5DFA-E044-4152-BC9C-167B9BDB3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AC6407-9074-4040-A783-8A668397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F48AFB-18BD-4F9A-9C35-F58A5FBCB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FF01CA8-5599-4C79-9F3E-97F6D8EE7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848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600F5BB-B147-453D-A33E-7D4C1CA6E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AFD1F4B-E248-483C-A767-61474F5A8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C6367DB-4554-4458-BDC2-D25125F0F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486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1BE92E-0746-47C5-8A7E-E67EBEF3B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396B0C-42FC-424E-9411-374CF7440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31772E-49E2-4B52-BC49-A7DB19AA3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4FDF7E-AE2C-48FE-9E7D-8FC87ADD1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4EB11A-EE70-4035-ADFF-AE39A0861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A4B364-595F-4533-AC1C-3C3DB794E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84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486CC-4318-41AD-BD6A-2F12A4E97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6B284DA-B0CF-491A-B490-98F6AE7C8E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2FB6315-C4E2-43D1-9C0C-D05D8C57D7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B6D777-99AD-493B-8099-433377EB3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323418-F955-4D8F-BF39-E6D85B240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374287-3839-4DEB-881D-3774E9D96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51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E83661-1F2D-46E1-BDFE-7E1B47A35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FB6549-9D44-4F32-8FBE-69350329D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EB9089-3BE6-4433-98B3-D5CE30FE92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67184-E94A-44A2-B5FC-5619F1611BC8}" type="datetimeFigureOut">
              <a:rPr lang="ru-RU" smtClean="0"/>
              <a:t>02.08.2023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E91EF6-97E3-4BD4-BE5D-B2FE468DBA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5DDFC7-EFF7-4BEC-96BE-0E43B96BB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1045C-3AA7-47DA-AAB6-72A120CA0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82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6.png"/><Relationship Id="rId10" Type="http://schemas.microsoft.com/office/2007/relationships/diagramDrawing" Target="../diagrams/drawing1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image" Target="../media/image6.png"/><Relationship Id="rId10" Type="http://schemas.microsoft.com/office/2007/relationships/diagramDrawing" Target="../diagrams/drawing2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5" Type="http://schemas.openxmlformats.org/officeDocument/2006/relationships/image" Target="../media/image6.png"/><Relationship Id="rId10" Type="http://schemas.microsoft.com/office/2007/relationships/diagramDrawing" Target="../diagrams/drawing3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monitoring_bipkro@mail.ru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2">
            <a:extLst>
              <a:ext uri="{FF2B5EF4-FFF2-40B4-BE49-F238E27FC236}">
                <a16:creationId xmlns:a16="http://schemas.microsoft.com/office/drawing/2014/main" id="{EAE27A4E-CE46-4FBA-B1AC-B3E0593964C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pic>
        <p:nvPicPr>
          <p:cNvPr id="5" name="object 4">
            <a:extLst>
              <a:ext uri="{FF2B5EF4-FFF2-40B4-BE49-F238E27FC236}">
                <a16:creationId xmlns:a16="http://schemas.microsoft.com/office/drawing/2014/main" id="{46606E07-0037-4CA5-B029-41ED7AE5161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6533" y="331327"/>
            <a:ext cx="2264892" cy="120008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9AD0E58-0CB3-4718-AE40-856838113F47}"/>
              </a:ext>
            </a:extLst>
          </p:cNvPr>
          <p:cNvSpPr/>
          <p:nvPr/>
        </p:nvSpPr>
        <p:spPr>
          <a:xfrm>
            <a:off x="1027806" y="1273533"/>
            <a:ext cx="109757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44083"/>
            <a:endParaRPr lang="ru-RU" sz="6000" b="1" dirty="0" smtClean="0">
              <a:solidFill>
                <a:schemeClr val="bg1"/>
              </a:solidFill>
              <a:latin typeface="Bahnschrift Condensed" panose="020B0502040204020203" pitchFamily="34" charset="0"/>
            </a:endParaRPr>
          </a:p>
          <a:p>
            <a:pPr algn="r" defTabSz="844083"/>
            <a:r>
              <a:rPr lang="ru-RU" sz="6000" b="1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Проект </a:t>
            </a:r>
          </a:p>
          <a:p>
            <a:pPr algn="r" defTabSz="844083"/>
            <a:r>
              <a:rPr lang="ru-RU" sz="6000" b="1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«</a:t>
            </a:r>
            <a:r>
              <a:rPr lang="ru-RU" sz="6000" b="1" dirty="0">
                <a:solidFill>
                  <a:schemeClr val="bg1"/>
                </a:solidFill>
                <a:latin typeface="Bahnschrift Condensed" panose="020B0502040204020203" pitchFamily="34" charset="0"/>
              </a:rPr>
              <a:t>Школа эффективного руководителя: решение новых задач»</a:t>
            </a:r>
            <a:endParaRPr lang="ru-RU" sz="60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  <a:p>
            <a:pPr algn="r" defTabSz="844083"/>
            <a:r>
              <a:rPr lang="ru-RU" sz="6000" b="1" cap="all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6000" b="1" cap="all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6000" b="1" cap="all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43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9ED083E1-4641-40B6-A765-065E98F17A5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124444" y="-71470"/>
            <a:ext cx="12192000" cy="6858000"/>
          </a:xfrm>
          <a:prstGeom prst="rect">
            <a:avLst/>
          </a:prstGeom>
        </p:spPr>
      </p:pic>
      <p:pic>
        <p:nvPicPr>
          <p:cNvPr id="3" name="object 6">
            <a:extLst>
              <a:ext uri="{FF2B5EF4-FFF2-40B4-BE49-F238E27FC236}">
                <a16:creationId xmlns:a16="http://schemas.microsoft.com/office/drawing/2014/main" id="{2EA98722-1680-4EBA-9638-B7E0A1CA964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71403" y="120317"/>
            <a:ext cx="2334297" cy="1240094"/>
          </a:xfrm>
          <a:prstGeom prst="rect">
            <a:avLst/>
          </a:prstGeom>
        </p:spPr>
      </p:pic>
      <p:pic>
        <p:nvPicPr>
          <p:cNvPr id="4" name="object 5">
            <a:extLst>
              <a:ext uri="{FF2B5EF4-FFF2-40B4-BE49-F238E27FC236}">
                <a16:creationId xmlns:a16="http://schemas.microsoft.com/office/drawing/2014/main" id="{8D78804A-1673-4226-9EA4-21C2FBA00386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35126" y="3796852"/>
            <a:ext cx="1863730" cy="30484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962266-38A8-4290-827C-7C488D2DC6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3" t="19115" r="13816" b="18609"/>
          <a:stretch/>
        </p:blipFill>
        <p:spPr>
          <a:xfrm>
            <a:off x="9471403" y="1694173"/>
            <a:ext cx="2334297" cy="503374"/>
          </a:xfrm>
          <a:prstGeom prst="rect">
            <a:avLst/>
          </a:prstGeom>
        </p:spPr>
      </p:pic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id="{A1270E17-77BE-46F5-BB8D-16F88CF0B7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4512220"/>
              </p:ext>
            </p:extLst>
          </p:nvPr>
        </p:nvGraphicFramePr>
        <p:xfrm>
          <a:off x="1343403" y="142664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4776" y="120317"/>
            <a:ext cx="5611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Bahnschrift Condensed" panose="020B0502040204020203" pitchFamily="34" charset="0"/>
              </a:rPr>
              <a:t>Зачем школа? Почему SMART-проект?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6753" y="1792941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3496235"/>
            <a:ext cx="134470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!</a:t>
            </a:r>
            <a:r>
              <a:rPr lang="ru-RU" sz="6600" b="1" dirty="0">
                <a:solidFill>
                  <a:srgbClr val="FF0000"/>
                </a:solidFill>
              </a:rPr>
              <a:t> !</a:t>
            </a:r>
          </a:p>
          <a:p>
            <a:pPr algn="ctr"/>
            <a:endParaRPr lang="ru-RU" sz="6600" b="1" dirty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586753" y="5298141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!!!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34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9ED083E1-4641-40B6-A765-065E98F17A5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157285" y="47400"/>
            <a:ext cx="12192000" cy="6858000"/>
          </a:xfrm>
          <a:prstGeom prst="rect">
            <a:avLst/>
          </a:prstGeom>
        </p:spPr>
      </p:pic>
      <p:pic>
        <p:nvPicPr>
          <p:cNvPr id="3" name="object 6">
            <a:extLst>
              <a:ext uri="{FF2B5EF4-FFF2-40B4-BE49-F238E27FC236}">
                <a16:creationId xmlns:a16="http://schemas.microsoft.com/office/drawing/2014/main" id="{2EA98722-1680-4EBA-9638-B7E0A1CA964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71403" y="120317"/>
            <a:ext cx="2334297" cy="1240094"/>
          </a:xfrm>
          <a:prstGeom prst="rect">
            <a:avLst/>
          </a:prstGeom>
        </p:spPr>
      </p:pic>
      <p:pic>
        <p:nvPicPr>
          <p:cNvPr id="4" name="object 5">
            <a:extLst>
              <a:ext uri="{FF2B5EF4-FFF2-40B4-BE49-F238E27FC236}">
                <a16:creationId xmlns:a16="http://schemas.microsoft.com/office/drawing/2014/main" id="{8D78804A-1673-4226-9EA4-21C2FBA00386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35126" y="3796852"/>
            <a:ext cx="1863730" cy="30484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962266-38A8-4290-827C-7C488D2DC6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3" t="19115" r="13816" b="18609"/>
          <a:stretch/>
        </p:blipFill>
        <p:spPr>
          <a:xfrm>
            <a:off x="9471403" y="1694173"/>
            <a:ext cx="2334297" cy="50337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4F4174E-79C2-4EE1-A148-80B4A24FC6C9}"/>
              </a:ext>
            </a:extLst>
          </p:cNvPr>
          <p:cNvSpPr/>
          <p:nvPr/>
        </p:nvSpPr>
        <p:spPr>
          <a:xfrm>
            <a:off x="764771" y="371032"/>
            <a:ext cx="8269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Ваши возможности</a:t>
            </a:r>
            <a:endParaRPr lang="ru-RU" sz="3200" b="1" cap="all" dirty="0">
              <a:solidFill>
                <a:srgbClr val="53474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37C2E923-5FEC-45D0-9089-4F14A22A22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9984190"/>
              </p:ext>
            </p:extLst>
          </p:nvPr>
        </p:nvGraphicFramePr>
        <p:xfrm>
          <a:off x="1191491" y="124613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8852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9ED083E1-4641-40B6-A765-065E98F17A5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157285" y="47400"/>
            <a:ext cx="12192000" cy="6858000"/>
          </a:xfrm>
          <a:prstGeom prst="rect">
            <a:avLst/>
          </a:prstGeom>
        </p:spPr>
      </p:pic>
      <p:pic>
        <p:nvPicPr>
          <p:cNvPr id="3" name="object 6">
            <a:extLst>
              <a:ext uri="{FF2B5EF4-FFF2-40B4-BE49-F238E27FC236}">
                <a16:creationId xmlns:a16="http://schemas.microsoft.com/office/drawing/2014/main" id="{2EA98722-1680-4EBA-9638-B7E0A1CA964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71403" y="120317"/>
            <a:ext cx="2334297" cy="1240094"/>
          </a:xfrm>
          <a:prstGeom prst="rect">
            <a:avLst/>
          </a:prstGeom>
        </p:spPr>
      </p:pic>
      <p:pic>
        <p:nvPicPr>
          <p:cNvPr id="4" name="object 5">
            <a:extLst>
              <a:ext uri="{FF2B5EF4-FFF2-40B4-BE49-F238E27FC236}">
                <a16:creationId xmlns:a16="http://schemas.microsoft.com/office/drawing/2014/main" id="{8D78804A-1673-4226-9EA4-21C2FBA00386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35126" y="3796852"/>
            <a:ext cx="1863730" cy="30484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962266-38A8-4290-827C-7C488D2DC6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3" t="19115" r="13816" b="18609"/>
          <a:stretch/>
        </p:blipFill>
        <p:spPr>
          <a:xfrm>
            <a:off x="9471403" y="1694173"/>
            <a:ext cx="2334297" cy="50337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4F4174E-79C2-4EE1-A148-80B4A24FC6C9}"/>
              </a:ext>
            </a:extLst>
          </p:cNvPr>
          <p:cNvSpPr/>
          <p:nvPr/>
        </p:nvSpPr>
        <p:spPr>
          <a:xfrm>
            <a:off x="764771" y="371032"/>
            <a:ext cx="8269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5 простых шагов для достижения результата</a:t>
            </a:r>
            <a:endParaRPr lang="ru-RU" sz="3200" b="1" cap="all" dirty="0">
              <a:solidFill>
                <a:srgbClr val="53474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37C2E923-5FEC-45D0-9089-4F14A22A22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7983740"/>
              </p:ext>
            </p:extLst>
          </p:nvPr>
        </p:nvGraphicFramePr>
        <p:xfrm>
          <a:off x="1191491" y="124613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17118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9ED083E1-4641-40B6-A765-065E98F17A5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3157285" y="0"/>
            <a:ext cx="12192000" cy="6858000"/>
          </a:xfrm>
          <a:prstGeom prst="rect">
            <a:avLst/>
          </a:prstGeom>
        </p:spPr>
      </p:pic>
      <p:pic>
        <p:nvPicPr>
          <p:cNvPr id="3" name="object 6">
            <a:extLst>
              <a:ext uri="{FF2B5EF4-FFF2-40B4-BE49-F238E27FC236}">
                <a16:creationId xmlns:a16="http://schemas.microsoft.com/office/drawing/2014/main" id="{2EA98722-1680-4EBA-9638-B7E0A1CA964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71403" y="120317"/>
            <a:ext cx="2334297" cy="1240094"/>
          </a:xfrm>
          <a:prstGeom prst="rect">
            <a:avLst/>
          </a:prstGeom>
        </p:spPr>
      </p:pic>
      <p:pic>
        <p:nvPicPr>
          <p:cNvPr id="4" name="object 5">
            <a:extLst>
              <a:ext uri="{FF2B5EF4-FFF2-40B4-BE49-F238E27FC236}">
                <a16:creationId xmlns:a16="http://schemas.microsoft.com/office/drawing/2014/main" id="{8D78804A-1673-4226-9EA4-21C2FBA00386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35126" y="3796852"/>
            <a:ext cx="1863730" cy="30484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962266-38A8-4290-827C-7C488D2DC6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3" t="19115" r="13816" b="18609"/>
          <a:stretch/>
        </p:blipFill>
        <p:spPr>
          <a:xfrm>
            <a:off x="9471403" y="1694173"/>
            <a:ext cx="2334297" cy="5033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5496" y="1643378"/>
            <a:ext cx="85399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2941" y="2074265"/>
            <a:ext cx="7241774" cy="4389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8212" y="120317"/>
            <a:ext cx="51547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стать участником?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22612" y="2205349"/>
            <a:ext cx="95294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форму и отправить ее на электронный адрес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monitoring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_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bipkro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@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mail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.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ru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темой письма « Школа. Для Ляшенко Т.В.»</a:t>
            </a:r>
          </a:p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69168"/>
              </p:ext>
            </p:extLst>
          </p:nvPr>
        </p:nvGraphicFramePr>
        <p:xfrm>
          <a:off x="1622611" y="3451411"/>
          <a:ext cx="8238564" cy="1667436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06523">
                  <a:extLst>
                    <a:ext uri="{9D8B030D-6E8A-4147-A177-3AD203B41FA5}">
                      <a16:colId xmlns:a16="http://schemas.microsoft.com/office/drawing/2014/main" val="1981567450"/>
                    </a:ext>
                  </a:extLst>
                </a:gridCol>
                <a:gridCol w="2088902">
                  <a:extLst>
                    <a:ext uri="{9D8B030D-6E8A-4147-A177-3AD203B41FA5}">
                      <a16:colId xmlns:a16="http://schemas.microsoft.com/office/drawing/2014/main" val="1904271504"/>
                    </a:ext>
                  </a:extLst>
                </a:gridCol>
                <a:gridCol w="1647713">
                  <a:extLst>
                    <a:ext uri="{9D8B030D-6E8A-4147-A177-3AD203B41FA5}">
                      <a16:colId xmlns:a16="http://schemas.microsoft.com/office/drawing/2014/main" val="638996326"/>
                    </a:ext>
                  </a:extLst>
                </a:gridCol>
                <a:gridCol w="1647713">
                  <a:extLst>
                    <a:ext uri="{9D8B030D-6E8A-4147-A177-3AD203B41FA5}">
                      <a16:colId xmlns:a16="http://schemas.microsoft.com/office/drawing/2014/main" val="2496612697"/>
                    </a:ext>
                  </a:extLst>
                </a:gridCol>
                <a:gridCol w="1647713">
                  <a:extLst>
                    <a:ext uri="{9D8B030D-6E8A-4147-A177-3AD203B41FA5}">
                      <a16:colId xmlns:a16="http://schemas.microsoft.com/office/drawing/2014/main" val="3684463975"/>
                    </a:ext>
                  </a:extLst>
                </a:gridCol>
              </a:tblGrid>
              <a:tr h="1191026">
                <a:tc>
                  <a:txBody>
                    <a:bodyPr/>
                    <a:lstStyle/>
                    <a:p>
                      <a:r>
                        <a:rPr lang="ru-RU" dirty="0" smtClean="0"/>
                        <a:t>Ф.И.О.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Муниципалитет, ОО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Должность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Адрес электронной почты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Мобильный телефон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436023"/>
                  </a:ext>
                </a:extLst>
              </a:tr>
              <a:tr h="47641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01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97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120</Words>
  <Application>Microsoft Office PowerPoint</Application>
  <PresentationFormat>Широкоэкранный</PresentationFormat>
  <Paragraphs>29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Bahnschrift Condensed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47</cp:revision>
  <dcterms:created xsi:type="dcterms:W3CDTF">2023-06-19T06:07:09Z</dcterms:created>
  <dcterms:modified xsi:type="dcterms:W3CDTF">2023-08-02T10:36:57Z</dcterms:modified>
</cp:coreProperties>
</file>