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28"/>
  </p:notesMasterIdLst>
  <p:sldIdLst>
    <p:sldId id="256" r:id="rId2"/>
    <p:sldId id="265" r:id="rId3"/>
    <p:sldId id="257" r:id="rId4"/>
    <p:sldId id="259" r:id="rId5"/>
    <p:sldId id="286" r:id="rId6"/>
    <p:sldId id="287" r:id="rId7"/>
    <p:sldId id="288" r:id="rId8"/>
    <p:sldId id="289" r:id="rId9"/>
    <p:sldId id="290" r:id="rId10"/>
    <p:sldId id="291" r:id="rId11"/>
    <p:sldId id="258" r:id="rId12"/>
    <p:sldId id="280" r:id="rId13"/>
    <p:sldId id="260" r:id="rId14"/>
    <p:sldId id="278" r:id="rId15"/>
    <p:sldId id="279" r:id="rId16"/>
    <p:sldId id="281" r:id="rId17"/>
    <p:sldId id="282" r:id="rId18"/>
    <p:sldId id="283" r:id="rId19"/>
    <p:sldId id="284" r:id="rId20"/>
    <p:sldId id="261" r:id="rId21"/>
    <p:sldId id="263" r:id="rId22"/>
    <p:sldId id="285" r:id="rId23"/>
    <p:sldId id="273" r:id="rId24"/>
    <p:sldId id="293" r:id="rId25"/>
    <p:sldId id="292" r:id="rId26"/>
    <p:sldId id="294" r:id="rId27"/>
  </p:sldIdLst>
  <p:sldSz cx="12192000" cy="6858000"/>
  <p:notesSz cx="6858000" cy="9144000"/>
  <p:embeddedFontLst>
    <p:embeddedFont>
      <p:font typeface="Maven Pro" panose="020B0604020202020204" charset="0"/>
      <p:regular r:id="rId29"/>
      <p:bold r:id="rId30"/>
    </p:embeddedFont>
    <p:embeddedFont>
      <p:font typeface="Sriracha" panose="020B0604020202020204" charset="-34"/>
      <p:regular r:id="rId31"/>
    </p:embeddedFont>
    <p:embeddedFont>
      <p:font typeface="Maven Pro Black" panose="020B0604020202020204" charset="0"/>
      <p:bold r:id="rId32"/>
    </p:embeddedFont>
    <p:embeddedFont>
      <p:font typeface="Cambria" panose="02040503050406030204" pitchFamily="18" charset="0"/>
      <p:regular r:id="rId33"/>
      <p:bold r:id="rId34"/>
      <p:italic r:id="rId35"/>
      <p:boldItalic r:id="rId36"/>
    </p:embeddedFont>
    <p:embeddedFont>
      <p:font typeface="Poppins Light" panose="020B0604020202020204" charset="0"/>
      <p:regular r:id="rId37"/>
      <p:bold r:id="rId38"/>
      <p:italic r:id="rId39"/>
      <p:boldItalic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384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F0D218-540E-47A3-901B-EFB9A10FFC1B}">
  <a:tblStyle styleId="{BEF0D218-540E-47A3-901B-EFB9A10FFC1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221612119622485E-2"/>
          <c:y val="2.2785065915881371E-2"/>
          <c:w val="0.979226947735649"/>
          <c:h val="0.86490647589112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'Диаграммы по оценкам'!$A$9</c:f>
              <c:strCache>
                <c:ptCount val="1"/>
                <c:pt idx="0">
                  <c:v>Российская Федерация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'Диаграммы по оценкам'!$B$8:$E$8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'Диаграммы по оценкам'!$B$9:$E$9</c:f>
              <c:numCache>
                <c:formatCode>0.0%</c:formatCode>
                <c:ptCount val="4"/>
                <c:pt idx="0">
                  <c:v>5.0999999999999997E-2</c:v>
                </c:pt>
                <c:pt idx="1">
                  <c:v>0.30199999999999999</c:v>
                </c:pt>
                <c:pt idx="2">
                  <c:v>0.46299999999999997</c:v>
                </c:pt>
                <c:pt idx="3">
                  <c:v>0.184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70-4291-9C72-BCCF1360513C}"/>
            </c:ext>
          </c:extLst>
        </c:ser>
        <c:ser>
          <c:idx val="1"/>
          <c:order val="1"/>
          <c:tx>
            <c:strRef>
              <c:f>'Диаграммы по оценкам'!$A$10</c:f>
              <c:strCache>
                <c:ptCount val="1"/>
                <c:pt idx="0">
                  <c:v>Брянская область</c:v>
                </c:pt>
              </c:strCache>
            </c:strRef>
          </c:tx>
          <c:spPr>
            <a:solidFill>
              <a:schemeClr val="lt1"/>
            </a:solidFill>
            <a:ln w="28575" cap="flat" cmpd="sng" algn="ctr">
              <a:solidFill>
                <a:schemeClr val="accent2"/>
              </a:solidFill>
              <a:prstDash val="solid"/>
              <a:miter lim="800000"/>
            </a:ln>
            <a:effectLst/>
          </c:spPr>
          <c:invertIfNegative val="0"/>
          <c:dLbls>
            <c:dLbl>
              <c:idx val="1"/>
              <c:layout>
                <c:manualLayout>
                  <c:x val="3.1425362144912691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E70-4291-9C72-BCCF1360513C}"/>
                </c:ext>
              </c:extLst>
            </c:dLbl>
            <c:dLbl>
              <c:idx val="2"/>
              <c:layout>
                <c:manualLayout>
                  <c:x val="2.4031159287286177E-2"/>
                  <c:y val="1.07829161250444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E70-4291-9C72-BCCF136051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'Диаграммы по оценкам'!$B$8:$E$8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'Диаграммы по оценкам'!$B$10:$E$10</c:f>
              <c:numCache>
                <c:formatCode>0.0%</c:formatCode>
                <c:ptCount val="4"/>
                <c:pt idx="0">
                  <c:v>1.4999999999999999E-2</c:v>
                </c:pt>
                <c:pt idx="1">
                  <c:v>0.29399999999999998</c:v>
                </c:pt>
                <c:pt idx="2">
                  <c:v>0.47399999999999998</c:v>
                </c:pt>
                <c:pt idx="3">
                  <c:v>0.217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70-4291-9C72-BCCF136051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797321952"/>
        <c:axId val="772324544"/>
      </c:barChart>
      <c:catAx>
        <c:axId val="797321952"/>
        <c:scaling>
          <c:orientation val="minMax"/>
        </c:scaling>
        <c:delete val="0"/>
        <c:axPos val="b"/>
        <c:numFmt formatCode="General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772324544"/>
        <c:crosses val="autoZero"/>
        <c:auto val="1"/>
        <c:lblAlgn val="ctr"/>
        <c:lblOffset val="100"/>
        <c:noMultiLvlLbl val="0"/>
      </c:catAx>
      <c:valAx>
        <c:axId val="77232454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797321952"/>
        <c:crosses val="autoZero"/>
        <c:crossBetween val="between"/>
      </c:valAx>
      <c:spPr>
        <a:solidFill>
          <a:schemeClr val="tx2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0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444444444444448E-2"/>
          <c:y val="5.0925925925925923E-2"/>
          <c:w val="0.88888888888888884"/>
          <c:h val="0.7298804065438083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'понизили-повысили'!$A$11:$A$13</c:f>
              <c:strCache>
                <c:ptCount val="3"/>
                <c:pt idx="0">
                  <c:v>Понизили </c:v>
                </c:pt>
                <c:pt idx="1">
                  <c:v>Подтвердили </c:v>
                </c:pt>
                <c:pt idx="2">
                  <c:v>Повысили </c:v>
                </c:pt>
              </c:strCache>
            </c:strRef>
          </c:cat>
          <c:val>
            <c:numRef>
              <c:f>'понизили-повысили'!$B$11:$B$13</c:f>
              <c:numCache>
                <c:formatCode>0.0%</c:formatCode>
                <c:ptCount val="3"/>
                <c:pt idx="0">
                  <c:v>9.0999999999999998E-2</c:v>
                </c:pt>
                <c:pt idx="1">
                  <c:v>0.79599999999999993</c:v>
                </c:pt>
                <c:pt idx="2">
                  <c:v>0.114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04-47BD-BE10-EB109850833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68729424"/>
        <c:axId val="680230800"/>
      </c:barChart>
      <c:catAx>
        <c:axId val="768729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680230800"/>
        <c:crosses val="autoZero"/>
        <c:auto val="1"/>
        <c:lblAlgn val="ctr"/>
        <c:lblOffset val="100"/>
        <c:noMultiLvlLbl val="0"/>
      </c:catAx>
      <c:valAx>
        <c:axId val="68023080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768729424"/>
        <c:crosses val="autoZero"/>
        <c:crossBetween val="between"/>
      </c:valAx>
      <c:spPr>
        <a:solidFill>
          <a:schemeClr val="bg1">
            <a:lumMod val="20000"/>
            <a:lumOff val="80000"/>
          </a:schemeClr>
        </a:soli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tx2"/>
    </a:solidFill>
    <a:ln w="9525" cap="flat" cmpd="sng" algn="ctr">
      <a:noFill/>
      <a:round/>
    </a:ln>
    <a:effectLst/>
  </c:spPr>
  <c:txPr>
    <a:bodyPr/>
    <a:lstStyle/>
    <a:p>
      <a:pPr>
        <a:defRPr sz="10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416666666666666E-2"/>
          <c:y val="5.0925925925925923E-2"/>
          <c:w val="0.94158169291338578"/>
          <c:h val="0.638024283791721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'первичные баллы'!$A$5</c:f>
              <c:strCache>
                <c:ptCount val="1"/>
                <c:pt idx="0">
                  <c:v>Российская Федерация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'первичные баллы'!$B$4:$AN$4</c:f>
              <c:numCache>
                <c:formatCode>General</c:formatCode>
                <c:ptCount val="3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</c:numCache>
            </c:numRef>
          </c:cat>
          <c:val>
            <c:numRef>
              <c:f>'первичные баллы'!$B$5:$AN$5</c:f>
              <c:numCache>
                <c:formatCode>General</c:formatCode>
                <c:ptCount val="39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3">
                  <c:v>0.2</c:v>
                </c:pt>
                <c:pt idx="4">
                  <c:v>0.2</c:v>
                </c:pt>
                <c:pt idx="5">
                  <c:v>0.3</c:v>
                </c:pt>
                <c:pt idx="6">
                  <c:v>0.3</c:v>
                </c:pt>
                <c:pt idx="7">
                  <c:v>0.4</c:v>
                </c:pt>
                <c:pt idx="8">
                  <c:v>0.4</c:v>
                </c:pt>
                <c:pt idx="9">
                  <c:v>0.5</c:v>
                </c:pt>
                <c:pt idx="10">
                  <c:v>0.5</c:v>
                </c:pt>
                <c:pt idx="11">
                  <c:v>0.6</c:v>
                </c:pt>
                <c:pt idx="12">
                  <c:v>0.6</c:v>
                </c:pt>
                <c:pt idx="13">
                  <c:v>0.6</c:v>
                </c:pt>
                <c:pt idx="14">
                  <c:v>3.1</c:v>
                </c:pt>
                <c:pt idx="15">
                  <c:v>2.8</c:v>
                </c:pt>
                <c:pt idx="16">
                  <c:v>2.5</c:v>
                </c:pt>
                <c:pt idx="17">
                  <c:v>2.6</c:v>
                </c:pt>
                <c:pt idx="18">
                  <c:v>2.7</c:v>
                </c:pt>
                <c:pt idx="19">
                  <c:v>2.8</c:v>
                </c:pt>
                <c:pt idx="20">
                  <c:v>3</c:v>
                </c:pt>
                <c:pt idx="21">
                  <c:v>3.1</c:v>
                </c:pt>
                <c:pt idx="22">
                  <c:v>3.5</c:v>
                </c:pt>
                <c:pt idx="23">
                  <c:v>4.0999999999999996</c:v>
                </c:pt>
                <c:pt idx="24">
                  <c:v>4.9000000000000004</c:v>
                </c:pt>
                <c:pt idx="25">
                  <c:v>4.9000000000000004</c:v>
                </c:pt>
                <c:pt idx="26">
                  <c:v>5</c:v>
                </c:pt>
                <c:pt idx="27">
                  <c:v>5.0999999999999996</c:v>
                </c:pt>
                <c:pt idx="28">
                  <c:v>5.2</c:v>
                </c:pt>
                <c:pt idx="29">
                  <c:v>5.3</c:v>
                </c:pt>
                <c:pt idx="30">
                  <c:v>5.4</c:v>
                </c:pt>
                <c:pt idx="31">
                  <c:v>5.3</c:v>
                </c:pt>
                <c:pt idx="32">
                  <c:v>5.2</c:v>
                </c:pt>
                <c:pt idx="33">
                  <c:v>4.7</c:v>
                </c:pt>
                <c:pt idx="34">
                  <c:v>4.3</c:v>
                </c:pt>
                <c:pt idx="35">
                  <c:v>3.6</c:v>
                </c:pt>
                <c:pt idx="36">
                  <c:v>2.8</c:v>
                </c:pt>
                <c:pt idx="37">
                  <c:v>1.9</c:v>
                </c:pt>
                <c:pt idx="38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3E-49C0-BD47-B9DD07C4B0EF}"/>
            </c:ext>
          </c:extLst>
        </c:ser>
        <c:ser>
          <c:idx val="1"/>
          <c:order val="1"/>
          <c:tx>
            <c:strRef>
              <c:f>'первичные баллы'!$A$6</c:f>
              <c:strCache>
                <c:ptCount val="1"/>
                <c:pt idx="0">
                  <c:v>Брянская область</c:v>
                </c:pt>
              </c:strCache>
            </c:strRef>
          </c:tx>
          <c:spPr>
            <a:noFill/>
            <a:ln w="22225">
              <a:solidFill>
                <a:srgbClr val="C00000"/>
              </a:solidFill>
            </a:ln>
            <a:effectLst/>
          </c:spPr>
          <c:invertIfNegative val="0"/>
          <c:dLbls>
            <c:dLbl>
              <c:idx val="27"/>
              <c:layout>
                <c:manualLayout>
                  <c:x val="3.686635944700370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33E-49C0-BD47-B9DD07C4B0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'первичные баллы'!$B$4:$AN$4</c:f>
              <c:numCache>
                <c:formatCode>General</c:formatCode>
                <c:ptCount val="3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</c:numCache>
            </c:numRef>
          </c:cat>
          <c:val>
            <c:numRef>
              <c:f>'первичные баллы'!$B$6:$AN$6</c:f>
              <c:numCache>
                <c:formatCode>General</c:formatCode>
                <c:ptCount val="3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0.1</c:v>
                </c:pt>
                <c:pt idx="7">
                  <c:v>0.1</c:v>
                </c:pt>
                <c:pt idx="8">
                  <c:v>0</c:v>
                </c:pt>
                <c:pt idx="9">
                  <c:v>0.2</c:v>
                </c:pt>
                <c:pt idx="10">
                  <c:v>0.2</c:v>
                </c:pt>
                <c:pt idx="11">
                  <c:v>0.2</c:v>
                </c:pt>
                <c:pt idx="12">
                  <c:v>0.1</c:v>
                </c:pt>
                <c:pt idx="13">
                  <c:v>0.3</c:v>
                </c:pt>
                <c:pt idx="14">
                  <c:v>3.9</c:v>
                </c:pt>
                <c:pt idx="15">
                  <c:v>2.7</c:v>
                </c:pt>
                <c:pt idx="16">
                  <c:v>2.5</c:v>
                </c:pt>
                <c:pt idx="17">
                  <c:v>2.4</c:v>
                </c:pt>
                <c:pt idx="18">
                  <c:v>2.5</c:v>
                </c:pt>
                <c:pt idx="19">
                  <c:v>2.5</c:v>
                </c:pt>
                <c:pt idx="20">
                  <c:v>2.7</c:v>
                </c:pt>
                <c:pt idx="21">
                  <c:v>2.9</c:v>
                </c:pt>
                <c:pt idx="22">
                  <c:v>3.1</c:v>
                </c:pt>
                <c:pt idx="23">
                  <c:v>4.0999999999999996</c:v>
                </c:pt>
                <c:pt idx="24">
                  <c:v>4.7</c:v>
                </c:pt>
                <c:pt idx="25">
                  <c:v>4.7</c:v>
                </c:pt>
                <c:pt idx="26">
                  <c:v>4.8</c:v>
                </c:pt>
                <c:pt idx="27">
                  <c:v>4.9000000000000004</c:v>
                </c:pt>
                <c:pt idx="28">
                  <c:v>5.6</c:v>
                </c:pt>
                <c:pt idx="29">
                  <c:v>5.4</c:v>
                </c:pt>
                <c:pt idx="30">
                  <c:v>5.7</c:v>
                </c:pt>
                <c:pt idx="31">
                  <c:v>5.7</c:v>
                </c:pt>
                <c:pt idx="32">
                  <c:v>5.9</c:v>
                </c:pt>
                <c:pt idx="33">
                  <c:v>5.2</c:v>
                </c:pt>
                <c:pt idx="34">
                  <c:v>4.7</c:v>
                </c:pt>
                <c:pt idx="35">
                  <c:v>4.5999999999999996</c:v>
                </c:pt>
                <c:pt idx="36">
                  <c:v>3.4</c:v>
                </c:pt>
                <c:pt idx="37">
                  <c:v>2.5</c:v>
                </c:pt>
                <c:pt idx="38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3E-49C0-BD47-B9DD07C4B0E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99089920"/>
        <c:axId val="201800912"/>
      </c:barChart>
      <c:catAx>
        <c:axId val="7990899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 sz="1100"/>
                  <a:t>Баллы</a:t>
                </a:r>
              </a:p>
            </c:rich>
          </c:tx>
          <c:layout>
            <c:manualLayout>
              <c:xMode val="edge"/>
              <c:yMode val="edge"/>
              <c:x val="0.48644102054161553"/>
              <c:y val="0.745988740255051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50" b="1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01800912"/>
        <c:crosses val="autoZero"/>
        <c:auto val="1"/>
        <c:lblAlgn val="ctr"/>
        <c:lblOffset val="100"/>
        <c:noMultiLvlLbl val="0"/>
      </c:catAx>
      <c:valAx>
        <c:axId val="2018009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99089920"/>
        <c:crosses val="autoZero"/>
        <c:crossBetween val="between"/>
      </c:valAx>
      <c:spPr>
        <a:solidFill>
          <a:schemeClr val="bg1">
            <a:lumMod val="20000"/>
            <a:lumOff val="80000"/>
          </a:schemeClr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822323942520226"/>
          <c:y val="0.86092634331489237"/>
          <c:w val="0.373752560271078"/>
          <c:h val="8.9507361765652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tx2"/>
    </a:solidFill>
    <a:ln w="9525" cap="flat" cmpd="sng" algn="ctr">
      <a:noFill/>
      <a:round/>
    </a:ln>
    <a:effectLst/>
  </c:spPr>
  <c:txPr>
    <a:bodyPr/>
    <a:lstStyle/>
    <a:p>
      <a:pPr>
        <a:defRPr sz="1000" b="1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111108538232262E-2"/>
          <c:y val="7.6798366795046927E-3"/>
          <c:w val="0.93888888888888888"/>
          <c:h val="0.725505192939707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'Диаграммы по оценкам'!$A$26</c:f>
              <c:strCache>
                <c:ptCount val="1"/>
                <c:pt idx="0">
                  <c:v>Российская Федерация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'Диаграммы по оценкам'!$B$25:$E$25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'Диаграммы по оценкам'!$B$26:$E$26</c:f>
              <c:numCache>
                <c:formatCode>0.0%</c:formatCode>
                <c:ptCount val="4"/>
                <c:pt idx="0">
                  <c:v>2.7000000000000003E-2</c:v>
                </c:pt>
                <c:pt idx="1">
                  <c:v>0.221</c:v>
                </c:pt>
                <c:pt idx="2">
                  <c:v>0.44799999999999995</c:v>
                </c:pt>
                <c:pt idx="3">
                  <c:v>0.30399999999999999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04-4729-A3F4-0FD925E4BFCC}"/>
            </c:ext>
          </c:extLst>
        </c:ser>
        <c:ser>
          <c:idx val="1"/>
          <c:order val="1"/>
          <c:tx>
            <c:strRef>
              <c:f>'Диаграммы по оценкам'!$A$27</c:f>
              <c:strCache>
                <c:ptCount val="1"/>
                <c:pt idx="0">
                  <c:v>Брянская область</c:v>
                </c:pt>
              </c:strCache>
            </c:strRef>
          </c:tx>
          <c:spPr>
            <a:solidFill>
              <a:schemeClr val="lt1"/>
            </a:solidFill>
            <a:ln w="28575" cap="flat" cmpd="sng" algn="ctr">
              <a:solidFill>
                <a:schemeClr val="accent2"/>
              </a:solidFill>
              <a:prstDash val="solid"/>
              <a:miter lim="800000"/>
            </a:ln>
            <a:effectLst/>
          </c:spPr>
          <c:invertIfNegative val="0"/>
          <c:dLbls>
            <c:dLbl>
              <c:idx val="0"/>
              <c:layout>
                <c:manualLayout>
                  <c:x val="1.7220172201721996E-2"/>
                  <c:y val="-6.613756613756613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4-4729-A3F4-0FD925E4BFCC}"/>
                </c:ext>
              </c:extLst>
            </c:dLbl>
            <c:dLbl>
              <c:idx val="1"/>
              <c:layout>
                <c:manualLayout>
                  <c:x val="2.9520295202952029E-2"/>
                  <c:y val="6.613756613756613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4-4729-A3F4-0FD925E4BFCC}"/>
                </c:ext>
              </c:extLst>
            </c:dLbl>
            <c:dLbl>
              <c:idx val="2"/>
              <c:layout>
                <c:manualLayout>
                  <c:x val="2.4600246002460024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904-4729-A3F4-0FD925E4BFCC}"/>
                </c:ext>
              </c:extLst>
            </c:dLbl>
            <c:dLbl>
              <c:idx val="3"/>
              <c:layout>
                <c:manualLayout>
                  <c:x val="2.2140221402214021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904-4729-A3F4-0FD925E4BF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'Диаграммы по оценкам'!$B$25:$E$25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'Диаграммы по оценкам'!$B$27:$E$27</c:f>
              <c:numCache>
                <c:formatCode>0.0%</c:formatCode>
                <c:ptCount val="4"/>
                <c:pt idx="0">
                  <c:v>8.0000000000000002E-3</c:v>
                </c:pt>
                <c:pt idx="1">
                  <c:v>0.21899999999999997</c:v>
                </c:pt>
                <c:pt idx="2">
                  <c:v>0.45299999999999996</c:v>
                </c:pt>
                <c:pt idx="3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904-4729-A3F4-0FD925E4BFC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797321952"/>
        <c:axId val="772324544"/>
      </c:barChart>
      <c:catAx>
        <c:axId val="797321952"/>
        <c:scaling>
          <c:orientation val="minMax"/>
        </c:scaling>
        <c:delete val="0"/>
        <c:axPos val="b"/>
        <c:numFmt formatCode="General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772324544"/>
        <c:crosses val="autoZero"/>
        <c:auto val="1"/>
        <c:lblAlgn val="ctr"/>
        <c:lblOffset val="100"/>
        <c:noMultiLvlLbl val="0"/>
      </c:catAx>
      <c:valAx>
        <c:axId val="77232454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797321952"/>
        <c:crosses val="autoZero"/>
        <c:crossBetween val="between"/>
      </c:valAx>
      <c:spPr>
        <a:solidFill>
          <a:schemeClr val="tx2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tx2"/>
    </a:solidFill>
    <a:ln w="9525" cap="flat" cmpd="sng" algn="ctr">
      <a:noFill/>
      <a:round/>
    </a:ln>
    <a:effectLst/>
  </c:spPr>
  <c:txPr>
    <a:bodyPr/>
    <a:lstStyle/>
    <a:p>
      <a:pPr>
        <a:defRPr sz="10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062489529234377E-2"/>
          <c:y val="5.0925925925925923E-2"/>
          <c:w val="0.95393587297812898"/>
          <c:h val="0.678185575640254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'первичные баллы'!$A$32</c:f>
              <c:strCache>
                <c:ptCount val="1"/>
                <c:pt idx="0">
                  <c:v>Российская Федерация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'первичные баллы'!$B$31:$V$31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cat>
          <c:val>
            <c:numRef>
              <c:f>'первичные баллы'!$B$32:$V$32</c:f>
              <c:numCache>
                <c:formatCode>General</c:formatCode>
                <c:ptCount val="21"/>
                <c:pt idx="0">
                  <c:v>0.1</c:v>
                </c:pt>
                <c:pt idx="1">
                  <c:v>0.1</c:v>
                </c:pt>
                <c:pt idx="2">
                  <c:v>0.3</c:v>
                </c:pt>
                <c:pt idx="3">
                  <c:v>0.5</c:v>
                </c:pt>
                <c:pt idx="4">
                  <c:v>0.7</c:v>
                </c:pt>
                <c:pt idx="5">
                  <c:v>1</c:v>
                </c:pt>
                <c:pt idx="6">
                  <c:v>3.2</c:v>
                </c:pt>
                <c:pt idx="7">
                  <c:v>4.5</c:v>
                </c:pt>
                <c:pt idx="8">
                  <c:v>5.9</c:v>
                </c:pt>
                <c:pt idx="9">
                  <c:v>8.6</c:v>
                </c:pt>
                <c:pt idx="10">
                  <c:v>6.8</c:v>
                </c:pt>
                <c:pt idx="11">
                  <c:v>8.1999999999999993</c:v>
                </c:pt>
                <c:pt idx="12">
                  <c:v>9</c:v>
                </c:pt>
                <c:pt idx="13">
                  <c:v>9.6999999999999993</c:v>
                </c:pt>
                <c:pt idx="14">
                  <c:v>11.1</c:v>
                </c:pt>
                <c:pt idx="15">
                  <c:v>7.3</c:v>
                </c:pt>
                <c:pt idx="16">
                  <c:v>7.6</c:v>
                </c:pt>
                <c:pt idx="17">
                  <c:v>6</c:v>
                </c:pt>
                <c:pt idx="18">
                  <c:v>5.0999999999999996</c:v>
                </c:pt>
                <c:pt idx="19">
                  <c:v>2.4</c:v>
                </c:pt>
                <c:pt idx="20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13-4FEF-9130-910F4BB1611D}"/>
            </c:ext>
          </c:extLst>
        </c:ser>
        <c:ser>
          <c:idx val="1"/>
          <c:order val="1"/>
          <c:tx>
            <c:strRef>
              <c:f>'первичные баллы'!$A$33</c:f>
              <c:strCache>
                <c:ptCount val="1"/>
                <c:pt idx="0">
                  <c:v>Брянская область</c:v>
                </c:pt>
              </c:strCache>
            </c:strRef>
          </c:tx>
          <c:spPr>
            <a:solidFill>
              <a:schemeClr val="lt1"/>
            </a:solidFill>
            <a:ln w="28575" cap="flat" cmpd="sng" algn="ctr">
              <a:solidFill>
                <a:schemeClr val="accent2"/>
              </a:solidFill>
              <a:prstDash val="solid"/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'первичные баллы'!$B$31:$V$31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cat>
          <c:val>
            <c:numRef>
              <c:f>'первичные баллы'!$B$33:$V$33</c:f>
              <c:numCache>
                <c:formatCode>General</c:formatCode>
                <c:ptCount val="21"/>
                <c:pt idx="0">
                  <c:v>0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  <c:pt idx="4">
                  <c:v>0.2</c:v>
                </c:pt>
                <c:pt idx="5">
                  <c:v>0.3</c:v>
                </c:pt>
                <c:pt idx="6">
                  <c:v>3.1</c:v>
                </c:pt>
                <c:pt idx="7">
                  <c:v>4.4000000000000004</c:v>
                </c:pt>
                <c:pt idx="8">
                  <c:v>5.5</c:v>
                </c:pt>
                <c:pt idx="9">
                  <c:v>8.8000000000000007</c:v>
                </c:pt>
                <c:pt idx="10">
                  <c:v>6.5</c:v>
                </c:pt>
                <c:pt idx="11">
                  <c:v>7.6</c:v>
                </c:pt>
                <c:pt idx="12">
                  <c:v>8.6</c:v>
                </c:pt>
                <c:pt idx="13">
                  <c:v>10.1</c:v>
                </c:pt>
                <c:pt idx="14">
                  <c:v>12.6</c:v>
                </c:pt>
                <c:pt idx="15">
                  <c:v>7.7</c:v>
                </c:pt>
                <c:pt idx="16">
                  <c:v>7.7</c:v>
                </c:pt>
                <c:pt idx="17">
                  <c:v>6.2</c:v>
                </c:pt>
                <c:pt idx="18">
                  <c:v>5.6</c:v>
                </c:pt>
                <c:pt idx="19">
                  <c:v>2.7</c:v>
                </c:pt>
                <c:pt idx="20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13-4FEF-9130-910F4BB1611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99089920"/>
        <c:axId val="201800912"/>
      </c:barChart>
      <c:catAx>
        <c:axId val="7990899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 sz="1100"/>
                  <a:t>Баллы</a:t>
                </a:r>
              </a:p>
            </c:rich>
          </c:tx>
          <c:layout>
            <c:manualLayout>
              <c:xMode val="edge"/>
              <c:yMode val="edge"/>
              <c:x val="0.46996881738444329"/>
              <c:y val="0.810210932935708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50" b="1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01800912"/>
        <c:crosses val="autoZero"/>
        <c:auto val="1"/>
        <c:lblAlgn val="ctr"/>
        <c:lblOffset val="100"/>
        <c:noMultiLvlLbl val="0"/>
      </c:catAx>
      <c:valAx>
        <c:axId val="2018009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99089920"/>
        <c:crosses val="autoZero"/>
        <c:crossBetween val="between"/>
      </c:valAx>
      <c:spPr>
        <a:solidFill>
          <a:schemeClr val="tx2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tx2"/>
    </a:solidFill>
    <a:ln w="9525" cap="flat" cmpd="sng" algn="ctr">
      <a:noFill/>
      <a:round/>
    </a:ln>
    <a:effectLst/>
  </c:spPr>
  <c:txPr>
    <a:bodyPr/>
    <a:lstStyle/>
    <a:p>
      <a:pPr>
        <a:defRPr sz="1000" b="1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ВПР по математике -2024г</a:t>
            </a:r>
            <a:r>
              <a:rPr lang="ru-RU" dirty="0" smtClean="0"/>
              <a:t>.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РФ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Лист1!$A$2:$A$16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5(1)</c:v>
                </c:pt>
                <c:pt idx="5">
                  <c:v>5 (2)</c:v>
                </c:pt>
                <c:pt idx="6">
                  <c:v>6(1)</c:v>
                </c:pt>
                <c:pt idx="7">
                  <c:v>6(2)</c:v>
                </c:pt>
                <c:pt idx="8">
                  <c:v>7</c:v>
                </c:pt>
                <c:pt idx="9">
                  <c:v>8</c:v>
                </c:pt>
                <c:pt idx="10">
                  <c:v>9(1)</c:v>
                </c:pt>
                <c:pt idx="11">
                  <c:v>9(2)</c:v>
                </c:pt>
                <c:pt idx="12">
                  <c:v>10</c:v>
                </c:pt>
                <c:pt idx="13">
                  <c:v>11</c:v>
                </c:pt>
                <c:pt idx="14">
                  <c:v>12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92.3</c:v>
                </c:pt>
                <c:pt idx="1">
                  <c:v>83.3</c:v>
                </c:pt>
                <c:pt idx="2">
                  <c:v>84</c:v>
                </c:pt>
                <c:pt idx="3">
                  <c:v>62</c:v>
                </c:pt>
                <c:pt idx="4">
                  <c:v>68.5</c:v>
                </c:pt>
                <c:pt idx="5">
                  <c:v>54.8</c:v>
                </c:pt>
                <c:pt idx="6">
                  <c:v>93.4</c:v>
                </c:pt>
                <c:pt idx="7">
                  <c:v>84.3</c:v>
                </c:pt>
                <c:pt idx="8">
                  <c:v>62.8</c:v>
                </c:pt>
                <c:pt idx="9">
                  <c:v>46.4</c:v>
                </c:pt>
                <c:pt idx="10">
                  <c:v>54.9</c:v>
                </c:pt>
                <c:pt idx="11">
                  <c:v>44.9</c:v>
                </c:pt>
                <c:pt idx="12">
                  <c:v>57.8</c:v>
                </c:pt>
                <c:pt idx="13">
                  <c:v>66.8</c:v>
                </c:pt>
                <c:pt idx="14">
                  <c:v>15.8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2A7-4F8E-B77C-ACDFCDCB7E9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Брянская область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Лист1!$A$2:$A$16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5(1)</c:v>
                </c:pt>
                <c:pt idx="5">
                  <c:v>5 (2)</c:v>
                </c:pt>
                <c:pt idx="6">
                  <c:v>6(1)</c:v>
                </c:pt>
                <c:pt idx="7">
                  <c:v>6(2)</c:v>
                </c:pt>
                <c:pt idx="8">
                  <c:v>7</c:v>
                </c:pt>
                <c:pt idx="9">
                  <c:v>8</c:v>
                </c:pt>
                <c:pt idx="10">
                  <c:v>9(1)</c:v>
                </c:pt>
                <c:pt idx="11">
                  <c:v>9(2)</c:v>
                </c:pt>
                <c:pt idx="12">
                  <c:v>10</c:v>
                </c:pt>
                <c:pt idx="13">
                  <c:v>11</c:v>
                </c:pt>
                <c:pt idx="14">
                  <c:v>12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94.3</c:v>
                </c:pt>
                <c:pt idx="1">
                  <c:v>86.9</c:v>
                </c:pt>
                <c:pt idx="2">
                  <c:v>86.2</c:v>
                </c:pt>
                <c:pt idx="3">
                  <c:v>64.400000000000006</c:v>
                </c:pt>
                <c:pt idx="4">
                  <c:v>70.5</c:v>
                </c:pt>
                <c:pt idx="5">
                  <c:v>56.3</c:v>
                </c:pt>
                <c:pt idx="6">
                  <c:v>93.7</c:v>
                </c:pt>
                <c:pt idx="7">
                  <c:v>84.5</c:v>
                </c:pt>
                <c:pt idx="8">
                  <c:v>68.3</c:v>
                </c:pt>
                <c:pt idx="9">
                  <c:v>51.8</c:v>
                </c:pt>
                <c:pt idx="10">
                  <c:v>54.7</c:v>
                </c:pt>
                <c:pt idx="11">
                  <c:v>44.8</c:v>
                </c:pt>
                <c:pt idx="12">
                  <c:v>56.7</c:v>
                </c:pt>
                <c:pt idx="13">
                  <c:v>66.599999999999994</c:v>
                </c:pt>
                <c:pt idx="14">
                  <c:v>15.9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2A7-4F8E-B77C-ACDFCDCB7E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98200920"/>
        <c:axId val="798203872"/>
      </c:lineChart>
      <c:catAx>
        <c:axId val="798200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98203872"/>
        <c:crosses val="autoZero"/>
        <c:auto val="1"/>
        <c:lblAlgn val="ctr"/>
        <c:lblOffset val="100"/>
        <c:noMultiLvlLbl val="0"/>
      </c:catAx>
      <c:valAx>
        <c:axId val="798203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98200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eb2014fdb4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1eb2014fdb4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3879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eb2014fdb4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1eb2014fdb4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eb2014fdb4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eb2014fdb4_1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53338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eb2014fdb4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eb2014fdb4_1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eb2014fdb4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eb2014fdb4_1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50300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eb2014fdb4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eb2014fdb4_1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31214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eb2014fdb4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eb2014fdb4_1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01997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eb205fd2b6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1eb205fd2b6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eb205fd2b6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1eb205fd2b6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1eb205fd2b6_0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1eb205fd2b6_0_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eb205fd2b6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eb205fd2b6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eb2014fdb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1eb2014fdb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1eb2014fdb4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1eb2014fdb4_1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eb2014fdb4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1eb2014fdb4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1750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eb2014fdb4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1eb2014fdb4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3796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eb2014fdb4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1eb2014fdb4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8932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eb2014fdb4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1eb2014fdb4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1336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eb2014fdb4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1eb2014fdb4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0091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>
            <a:spLocks noGrp="1"/>
          </p:cNvSpPr>
          <p:nvPr>
            <p:ph type="ctrTitle"/>
          </p:nvPr>
        </p:nvSpPr>
        <p:spPr>
          <a:xfrm>
            <a:off x="1973658" y="1574525"/>
            <a:ext cx="76416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101" name="Google Shape;101;p2"/>
          <p:cNvSpPr txBox="1">
            <a:spLocks noGrp="1"/>
          </p:cNvSpPr>
          <p:nvPr>
            <p:ph type="subTitle" idx="1"/>
          </p:nvPr>
        </p:nvSpPr>
        <p:spPr>
          <a:xfrm>
            <a:off x="1973650" y="4629650"/>
            <a:ext cx="7641600" cy="3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02" name="Google Shape;102;p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3EF6C-CA47-4F54-9DC1-4FCFAA181C17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96A21-358D-46D1-BBEC-BD37F29979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423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>
            <a:spLocks noGrp="1"/>
          </p:cNvSpPr>
          <p:nvPr>
            <p:ph type="title"/>
          </p:nvPr>
        </p:nvSpPr>
        <p:spPr>
          <a:xfrm>
            <a:off x="1661125" y="3180025"/>
            <a:ext cx="84429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5" name="Google Shape;105;p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6" name="Google Shape;106;p3"/>
          <p:cNvSpPr txBox="1">
            <a:spLocks noGrp="1"/>
          </p:cNvSpPr>
          <p:nvPr>
            <p:ph type="body" idx="1"/>
          </p:nvPr>
        </p:nvSpPr>
        <p:spPr>
          <a:xfrm>
            <a:off x="1661125" y="4302325"/>
            <a:ext cx="8442900" cy="881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>
            <a:spLocks noGrp="1"/>
          </p:cNvSpPr>
          <p:nvPr>
            <p:ph type="title"/>
          </p:nvPr>
        </p:nvSpPr>
        <p:spPr>
          <a:xfrm>
            <a:off x="1760350" y="1427600"/>
            <a:ext cx="8475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4"/>
          <p:cNvSpPr txBox="1">
            <a:spLocks noGrp="1"/>
          </p:cNvSpPr>
          <p:nvPr>
            <p:ph type="body" idx="1"/>
          </p:nvPr>
        </p:nvSpPr>
        <p:spPr>
          <a:xfrm>
            <a:off x="1760350" y="2574300"/>
            <a:ext cx="8475900" cy="2635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10" name="Google Shape;110;p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boxes">
  <p:cSld name="CUSTOM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"/>
          <p:cNvSpPr txBox="1">
            <a:spLocks noGrp="1"/>
          </p:cNvSpPr>
          <p:nvPr>
            <p:ph type="title"/>
          </p:nvPr>
        </p:nvSpPr>
        <p:spPr>
          <a:xfrm>
            <a:off x="1688950" y="1023500"/>
            <a:ext cx="8589900" cy="787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5"/>
          <p:cNvSpPr txBox="1">
            <a:spLocks noGrp="1"/>
          </p:cNvSpPr>
          <p:nvPr>
            <p:ph type="subTitle" idx="1"/>
          </p:nvPr>
        </p:nvSpPr>
        <p:spPr>
          <a:xfrm>
            <a:off x="1688935" y="2349950"/>
            <a:ext cx="2728200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 b="1"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body" idx="2"/>
          </p:nvPr>
        </p:nvSpPr>
        <p:spPr>
          <a:xfrm>
            <a:off x="1688960" y="2794778"/>
            <a:ext cx="27282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3"/>
          </p:nvPr>
        </p:nvSpPr>
        <p:spPr>
          <a:xfrm>
            <a:off x="4619806" y="2349950"/>
            <a:ext cx="2728200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 b="1"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body" idx="4"/>
          </p:nvPr>
        </p:nvSpPr>
        <p:spPr>
          <a:xfrm>
            <a:off x="4619831" y="2794778"/>
            <a:ext cx="27282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5"/>
          <p:cNvSpPr txBox="1">
            <a:spLocks noGrp="1"/>
          </p:cNvSpPr>
          <p:nvPr>
            <p:ph type="subTitle" idx="5"/>
          </p:nvPr>
        </p:nvSpPr>
        <p:spPr>
          <a:xfrm>
            <a:off x="7550696" y="2349950"/>
            <a:ext cx="2728200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 b="1"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8" name="Google Shape;118;p5"/>
          <p:cNvSpPr txBox="1">
            <a:spLocks noGrp="1"/>
          </p:cNvSpPr>
          <p:nvPr>
            <p:ph type="body" idx="6"/>
          </p:nvPr>
        </p:nvSpPr>
        <p:spPr>
          <a:xfrm>
            <a:off x="7550721" y="2794778"/>
            <a:ext cx="27282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5"/>
          <p:cNvSpPr txBox="1">
            <a:spLocks noGrp="1"/>
          </p:cNvSpPr>
          <p:nvPr>
            <p:ph type="subTitle" idx="7"/>
          </p:nvPr>
        </p:nvSpPr>
        <p:spPr>
          <a:xfrm>
            <a:off x="1688888" y="3836878"/>
            <a:ext cx="2728200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 b="1"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0" name="Google Shape;120;p5"/>
          <p:cNvSpPr txBox="1">
            <a:spLocks noGrp="1"/>
          </p:cNvSpPr>
          <p:nvPr>
            <p:ph type="body" idx="8"/>
          </p:nvPr>
        </p:nvSpPr>
        <p:spPr>
          <a:xfrm>
            <a:off x="1688913" y="4281706"/>
            <a:ext cx="27282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5"/>
          <p:cNvSpPr txBox="1">
            <a:spLocks noGrp="1"/>
          </p:cNvSpPr>
          <p:nvPr>
            <p:ph type="subTitle" idx="9"/>
          </p:nvPr>
        </p:nvSpPr>
        <p:spPr>
          <a:xfrm>
            <a:off x="4619758" y="3836878"/>
            <a:ext cx="2728200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 b="1"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2" name="Google Shape;122;p5"/>
          <p:cNvSpPr txBox="1">
            <a:spLocks noGrp="1"/>
          </p:cNvSpPr>
          <p:nvPr>
            <p:ph type="body" idx="13"/>
          </p:nvPr>
        </p:nvSpPr>
        <p:spPr>
          <a:xfrm>
            <a:off x="4619784" y="4281706"/>
            <a:ext cx="27282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23" name="Google Shape;123;p5"/>
          <p:cNvSpPr txBox="1">
            <a:spLocks noGrp="1"/>
          </p:cNvSpPr>
          <p:nvPr>
            <p:ph type="subTitle" idx="14"/>
          </p:nvPr>
        </p:nvSpPr>
        <p:spPr>
          <a:xfrm>
            <a:off x="7550649" y="3836878"/>
            <a:ext cx="2728200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 b="1"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4" name="Google Shape;124;p5"/>
          <p:cNvSpPr txBox="1">
            <a:spLocks noGrp="1"/>
          </p:cNvSpPr>
          <p:nvPr>
            <p:ph type="body" idx="15"/>
          </p:nvPr>
        </p:nvSpPr>
        <p:spPr>
          <a:xfrm>
            <a:off x="7550674" y="4281706"/>
            <a:ext cx="27282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boxes">
  <p:cSld name="CUSTOM_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"/>
          <p:cNvSpPr txBox="1">
            <a:spLocks noGrp="1"/>
          </p:cNvSpPr>
          <p:nvPr>
            <p:ph type="title"/>
          </p:nvPr>
        </p:nvSpPr>
        <p:spPr>
          <a:xfrm>
            <a:off x="2388350" y="1239938"/>
            <a:ext cx="7146000" cy="666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7"/>
          <p:cNvSpPr txBox="1">
            <a:spLocks noGrp="1"/>
          </p:cNvSpPr>
          <p:nvPr>
            <p:ph type="subTitle" idx="1"/>
          </p:nvPr>
        </p:nvSpPr>
        <p:spPr>
          <a:xfrm>
            <a:off x="3135625" y="2112038"/>
            <a:ext cx="6398700" cy="296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2" name="Google Shape;132;p7"/>
          <p:cNvSpPr txBox="1">
            <a:spLocks noGrp="1"/>
          </p:cNvSpPr>
          <p:nvPr>
            <p:ph type="body" idx="2"/>
          </p:nvPr>
        </p:nvSpPr>
        <p:spPr>
          <a:xfrm>
            <a:off x="3135625" y="2389091"/>
            <a:ext cx="6398700" cy="536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6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33" name="Google Shape;133;p7"/>
          <p:cNvSpPr txBox="1">
            <a:spLocks noGrp="1"/>
          </p:cNvSpPr>
          <p:nvPr>
            <p:ph type="subTitle" idx="3"/>
          </p:nvPr>
        </p:nvSpPr>
        <p:spPr>
          <a:xfrm>
            <a:off x="3135625" y="2982345"/>
            <a:ext cx="6398700" cy="296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4" name="Google Shape;134;p7"/>
          <p:cNvSpPr txBox="1">
            <a:spLocks noGrp="1"/>
          </p:cNvSpPr>
          <p:nvPr>
            <p:ph type="body" idx="4"/>
          </p:nvPr>
        </p:nvSpPr>
        <p:spPr>
          <a:xfrm>
            <a:off x="3135625" y="3259398"/>
            <a:ext cx="6398700" cy="536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6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35" name="Google Shape;135;p7"/>
          <p:cNvSpPr txBox="1">
            <a:spLocks noGrp="1"/>
          </p:cNvSpPr>
          <p:nvPr>
            <p:ph type="subTitle" idx="5"/>
          </p:nvPr>
        </p:nvSpPr>
        <p:spPr>
          <a:xfrm>
            <a:off x="3135625" y="3852652"/>
            <a:ext cx="6398700" cy="296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6" name="Google Shape;136;p7"/>
          <p:cNvSpPr txBox="1">
            <a:spLocks noGrp="1"/>
          </p:cNvSpPr>
          <p:nvPr>
            <p:ph type="body" idx="6"/>
          </p:nvPr>
        </p:nvSpPr>
        <p:spPr>
          <a:xfrm>
            <a:off x="3135625" y="4129705"/>
            <a:ext cx="6398700" cy="536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6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37" name="Google Shape;137;p7"/>
          <p:cNvSpPr txBox="1">
            <a:spLocks noGrp="1"/>
          </p:cNvSpPr>
          <p:nvPr>
            <p:ph type="body" idx="7"/>
          </p:nvPr>
        </p:nvSpPr>
        <p:spPr>
          <a:xfrm>
            <a:off x="3135625" y="5000012"/>
            <a:ext cx="6398700" cy="536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6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7"/>
          <p:cNvSpPr txBox="1">
            <a:spLocks noGrp="1"/>
          </p:cNvSpPr>
          <p:nvPr>
            <p:ph type="subTitle" idx="8"/>
          </p:nvPr>
        </p:nvSpPr>
        <p:spPr>
          <a:xfrm>
            <a:off x="3135625" y="4722959"/>
            <a:ext cx="6398700" cy="296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"/>
          <p:cNvSpPr txBox="1">
            <a:spLocks noGrp="1"/>
          </p:cNvSpPr>
          <p:nvPr>
            <p:ph type="title"/>
          </p:nvPr>
        </p:nvSpPr>
        <p:spPr>
          <a:xfrm>
            <a:off x="1597550" y="1178350"/>
            <a:ext cx="8760600" cy="760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8"/>
          <p:cNvSpPr txBox="1">
            <a:spLocks noGrp="1"/>
          </p:cNvSpPr>
          <p:nvPr>
            <p:ph type="body" idx="1"/>
          </p:nvPr>
        </p:nvSpPr>
        <p:spPr>
          <a:xfrm>
            <a:off x="1597538" y="2330892"/>
            <a:ext cx="4112400" cy="320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42" name="Google Shape;142;p8"/>
          <p:cNvSpPr txBox="1">
            <a:spLocks noGrp="1"/>
          </p:cNvSpPr>
          <p:nvPr>
            <p:ph type="body" idx="2"/>
          </p:nvPr>
        </p:nvSpPr>
        <p:spPr>
          <a:xfrm>
            <a:off x="6245621" y="2330892"/>
            <a:ext cx="4112400" cy="320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43" name="Google Shape;143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2"/>
          <p:cNvSpPr txBox="1">
            <a:spLocks noGrp="1"/>
          </p:cNvSpPr>
          <p:nvPr>
            <p:ph type="title"/>
          </p:nvPr>
        </p:nvSpPr>
        <p:spPr>
          <a:xfrm>
            <a:off x="5449335" y="2097650"/>
            <a:ext cx="4872900" cy="763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76" name="Google Shape;176;p12"/>
          <p:cNvSpPr txBox="1">
            <a:spLocks noGrp="1"/>
          </p:cNvSpPr>
          <p:nvPr>
            <p:ph type="body" idx="1"/>
          </p:nvPr>
        </p:nvSpPr>
        <p:spPr>
          <a:xfrm>
            <a:off x="5449325" y="3033825"/>
            <a:ext cx="4872900" cy="1726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77" name="Google Shape;177;p1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8" name="Google Shape;178;p12"/>
          <p:cNvSpPr>
            <a:spLocks noGrp="1"/>
          </p:cNvSpPr>
          <p:nvPr>
            <p:ph type="pic" idx="2"/>
          </p:nvPr>
        </p:nvSpPr>
        <p:spPr>
          <a:xfrm>
            <a:off x="1951275" y="1967550"/>
            <a:ext cx="2194200" cy="21942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and image left">
  <p:cSld name="ONE_COLUMN_TEXT_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"/>
          <p:cNvSpPr txBox="1">
            <a:spLocks noGrp="1"/>
          </p:cNvSpPr>
          <p:nvPr>
            <p:ph type="title"/>
          </p:nvPr>
        </p:nvSpPr>
        <p:spPr>
          <a:xfrm>
            <a:off x="6588465" y="1181600"/>
            <a:ext cx="3932400" cy="3497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81" name="Google Shape;181;p13"/>
          <p:cNvSpPr txBox="1">
            <a:spLocks noGrp="1"/>
          </p:cNvSpPr>
          <p:nvPr>
            <p:ph type="body" idx="1"/>
          </p:nvPr>
        </p:nvSpPr>
        <p:spPr>
          <a:xfrm>
            <a:off x="1565275" y="4827099"/>
            <a:ext cx="8955900" cy="84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82" name="Google Shape;182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3" name="Google Shape;183;p13"/>
          <p:cNvSpPr>
            <a:spLocks noGrp="1"/>
          </p:cNvSpPr>
          <p:nvPr>
            <p:ph type="pic" idx="2"/>
          </p:nvPr>
        </p:nvSpPr>
        <p:spPr>
          <a:xfrm>
            <a:off x="1565275" y="1181600"/>
            <a:ext cx="4836000" cy="3497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and image right">
  <p:cSld name="ONE_COLUMN_TEXT_1_1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4"/>
          <p:cNvSpPr txBox="1">
            <a:spLocks noGrp="1"/>
          </p:cNvSpPr>
          <p:nvPr>
            <p:ph type="title"/>
          </p:nvPr>
        </p:nvSpPr>
        <p:spPr>
          <a:xfrm>
            <a:off x="1891100" y="1483500"/>
            <a:ext cx="4356300" cy="261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86" name="Google Shape;186;p14"/>
          <p:cNvSpPr txBox="1">
            <a:spLocks noGrp="1"/>
          </p:cNvSpPr>
          <p:nvPr>
            <p:ph type="body" idx="1"/>
          </p:nvPr>
        </p:nvSpPr>
        <p:spPr>
          <a:xfrm>
            <a:off x="1891100" y="4095950"/>
            <a:ext cx="4356300" cy="132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87" name="Google Shape;187;p1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8" name="Google Shape;188;p14"/>
          <p:cNvSpPr>
            <a:spLocks noGrp="1"/>
          </p:cNvSpPr>
          <p:nvPr>
            <p:ph type="pic" idx="2"/>
          </p:nvPr>
        </p:nvSpPr>
        <p:spPr>
          <a:xfrm>
            <a:off x="6673600" y="1180575"/>
            <a:ext cx="3539400" cy="4406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-37" y="-151"/>
            <a:ext cx="12192088" cy="6858384"/>
            <a:chOff x="-37" y="-151"/>
            <a:chExt cx="12192088" cy="6858384"/>
          </a:xfrm>
        </p:grpSpPr>
        <p:grpSp>
          <p:nvGrpSpPr>
            <p:cNvPr id="7" name="Google Shape;7;p1"/>
            <p:cNvGrpSpPr/>
            <p:nvPr/>
          </p:nvGrpSpPr>
          <p:grpSpPr>
            <a:xfrm>
              <a:off x="-37" y="105"/>
              <a:ext cx="12191268" cy="5244373"/>
              <a:chOff x="422346" y="2168825"/>
              <a:chExt cx="11403300" cy="3298555"/>
            </a:xfrm>
          </p:grpSpPr>
          <p:cxnSp>
            <p:nvCxnSpPr>
              <p:cNvPr id="8" name="Google Shape;8;p1"/>
              <p:cNvCxnSpPr/>
              <p:nvPr/>
            </p:nvCxnSpPr>
            <p:spPr>
              <a:xfrm>
                <a:off x="422346" y="2168825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" name="Google Shape;9;p1"/>
              <p:cNvCxnSpPr/>
              <p:nvPr/>
            </p:nvCxnSpPr>
            <p:spPr>
              <a:xfrm>
                <a:off x="422346" y="2422560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0" name="Google Shape;10;p1"/>
              <p:cNvCxnSpPr/>
              <p:nvPr/>
            </p:nvCxnSpPr>
            <p:spPr>
              <a:xfrm>
                <a:off x="422346" y="2676295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" name="Google Shape;11;p1"/>
              <p:cNvCxnSpPr/>
              <p:nvPr/>
            </p:nvCxnSpPr>
            <p:spPr>
              <a:xfrm>
                <a:off x="422346" y="2930030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2" name="Google Shape;12;p1"/>
              <p:cNvCxnSpPr/>
              <p:nvPr/>
            </p:nvCxnSpPr>
            <p:spPr>
              <a:xfrm>
                <a:off x="422346" y="3183765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3" name="Google Shape;13;p1"/>
              <p:cNvCxnSpPr/>
              <p:nvPr/>
            </p:nvCxnSpPr>
            <p:spPr>
              <a:xfrm>
                <a:off x="422346" y="3437500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4" name="Google Shape;14;p1"/>
              <p:cNvCxnSpPr/>
              <p:nvPr/>
            </p:nvCxnSpPr>
            <p:spPr>
              <a:xfrm>
                <a:off x="422346" y="3691235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5" name="Google Shape;15;p1"/>
              <p:cNvCxnSpPr/>
              <p:nvPr/>
            </p:nvCxnSpPr>
            <p:spPr>
              <a:xfrm>
                <a:off x="422346" y="3944970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" name="Google Shape;16;p1"/>
              <p:cNvCxnSpPr/>
              <p:nvPr/>
            </p:nvCxnSpPr>
            <p:spPr>
              <a:xfrm>
                <a:off x="422346" y="4198705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" name="Google Shape;17;p1"/>
              <p:cNvCxnSpPr/>
              <p:nvPr/>
            </p:nvCxnSpPr>
            <p:spPr>
              <a:xfrm>
                <a:off x="422346" y="4452440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" name="Google Shape;18;p1"/>
              <p:cNvCxnSpPr/>
              <p:nvPr/>
            </p:nvCxnSpPr>
            <p:spPr>
              <a:xfrm>
                <a:off x="422346" y="4706175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" name="Google Shape;19;p1"/>
              <p:cNvCxnSpPr/>
              <p:nvPr/>
            </p:nvCxnSpPr>
            <p:spPr>
              <a:xfrm>
                <a:off x="422346" y="4959910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0" name="Google Shape;20;p1"/>
              <p:cNvCxnSpPr/>
              <p:nvPr/>
            </p:nvCxnSpPr>
            <p:spPr>
              <a:xfrm>
                <a:off x="422346" y="5213645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1" name="Google Shape;21;p1"/>
              <p:cNvCxnSpPr/>
              <p:nvPr/>
            </p:nvCxnSpPr>
            <p:spPr>
              <a:xfrm>
                <a:off x="422346" y="5467380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cxnSp>
          <p:nvCxnSpPr>
            <p:cNvPr id="22" name="Google Shape;22;p1"/>
            <p:cNvCxnSpPr/>
            <p:nvPr/>
          </p:nvCxnSpPr>
          <p:spPr>
            <a:xfrm rot="-5400000">
              <a:off x="-3429117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" name="Google Shape;23;p1"/>
            <p:cNvCxnSpPr/>
            <p:nvPr/>
          </p:nvCxnSpPr>
          <p:spPr>
            <a:xfrm rot="-5400000">
              <a:off x="-3022765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" name="Google Shape;24;p1"/>
            <p:cNvCxnSpPr/>
            <p:nvPr/>
          </p:nvCxnSpPr>
          <p:spPr>
            <a:xfrm rot="-5400000">
              <a:off x="-2616413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" name="Google Shape;25;p1"/>
            <p:cNvCxnSpPr/>
            <p:nvPr/>
          </p:nvCxnSpPr>
          <p:spPr>
            <a:xfrm rot="-5400000">
              <a:off x="-2210061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6" name="Google Shape;26;p1"/>
            <p:cNvCxnSpPr/>
            <p:nvPr/>
          </p:nvCxnSpPr>
          <p:spPr>
            <a:xfrm rot="-5400000">
              <a:off x="-1803709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7" name="Google Shape;27;p1"/>
            <p:cNvCxnSpPr/>
            <p:nvPr/>
          </p:nvCxnSpPr>
          <p:spPr>
            <a:xfrm rot="-5400000">
              <a:off x="-1397357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8" name="Google Shape;28;p1"/>
            <p:cNvCxnSpPr/>
            <p:nvPr/>
          </p:nvCxnSpPr>
          <p:spPr>
            <a:xfrm rot="-5400000">
              <a:off x="-991005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" name="Google Shape;29;p1"/>
            <p:cNvCxnSpPr/>
            <p:nvPr/>
          </p:nvCxnSpPr>
          <p:spPr>
            <a:xfrm rot="-5400000">
              <a:off x="-584653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0" name="Google Shape;30;p1"/>
            <p:cNvCxnSpPr/>
            <p:nvPr/>
          </p:nvCxnSpPr>
          <p:spPr>
            <a:xfrm rot="-5400000">
              <a:off x="-178301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1" name="Google Shape;31;p1"/>
            <p:cNvCxnSpPr/>
            <p:nvPr/>
          </p:nvCxnSpPr>
          <p:spPr>
            <a:xfrm rot="-5400000">
              <a:off x="228051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" name="Google Shape;32;p1"/>
            <p:cNvCxnSpPr/>
            <p:nvPr/>
          </p:nvCxnSpPr>
          <p:spPr>
            <a:xfrm rot="-5400000">
              <a:off x="634403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" name="Google Shape;33;p1"/>
            <p:cNvCxnSpPr/>
            <p:nvPr/>
          </p:nvCxnSpPr>
          <p:spPr>
            <a:xfrm rot="-5400000">
              <a:off x="1040755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" name="Google Shape;34;p1"/>
            <p:cNvCxnSpPr/>
            <p:nvPr/>
          </p:nvCxnSpPr>
          <p:spPr>
            <a:xfrm rot="-5400000">
              <a:off x="1447107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5" name="Google Shape;35;p1"/>
            <p:cNvCxnSpPr/>
            <p:nvPr/>
          </p:nvCxnSpPr>
          <p:spPr>
            <a:xfrm rot="-5400000">
              <a:off x="1853459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6" name="Google Shape;36;p1"/>
            <p:cNvCxnSpPr/>
            <p:nvPr/>
          </p:nvCxnSpPr>
          <p:spPr>
            <a:xfrm rot="-5400000">
              <a:off x="2259811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7" name="Google Shape;37;p1"/>
            <p:cNvCxnSpPr/>
            <p:nvPr/>
          </p:nvCxnSpPr>
          <p:spPr>
            <a:xfrm rot="-5400000">
              <a:off x="2666162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8" name="Google Shape;38;p1"/>
            <p:cNvCxnSpPr/>
            <p:nvPr/>
          </p:nvCxnSpPr>
          <p:spPr>
            <a:xfrm rot="-5400000">
              <a:off x="3072514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" name="Google Shape;39;p1"/>
            <p:cNvCxnSpPr/>
            <p:nvPr/>
          </p:nvCxnSpPr>
          <p:spPr>
            <a:xfrm rot="-5400000">
              <a:off x="3478866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" name="Google Shape;40;p1"/>
            <p:cNvCxnSpPr/>
            <p:nvPr/>
          </p:nvCxnSpPr>
          <p:spPr>
            <a:xfrm rot="-5400000">
              <a:off x="3885218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1" name="Google Shape;41;p1"/>
            <p:cNvCxnSpPr/>
            <p:nvPr/>
          </p:nvCxnSpPr>
          <p:spPr>
            <a:xfrm rot="-5400000">
              <a:off x="4291570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2" name="Google Shape;42;p1"/>
            <p:cNvCxnSpPr/>
            <p:nvPr/>
          </p:nvCxnSpPr>
          <p:spPr>
            <a:xfrm rot="-5400000">
              <a:off x="4697922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3" name="Google Shape;43;p1"/>
            <p:cNvCxnSpPr/>
            <p:nvPr/>
          </p:nvCxnSpPr>
          <p:spPr>
            <a:xfrm rot="-5400000">
              <a:off x="5104274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4" name="Google Shape;44;p1"/>
            <p:cNvCxnSpPr/>
            <p:nvPr/>
          </p:nvCxnSpPr>
          <p:spPr>
            <a:xfrm rot="-5400000">
              <a:off x="5510626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5" name="Google Shape;45;p1"/>
            <p:cNvCxnSpPr/>
            <p:nvPr/>
          </p:nvCxnSpPr>
          <p:spPr>
            <a:xfrm rot="-5400000">
              <a:off x="5916978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6" name="Google Shape;46;p1"/>
            <p:cNvCxnSpPr/>
            <p:nvPr/>
          </p:nvCxnSpPr>
          <p:spPr>
            <a:xfrm rot="-5400000">
              <a:off x="6323330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" name="Google Shape;47;p1"/>
            <p:cNvCxnSpPr/>
            <p:nvPr/>
          </p:nvCxnSpPr>
          <p:spPr>
            <a:xfrm rot="-5400000">
              <a:off x="6729682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8" name="Google Shape;48;p1"/>
            <p:cNvCxnSpPr/>
            <p:nvPr/>
          </p:nvCxnSpPr>
          <p:spPr>
            <a:xfrm rot="-5400000">
              <a:off x="7136034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9" name="Google Shape;49;p1"/>
            <p:cNvCxnSpPr/>
            <p:nvPr/>
          </p:nvCxnSpPr>
          <p:spPr>
            <a:xfrm rot="-5400000">
              <a:off x="7542386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0" name="Google Shape;50;p1"/>
            <p:cNvCxnSpPr/>
            <p:nvPr/>
          </p:nvCxnSpPr>
          <p:spPr>
            <a:xfrm rot="-5400000">
              <a:off x="7948738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1" name="Google Shape;51;p1"/>
            <p:cNvCxnSpPr/>
            <p:nvPr/>
          </p:nvCxnSpPr>
          <p:spPr>
            <a:xfrm rot="-5400000">
              <a:off x="8355090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52" name="Google Shape;52;p1"/>
            <p:cNvGrpSpPr/>
            <p:nvPr/>
          </p:nvGrpSpPr>
          <p:grpSpPr>
            <a:xfrm>
              <a:off x="338" y="5647715"/>
              <a:ext cx="12191268" cy="806827"/>
              <a:chOff x="422346" y="4959910"/>
              <a:chExt cx="11403300" cy="507470"/>
            </a:xfrm>
          </p:grpSpPr>
          <p:cxnSp>
            <p:nvCxnSpPr>
              <p:cNvPr id="53" name="Google Shape;53;p1"/>
              <p:cNvCxnSpPr/>
              <p:nvPr/>
            </p:nvCxnSpPr>
            <p:spPr>
              <a:xfrm>
                <a:off x="422346" y="4959910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54" name="Google Shape;54;p1"/>
              <p:cNvCxnSpPr/>
              <p:nvPr/>
            </p:nvCxnSpPr>
            <p:spPr>
              <a:xfrm>
                <a:off x="422346" y="5213645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55" name="Google Shape;55;p1"/>
              <p:cNvCxnSpPr/>
              <p:nvPr/>
            </p:nvCxnSpPr>
            <p:spPr>
              <a:xfrm>
                <a:off x="422346" y="5467380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cxnSp>
          <p:nvCxnSpPr>
            <p:cNvPr id="56" name="Google Shape;56;p1"/>
            <p:cNvCxnSpPr/>
            <p:nvPr/>
          </p:nvCxnSpPr>
          <p:spPr>
            <a:xfrm>
              <a:off x="351" y="6858075"/>
              <a:ext cx="121917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7" name="Google Shape;57;p1"/>
            <p:cNvCxnSpPr/>
            <p:nvPr/>
          </p:nvCxnSpPr>
          <p:spPr>
            <a:xfrm rot="-5400000">
              <a:off x="8761442" y="3429084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58" name="Google Shape;58;p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10800000">
            <a:off x="336749" y="6229225"/>
            <a:ext cx="11003051" cy="30135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"/>
          <p:cNvSpPr/>
          <p:nvPr/>
        </p:nvSpPr>
        <p:spPr>
          <a:xfrm>
            <a:off x="10071150" y="1143151"/>
            <a:ext cx="1397100" cy="649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"/>
          <p:cNvSpPr/>
          <p:nvPr/>
        </p:nvSpPr>
        <p:spPr>
          <a:xfrm>
            <a:off x="10071150" y="1924184"/>
            <a:ext cx="1397100" cy="649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"/>
          <p:cNvSpPr/>
          <p:nvPr/>
        </p:nvSpPr>
        <p:spPr>
          <a:xfrm>
            <a:off x="10071150" y="2705218"/>
            <a:ext cx="1397100" cy="6498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"/>
          <p:cNvSpPr/>
          <p:nvPr/>
        </p:nvSpPr>
        <p:spPr>
          <a:xfrm>
            <a:off x="10071150" y="3486251"/>
            <a:ext cx="1397100" cy="6498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"/>
          <p:cNvSpPr/>
          <p:nvPr/>
        </p:nvSpPr>
        <p:spPr>
          <a:xfrm>
            <a:off x="10071150" y="4267285"/>
            <a:ext cx="1397100" cy="6498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"/>
          <p:cNvSpPr/>
          <p:nvPr/>
        </p:nvSpPr>
        <p:spPr>
          <a:xfrm>
            <a:off x="10071150" y="5048318"/>
            <a:ext cx="1397100" cy="6498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5" name="Google Shape;65;p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5400000" flipH="1">
            <a:off x="7839500" y="3225150"/>
            <a:ext cx="6543725" cy="4077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" name="Google Shape;66;p1"/>
          <p:cNvGrpSpPr/>
          <p:nvPr/>
        </p:nvGrpSpPr>
        <p:grpSpPr>
          <a:xfrm>
            <a:off x="588167" y="1076728"/>
            <a:ext cx="540369" cy="4704630"/>
            <a:chOff x="1765250" y="1648150"/>
            <a:chExt cx="503700" cy="4385375"/>
          </a:xfrm>
        </p:grpSpPr>
        <p:sp>
          <p:nvSpPr>
            <p:cNvPr id="67" name="Google Shape;67;p1"/>
            <p:cNvSpPr/>
            <p:nvPr/>
          </p:nvSpPr>
          <p:spPr>
            <a:xfrm>
              <a:off x="1765250" y="1648150"/>
              <a:ext cx="503700" cy="275100"/>
            </a:xfrm>
            <a:prstGeom prst="arc">
              <a:avLst>
                <a:gd name="adj1" fmla="val 21541820"/>
                <a:gd name="adj2" fmla="val 12844000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68" name="Google Shape;68;p1"/>
            <p:cNvSpPr/>
            <p:nvPr/>
          </p:nvSpPr>
          <p:spPr>
            <a:xfrm>
              <a:off x="1765250" y="2235332"/>
              <a:ext cx="503700" cy="275100"/>
            </a:xfrm>
            <a:prstGeom prst="arc">
              <a:avLst>
                <a:gd name="adj1" fmla="val 21541820"/>
                <a:gd name="adj2" fmla="val 12844000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69" name="Google Shape;69;p1"/>
            <p:cNvSpPr/>
            <p:nvPr/>
          </p:nvSpPr>
          <p:spPr>
            <a:xfrm>
              <a:off x="1765250" y="5758425"/>
              <a:ext cx="503700" cy="275100"/>
            </a:xfrm>
            <a:prstGeom prst="arc">
              <a:avLst>
                <a:gd name="adj1" fmla="val 21541820"/>
                <a:gd name="adj2" fmla="val 12844000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1765250" y="3996879"/>
              <a:ext cx="503700" cy="275100"/>
            </a:xfrm>
            <a:prstGeom prst="arc">
              <a:avLst>
                <a:gd name="adj1" fmla="val 21541820"/>
                <a:gd name="adj2" fmla="val 12844000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71" name="Google Shape;71;p1"/>
            <p:cNvSpPr/>
            <p:nvPr/>
          </p:nvSpPr>
          <p:spPr>
            <a:xfrm>
              <a:off x="1765250" y="2822514"/>
              <a:ext cx="503700" cy="275100"/>
            </a:xfrm>
            <a:prstGeom prst="arc">
              <a:avLst>
                <a:gd name="adj1" fmla="val 21541820"/>
                <a:gd name="adj2" fmla="val 12844000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72" name="Google Shape;72;p1"/>
            <p:cNvSpPr/>
            <p:nvPr/>
          </p:nvSpPr>
          <p:spPr>
            <a:xfrm>
              <a:off x="1765250" y="5171243"/>
              <a:ext cx="503700" cy="275100"/>
            </a:xfrm>
            <a:prstGeom prst="arc">
              <a:avLst>
                <a:gd name="adj1" fmla="val 21541820"/>
                <a:gd name="adj2" fmla="val 12844000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73" name="Google Shape;73;p1"/>
            <p:cNvSpPr/>
            <p:nvPr/>
          </p:nvSpPr>
          <p:spPr>
            <a:xfrm>
              <a:off x="1765250" y="4584061"/>
              <a:ext cx="503700" cy="275100"/>
            </a:xfrm>
            <a:prstGeom prst="arc">
              <a:avLst>
                <a:gd name="adj1" fmla="val 21541820"/>
                <a:gd name="adj2" fmla="val 12844000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74" name="Google Shape;74;p1"/>
            <p:cNvSpPr/>
            <p:nvPr/>
          </p:nvSpPr>
          <p:spPr>
            <a:xfrm>
              <a:off x="1765250" y="3409696"/>
              <a:ext cx="503700" cy="275100"/>
            </a:xfrm>
            <a:prstGeom prst="arc">
              <a:avLst>
                <a:gd name="adj1" fmla="val 21541820"/>
                <a:gd name="adj2" fmla="val 12844000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sp>
        <p:nvSpPr>
          <p:cNvPr id="75" name="Google Shape;75;p1"/>
          <p:cNvSpPr/>
          <p:nvPr/>
        </p:nvSpPr>
        <p:spPr>
          <a:xfrm>
            <a:off x="736499" y="668572"/>
            <a:ext cx="10141200" cy="5520900"/>
          </a:xfrm>
          <a:prstGeom prst="roundRect">
            <a:avLst>
              <a:gd name="adj" fmla="val 2847"/>
            </a:avLst>
          </a:prstGeom>
          <a:solidFill>
            <a:schemeClr val="lt2"/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76" name="Google Shape;76;p1"/>
          <p:cNvGrpSpPr/>
          <p:nvPr/>
        </p:nvGrpSpPr>
        <p:grpSpPr>
          <a:xfrm>
            <a:off x="1019399" y="1108203"/>
            <a:ext cx="231900" cy="4641244"/>
            <a:chOff x="931249" y="1108303"/>
            <a:chExt cx="231900" cy="4641244"/>
          </a:xfrm>
        </p:grpSpPr>
        <p:sp>
          <p:nvSpPr>
            <p:cNvPr id="77" name="Google Shape;77;p1"/>
            <p:cNvSpPr/>
            <p:nvPr/>
          </p:nvSpPr>
          <p:spPr>
            <a:xfrm>
              <a:off x="931249" y="1108303"/>
              <a:ext cx="231900" cy="23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78" name="Google Shape;78;p1"/>
            <p:cNvSpPr/>
            <p:nvPr/>
          </p:nvSpPr>
          <p:spPr>
            <a:xfrm>
              <a:off x="931249" y="4257835"/>
              <a:ext cx="231900" cy="23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79" name="Google Shape;79;p1"/>
            <p:cNvSpPr/>
            <p:nvPr/>
          </p:nvSpPr>
          <p:spPr>
            <a:xfrm>
              <a:off x="931249" y="2998022"/>
              <a:ext cx="231900" cy="23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80" name="Google Shape;80;p1"/>
            <p:cNvSpPr/>
            <p:nvPr/>
          </p:nvSpPr>
          <p:spPr>
            <a:xfrm>
              <a:off x="931249" y="1738209"/>
              <a:ext cx="231900" cy="23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931249" y="5517647"/>
              <a:ext cx="231900" cy="23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931249" y="3627928"/>
              <a:ext cx="231900" cy="23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83" name="Google Shape;83;p1"/>
            <p:cNvSpPr/>
            <p:nvPr/>
          </p:nvSpPr>
          <p:spPr>
            <a:xfrm>
              <a:off x="931249" y="2368116"/>
              <a:ext cx="231900" cy="23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84" name="Google Shape;84;p1"/>
            <p:cNvSpPr/>
            <p:nvPr/>
          </p:nvSpPr>
          <p:spPr>
            <a:xfrm>
              <a:off x="931249" y="4887741"/>
              <a:ext cx="231900" cy="23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85" name="Google Shape;85;p1"/>
          <p:cNvGrpSpPr/>
          <p:nvPr/>
        </p:nvGrpSpPr>
        <p:grpSpPr>
          <a:xfrm>
            <a:off x="588096" y="1076664"/>
            <a:ext cx="540304" cy="4704536"/>
            <a:chOff x="499946" y="1076764"/>
            <a:chExt cx="540304" cy="4704536"/>
          </a:xfrm>
        </p:grpSpPr>
        <p:sp>
          <p:nvSpPr>
            <p:cNvPr id="86" name="Google Shape;86;p1"/>
            <p:cNvSpPr/>
            <p:nvPr/>
          </p:nvSpPr>
          <p:spPr>
            <a:xfrm>
              <a:off x="499946" y="1076764"/>
              <a:ext cx="540300" cy="295200"/>
            </a:xfrm>
            <a:prstGeom prst="arc">
              <a:avLst>
                <a:gd name="adj1" fmla="val 20656925"/>
                <a:gd name="adj2" fmla="val 9870948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5400000" algn="bl" rotWithShape="0">
                <a:srgbClr val="000000">
                  <a:alpha val="2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499946" y="4226295"/>
              <a:ext cx="540300" cy="295200"/>
            </a:xfrm>
            <a:prstGeom prst="arc">
              <a:avLst>
                <a:gd name="adj1" fmla="val 20760202"/>
                <a:gd name="adj2" fmla="val 9870948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5400000" algn="bl" rotWithShape="0">
                <a:srgbClr val="000000">
                  <a:alpha val="2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499946" y="2966483"/>
              <a:ext cx="540300" cy="295200"/>
            </a:xfrm>
            <a:prstGeom prst="arc">
              <a:avLst>
                <a:gd name="adj1" fmla="val 20733834"/>
                <a:gd name="adj2" fmla="val 9870948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5400000" algn="bl" rotWithShape="0">
                <a:srgbClr val="000000">
                  <a:alpha val="2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499946" y="1706670"/>
              <a:ext cx="540300" cy="295200"/>
            </a:xfrm>
            <a:prstGeom prst="arc">
              <a:avLst>
                <a:gd name="adj1" fmla="val 20657418"/>
                <a:gd name="adj2" fmla="val 9870948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5400000" algn="bl" rotWithShape="0">
                <a:srgbClr val="000000">
                  <a:alpha val="2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499950" y="5486100"/>
              <a:ext cx="540300" cy="295200"/>
            </a:xfrm>
            <a:prstGeom prst="arc">
              <a:avLst>
                <a:gd name="adj1" fmla="val 20823591"/>
                <a:gd name="adj2" fmla="val 9870948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5400000" algn="bl" rotWithShape="0">
                <a:srgbClr val="000000">
                  <a:alpha val="2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499946" y="3596389"/>
              <a:ext cx="540300" cy="295200"/>
            </a:xfrm>
            <a:prstGeom prst="arc">
              <a:avLst>
                <a:gd name="adj1" fmla="val 20862510"/>
                <a:gd name="adj2" fmla="val 9870948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5400000" algn="bl" rotWithShape="0">
                <a:srgbClr val="000000">
                  <a:alpha val="2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499946" y="2336577"/>
              <a:ext cx="540300" cy="295200"/>
            </a:xfrm>
            <a:prstGeom prst="arc">
              <a:avLst>
                <a:gd name="adj1" fmla="val 20732621"/>
                <a:gd name="adj2" fmla="val 9870948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5400000" algn="bl" rotWithShape="0">
                <a:srgbClr val="000000">
                  <a:alpha val="2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499946" y="4856202"/>
              <a:ext cx="540300" cy="295200"/>
            </a:xfrm>
            <a:prstGeom prst="arc">
              <a:avLst>
                <a:gd name="adj1" fmla="val 20682210"/>
                <a:gd name="adj2" fmla="val 9870948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5400000" algn="bl" rotWithShape="0">
                <a:srgbClr val="000000">
                  <a:alpha val="2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sp>
        <p:nvSpPr>
          <p:cNvPr id="94" name="Google Shape;94;p1"/>
          <p:cNvSpPr txBox="1">
            <a:spLocks noGrp="1"/>
          </p:cNvSpPr>
          <p:nvPr>
            <p:ph type="body" idx="1"/>
          </p:nvPr>
        </p:nvSpPr>
        <p:spPr>
          <a:xfrm>
            <a:off x="1493388" y="1955840"/>
            <a:ext cx="8818200" cy="37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ven Pro"/>
              <a:buChar char="●"/>
              <a:defRPr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ven Pro"/>
              <a:buChar char="○"/>
              <a:defRPr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ven Pro"/>
              <a:buChar char="■"/>
              <a:defRPr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ven Pro"/>
              <a:buChar char="●"/>
              <a:defRPr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ven Pro"/>
              <a:buChar char="○"/>
              <a:defRPr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ven Pro"/>
              <a:buChar char="■"/>
              <a:defRPr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ven Pro"/>
              <a:buChar char="●"/>
              <a:defRPr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ven Pro"/>
              <a:buChar char="○"/>
              <a:defRPr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ven Pro"/>
              <a:buChar char="■"/>
              <a:defRPr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95" name="Google Shape;95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96" name="Google Shape;96;p1"/>
          <p:cNvGraphicFramePr/>
          <p:nvPr/>
        </p:nvGraphicFramePr>
        <p:xfrm>
          <a:off x="1456800" y="1155175"/>
          <a:ext cx="9043800" cy="4685625"/>
        </p:xfrm>
        <a:graphic>
          <a:graphicData uri="http://schemas.openxmlformats.org/drawingml/2006/table">
            <a:tbl>
              <a:tblPr>
                <a:noFill/>
                <a:tableStyleId>{BEF0D218-540E-47A3-901B-EFB9A10FFC1B}</a:tableStyleId>
              </a:tblPr>
              <a:tblGrid>
                <a:gridCol w="904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97" name="Google Shape;97;p1"/>
          <p:cNvSpPr/>
          <p:nvPr/>
        </p:nvSpPr>
        <p:spPr>
          <a:xfrm rot="5400000">
            <a:off x="-508383" y="6180330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 txBox="1">
            <a:spLocks noGrp="1"/>
          </p:cNvSpPr>
          <p:nvPr>
            <p:ph type="title"/>
          </p:nvPr>
        </p:nvSpPr>
        <p:spPr>
          <a:xfrm>
            <a:off x="1493388" y="1186338"/>
            <a:ext cx="8818200" cy="6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riracha"/>
              <a:buNone/>
              <a:defRPr sz="36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riracha"/>
              <a:buNone/>
              <a:defRPr sz="36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riracha"/>
              <a:buNone/>
              <a:defRPr sz="36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riracha"/>
              <a:buNone/>
              <a:defRPr sz="36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riracha"/>
              <a:buNone/>
              <a:defRPr sz="36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riracha"/>
              <a:buNone/>
              <a:defRPr sz="36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riracha"/>
              <a:buNone/>
              <a:defRPr sz="36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riracha"/>
              <a:buNone/>
              <a:defRPr sz="36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riracha"/>
              <a:buNone/>
              <a:defRPr sz="36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8" r:id="rId7"/>
    <p:sldLayoutId id="2147483659" r:id="rId8"/>
    <p:sldLayoutId id="2147483660" r:id="rId9"/>
    <p:sldLayoutId id="214748366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fioco.ru/Media/Default/Documents/&#1042;&#1055;&#1056;-2025/VPR_LCHT-4_Opisanie_2025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fioco.ru/Media/Default/Documents/&#1042;&#1055;&#1056;-2025/VPR_LCHT-4_DEMO_2025.pdf" TargetMode="Externa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ipi.ru/metodicheskaya-kopilka/univers-kodifikatory-oko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1"/>
          <p:cNvSpPr/>
          <p:nvPr/>
        </p:nvSpPr>
        <p:spPr>
          <a:xfrm>
            <a:off x="2297152" y="4140398"/>
            <a:ext cx="6667393" cy="171031"/>
          </a:xfrm>
          <a:custGeom>
            <a:avLst/>
            <a:gdLst/>
            <a:ahLst/>
            <a:cxnLst/>
            <a:rect l="l" t="t" r="r" b="b"/>
            <a:pathLst>
              <a:path w="6667393" h="171031" extrusionOk="0">
                <a:moveTo>
                  <a:pt x="86024" y="2"/>
                </a:moveTo>
                <a:cubicBezTo>
                  <a:pt x="38811" y="-294"/>
                  <a:pt x="297" y="37678"/>
                  <a:pt x="2" y="84887"/>
                </a:cubicBezTo>
                <a:cubicBezTo>
                  <a:pt x="-298" y="132088"/>
                  <a:pt x="37799" y="170626"/>
                  <a:pt x="85012" y="170909"/>
                </a:cubicBezTo>
                <a:cubicBezTo>
                  <a:pt x="326434" y="170991"/>
                  <a:pt x="567824" y="171274"/>
                  <a:pt x="809246" y="170545"/>
                </a:cubicBezTo>
                <a:cubicBezTo>
                  <a:pt x="875478" y="170343"/>
                  <a:pt x="941754" y="170343"/>
                  <a:pt x="1007985" y="169897"/>
                </a:cubicBezTo>
                <a:cubicBezTo>
                  <a:pt x="1093449" y="169331"/>
                  <a:pt x="1178820" y="168724"/>
                  <a:pt x="1264280" y="167509"/>
                </a:cubicBezTo>
                <a:cubicBezTo>
                  <a:pt x="1309153" y="166861"/>
                  <a:pt x="1354132" y="165445"/>
                  <a:pt x="1399005" y="164837"/>
                </a:cubicBezTo>
                <a:cubicBezTo>
                  <a:pt x="1441729" y="164271"/>
                  <a:pt x="1484425" y="163785"/>
                  <a:pt x="1527157" y="163582"/>
                </a:cubicBezTo>
                <a:cubicBezTo>
                  <a:pt x="1557061" y="163421"/>
                  <a:pt x="1586940" y="163825"/>
                  <a:pt x="1616847" y="163947"/>
                </a:cubicBezTo>
                <a:cubicBezTo>
                  <a:pt x="1674529" y="164190"/>
                  <a:pt x="1732219" y="164433"/>
                  <a:pt x="1789905" y="164716"/>
                </a:cubicBezTo>
                <a:cubicBezTo>
                  <a:pt x="1935184" y="165404"/>
                  <a:pt x="2080430" y="165647"/>
                  <a:pt x="2225710" y="165606"/>
                </a:cubicBezTo>
                <a:cubicBezTo>
                  <a:pt x="2606023" y="165485"/>
                  <a:pt x="2986336" y="160789"/>
                  <a:pt x="3366649" y="159899"/>
                </a:cubicBezTo>
                <a:cubicBezTo>
                  <a:pt x="3535440" y="159494"/>
                  <a:pt x="3704247" y="159939"/>
                  <a:pt x="3873053" y="160668"/>
                </a:cubicBezTo>
                <a:cubicBezTo>
                  <a:pt x="3967051" y="161073"/>
                  <a:pt x="4061008" y="162166"/>
                  <a:pt x="4155005" y="161801"/>
                </a:cubicBezTo>
                <a:cubicBezTo>
                  <a:pt x="4266127" y="161356"/>
                  <a:pt x="4377248" y="158967"/>
                  <a:pt x="4488368" y="157510"/>
                </a:cubicBezTo>
                <a:cubicBezTo>
                  <a:pt x="4644343" y="155446"/>
                  <a:pt x="4800317" y="154231"/>
                  <a:pt x="4956292" y="153057"/>
                </a:cubicBezTo>
                <a:cubicBezTo>
                  <a:pt x="5520317" y="148847"/>
                  <a:pt x="6084382" y="147430"/>
                  <a:pt x="6648408" y="145487"/>
                </a:cubicBezTo>
                <a:cubicBezTo>
                  <a:pt x="6658852" y="145528"/>
                  <a:pt x="6667312" y="137189"/>
                  <a:pt x="6667393" y="126745"/>
                </a:cubicBezTo>
                <a:cubicBezTo>
                  <a:pt x="6667434" y="116341"/>
                  <a:pt x="6659095" y="107840"/>
                  <a:pt x="6648650" y="107799"/>
                </a:cubicBezTo>
                <a:cubicBezTo>
                  <a:pt x="6082561" y="98731"/>
                  <a:pt x="5516431" y="90149"/>
                  <a:pt x="4950341" y="78815"/>
                </a:cubicBezTo>
                <a:cubicBezTo>
                  <a:pt x="4794407" y="75690"/>
                  <a:pt x="4638473" y="72564"/>
                  <a:pt x="4482539" y="68569"/>
                </a:cubicBezTo>
                <a:cubicBezTo>
                  <a:pt x="4373604" y="65776"/>
                  <a:pt x="4264629" y="61877"/>
                  <a:pt x="4155653" y="60092"/>
                </a:cubicBezTo>
                <a:cubicBezTo>
                  <a:pt x="4061656" y="58550"/>
                  <a:pt x="3967658" y="58582"/>
                  <a:pt x="3873661" y="57813"/>
                </a:cubicBezTo>
                <a:cubicBezTo>
                  <a:pt x="3704895" y="56437"/>
                  <a:pt x="3536168" y="54761"/>
                  <a:pt x="3367406" y="52251"/>
                </a:cubicBezTo>
                <a:cubicBezTo>
                  <a:pt x="2987138" y="46591"/>
                  <a:pt x="2606877" y="37014"/>
                  <a:pt x="2226596" y="32136"/>
                </a:cubicBezTo>
                <a:cubicBezTo>
                  <a:pt x="2081325" y="30270"/>
                  <a:pt x="1936066" y="28598"/>
                  <a:pt x="1790787" y="27452"/>
                </a:cubicBezTo>
                <a:cubicBezTo>
                  <a:pt x="1730972" y="26982"/>
                  <a:pt x="1671100" y="26570"/>
                  <a:pt x="1611281" y="26063"/>
                </a:cubicBezTo>
                <a:cubicBezTo>
                  <a:pt x="1583511" y="25829"/>
                  <a:pt x="1555806" y="25780"/>
                  <a:pt x="1528039" y="25302"/>
                </a:cubicBezTo>
                <a:cubicBezTo>
                  <a:pt x="1485320" y="24570"/>
                  <a:pt x="1442604" y="23643"/>
                  <a:pt x="1399892" y="22521"/>
                </a:cubicBezTo>
                <a:cubicBezTo>
                  <a:pt x="1355027" y="21343"/>
                  <a:pt x="1310157" y="19421"/>
                  <a:pt x="1265292" y="18218"/>
                </a:cubicBezTo>
                <a:cubicBezTo>
                  <a:pt x="1179856" y="15931"/>
                  <a:pt x="1094319" y="14162"/>
                  <a:pt x="1008867" y="12527"/>
                </a:cubicBezTo>
                <a:cubicBezTo>
                  <a:pt x="942648" y="11260"/>
                  <a:pt x="876482" y="10397"/>
                  <a:pt x="810258" y="9365"/>
                </a:cubicBezTo>
                <a:cubicBezTo>
                  <a:pt x="568865" y="5600"/>
                  <a:pt x="327426" y="2965"/>
                  <a:pt x="86024" y="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21"/>
          <p:cNvSpPr txBox="1">
            <a:spLocks noGrp="1"/>
          </p:cNvSpPr>
          <p:nvPr>
            <p:ph type="ctrTitle"/>
          </p:nvPr>
        </p:nvSpPr>
        <p:spPr>
          <a:xfrm>
            <a:off x="2069444" y="4494194"/>
            <a:ext cx="7641600" cy="1214853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 fontScale="90000"/>
          </a:bodyPr>
          <a:lstStyle/>
          <a:p>
            <a:r>
              <a:rPr lang="ru-RU" sz="3100" dirty="0" smtClean="0"/>
              <a:t>Заседание РУМО</a:t>
            </a:r>
            <a:br>
              <a:rPr lang="ru-RU" sz="3100" dirty="0" smtClean="0"/>
            </a:br>
            <a:r>
              <a:rPr lang="ru-RU" sz="2200" b="0" dirty="0" smtClean="0"/>
              <a:t>1</a:t>
            </a:r>
            <a:r>
              <a:rPr lang="ru-RU" sz="2200" b="0" dirty="0"/>
              <a:t>. </a:t>
            </a:r>
            <a:r>
              <a:rPr lang="ru-RU" sz="2200" b="0" dirty="0" smtClean="0"/>
              <a:t>Приказы Министерства просвещения (изменения </a:t>
            </a:r>
            <a:r>
              <a:rPr lang="ru-RU" sz="2200" b="0" dirty="0"/>
              <a:t>и дополнения нормативных документов </a:t>
            </a:r>
            <a:r>
              <a:rPr lang="ru-RU" sz="2200" b="0" dirty="0" smtClean="0"/>
              <a:t>НОО), </a:t>
            </a:r>
            <a:r>
              <a:rPr lang="ru-RU" sz="2200" b="0" dirty="0"/>
              <a:t>вступающих в силу с марта-апреля 2025 года.</a:t>
            </a:r>
            <a:br>
              <a:rPr lang="ru-RU" sz="2200" b="0" dirty="0"/>
            </a:br>
            <a:r>
              <a:rPr lang="ru-RU" sz="2200" b="0" dirty="0"/>
              <a:t>2.Анализ ВПР 2024 года</a:t>
            </a:r>
            <a:br>
              <a:rPr lang="ru-RU" sz="2200" b="0" dirty="0"/>
            </a:br>
            <a:r>
              <a:rPr lang="ru-RU" sz="2200" b="0" dirty="0"/>
              <a:t>3. ВПР по литературному чтению. Изучение </a:t>
            </a:r>
            <a:r>
              <a:rPr lang="ru-RU" sz="2200" b="0" dirty="0" err="1"/>
              <a:t>КИМов</a:t>
            </a:r>
            <a:r>
              <a:rPr lang="ru-RU" sz="2200" b="0" dirty="0"/>
              <a:t> и рекомендации по </a:t>
            </a:r>
            <a:r>
              <a:rPr lang="ru-RU" sz="2200" b="0" dirty="0" smtClean="0"/>
              <a:t>подготовке к ВПР. Основные </a:t>
            </a:r>
            <a:r>
              <a:rPr lang="ru-RU" sz="2200" b="0" dirty="0"/>
              <a:t>направления работы с текстом на уроках литературного чтения</a:t>
            </a:r>
            <a:br>
              <a:rPr lang="ru-RU" sz="2200" b="0" dirty="0"/>
            </a:br>
            <a:r>
              <a:rPr lang="ru-RU" sz="2200" b="0" dirty="0"/>
              <a:t>4.Социальная адаптация детей иностранных граждан и детей с миграционной историей, не владеющих или слабо владеющих русским языком.</a:t>
            </a:r>
            <a:r>
              <a:rPr lang="ru-RU" b="0" dirty="0"/>
              <a:t/>
            </a:r>
            <a:br>
              <a:rPr lang="ru-RU" b="0" dirty="0"/>
            </a:br>
            <a:endParaRPr dirty="0"/>
          </a:p>
        </p:txBody>
      </p:sp>
      <p:sp>
        <p:nvSpPr>
          <p:cNvPr id="227" name="Google Shape;227;p21"/>
          <p:cNvSpPr txBox="1">
            <a:spLocks noGrp="1"/>
          </p:cNvSpPr>
          <p:nvPr>
            <p:ph type="subTitle" idx="1"/>
          </p:nvPr>
        </p:nvSpPr>
        <p:spPr>
          <a:xfrm>
            <a:off x="7184571" y="5594302"/>
            <a:ext cx="3676004" cy="59502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/>
              <a:t>19 февраля 2025 года</a:t>
            </a:r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3"/>
          <p:cNvSpPr txBox="1">
            <a:spLocks noGrp="1"/>
          </p:cNvSpPr>
          <p:nvPr>
            <p:ph type="title"/>
          </p:nvPr>
        </p:nvSpPr>
        <p:spPr>
          <a:xfrm>
            <a:off x="1305202" y="843105"/>
            <a:ext cx="8589900" cy="38799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2400" dirty="0" smtClean="0"/>
              <a:t>Изменения и дополнения в ФОП </a:t>
            </a:r>
            <a:r>
              <a:rPr lang="ru-RU" sz="2400" dirty="0" smtClean="0"/>
              <a:t>НОО </a:t>
            </a:r>
            <a:br>
              <a:rPr lang="ru-RU" sz="2400" dirty="0" smtClean="0"/>
            </a:br>
            <a:r>
              <a:rPr lang="ru-RU" sz="2400" dirty="0" smtClean="0"/>
              <a:t>( труд, физическая культура) </a:t>
            </a:r>
            <a:endParaRPr sz="2400" dirty="0"/>
          </a:p>
        </p:txBody>
      </p:sp>
      <p:sp>
        <p:nvSpPr>
          <p:cNvPr id="243" name="Google Shape;243;p23"/>
          <p:cNvSpPr txBox="1">
            <a:spLocks noGrp="1"/>
          </p:cNvSpPr>
          <p:nvPr>
            <p:ph type="body" idx="4"/>
          </p:nvPr>
        </p:nvSpPr>
        <p:spPr>
          <a:xfrm>
            <a:off x="4268093" y="3648938"/>
            <a:ext cx="3346804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ru-RU" dirty="0" smtClean="0"/>
              <a:t>Добавлено общее кол-во часов для всех вариантов ФУП</a:t>
            </a:r>
            <a:endParaRPr lang="ru-RU" dirty="0"/>
          </a:p>
        </p:txBody>
      </p:sp>
      <p:sp>
        <p:nvSpPr>
          <p:cNvPr id="244" name="Google Shape;244;p23"/>
          <p:cNvSpPr txBox="1">
            <a:spLocks noGrp="1"/>
          </p:cNvSpPr>
          <p:nvPr>
            <p:ph type="body" idx="6"/>
          </p:nvPr>
        </p:nvSpPr>
        <p:spPr>
          <a:xfrm>
            <a:off x="7896326" y="3230880"/>
            <a:ext cx="27282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dirty="0" smtClean="0"/>
              <a:t>Введен новый модуль «Коньки», дано полное описание реализации модуля.</a:t>
            </a:r>
            <a:endParaRPr dirty="0"/>
          </a:p>
        </p:txBody>
      </p:sp>
      <p:sp>
        <p:nvSpPr>
          <p:cNvPr id="248" name="Google Shape;248;p23"/>
          <p:cNvSpPr/>
          <p:nvPr/>
        </p:nvSpPr>
        <p:spPr>
          <a:xfrm rot="283679">
            <a:off x="1081509" y="2035049"/>
            <a:ext cx="2965992" cy="1121413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3"/>
          <p:cNvSpPr/>
          <p:nvPr/>
        </p:nvSpPr>
        <p:spPr>
          <a:xfrm rot="283679">
            <a:off x="4223130" y="2008027"/>
            <a:ext cx="3186196" cy="1553980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3"/>
          <p:cNvSpPr/>
          <p:nvPr/>
        </p:nvSpPr>
        <p:spPr>
          <a:xfrm rot="283679">
            <a:off x="7399121" y="1783305"/>
            <a:ext cx="3346393" cy="1378557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3"/>
          <p:cNvSpPr txBox="1">
            <a:spLocks noGrp="1"/>
          </p:cNvSpPr>
          <p:nvPr>
            <p:ph type="subTitle" idx="1"/>
          </p:nvPr>
        </p:nvSpPr>
        <p:spPr>
          <a:xfrm>
            <a:off x="1101444" y="2408524"/>
            <a:ext cx="2728200" cy="598397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/>
            <a:r>
              <a:rPr lang="ru-RU" dirty="0"/>
              <a:t>Подпункт </a:t>
            </a:r>
            <a:r>
              <a:rPr lang="ru-RU" dirty="0" smtClean="0"/>
              <a:t>167.11</a:t>
            </a:r>
            <a:endParaRPr lang="ru-RU" dirty="0"/>
          </a:p>
          <a:p>
            <a:pPr marL="0" lvl="0" indent="0"/>
            <a:r>
              <a:rPr lang="ru-RU" dirty="0"/>
              <a:t>(новый)</a:t>
            </a:r>
            <a:endParaRPr lang="ru-RU" dirty="0"/>
          </a:p>
        </p:txBody>
      </p:sp>
      <p:sp>
        <p:nvSpPr>
          <p:cNvPr id="255" name="Google Shape;255;p23"/>
          <p:cNvSpPr txBox="1">
            <a:spLocks noGrp="1"/>
          </p:cNvSpPr>
          <p:nvPr>
            <p:ph type="subTitle" idx="3"/>
          </p:nvPr>
        </p:nvSpPr>
        <p:spPr>
          <a:xfrm>
            <a:off x="4444832" y="2586395"/>
            <a:ext cx="2728200" cy="583194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/>
            <a:r>
              <a:rPr lang="ru-RU" dirty="0"/>
              <a:t>Подпункт </a:t>
            </a:r>
            <a:r>
              <a:rPr lang="ru-RU" dirty="0" smtClean="0"/>
              <a:t>168.2.1.33</a:t>
            </a:r>
            <a:endParaRPr lang="ru-RU" dirty="0"/>
          </a:p>
          <a:p>
            <a:pPr marL="0" lvl="0" indent="0"/>
            <a:r>
              <a:rPr lang="ru-RU" dirty="0"/>
              <a:t>( новый)</a:t>
            </a:r>
            <a:endParaRPr lang="ru-RU" dirty="0"/>
          </a:p>
        </p:txBody>
      </p:sp>
      <p:sp>
        <p:nvSpPr>
          <p:cNvPr id="256" name="Google Shape;256;p23"/>
          <p:cNvSpPr txBox="1">
            <a:spLocks noGrp="1"/>
          </p:cNvSpPr>
          <p:nvPr>
            <p:ph type="subTitle" idx="5"/>
          </p:nvPr>
        </p:nvSpPr>
        <p:spPr>
          <a:xfrm>
            <a:off x="7614897" y="2280393"/>
            <a:ext cx="2914840" cy="73588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Подпункты 168.4.13-168.4.13.7.3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(новые)</a:t>
            </a:r>
            <a:endParaRPr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305202" y="3230880"/>
            <a:ext cx="2728200" cy="943200"/>
          </a:xfrm>
        </p:spPr>
        <p:txBody>
          <a:bodyPr>
            <a:noAutofit/>
          </a:bodyPr>
          <a:lstStyle/>
          <a:p>
            <a:pPr marL="114300" lvl="0" indent="0">
              <a:buNone/>
            </a:pPr>
            <a:r>
              <a:rPr lang="ru-RU" dirty="0"/>
              <a:t>Добавлено поурочное планирование по </a:t>
            </a:r>
            <a:r>
              <a:rPr lang="ru-RU" dirty="0" smtClean="0"/>
              <a:t>труду ( технология)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998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3"/>
          <p:cNvSpPr txBox="1">
            <a:spLocks noGrp="1"/>
          </p:cNvSpPr>
          <p:nvPr>
            <p:ph type="title"/>
          </p:nvPr>
        </p:nvSpPr>
        <p:spPr>
          <a:xfrm>
            <a:off x="1688950" y="1023500"/>
            <a:ext cx="8589900" cy="787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dirty="0" smtClean="0"/>
              <a:t>Изменения и дополнения в ФОП НОО </a:t>
            </a:r>
            <a:endParaRPr dirty="0"/>
          </a:p>
        </p:txBody>
      </p:sp>
      <p:sp>
        <p:nvSpPr>
          <p:cNvPr id="242" name="Google Shape;242;p23"/>
          <p:cNvSpPr txBox="1">
            <a:spLocks noGrp="1"/>
          </p:cNvSpPr>
          <p:nvPr>
            <p:ph type="body" idx="2"/>
          </p:nvPr>
        </p:nvSpPr>
        <p:spPr>
          <a:xfrm>
            <a:off x="1688960" y="2794778"/>
            <a:ext cx="27282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dirty="0" smtClean="0"/>
              <a:t>Изменения кол-ва часов  в учебных планах</a:t>
            </a:r>
            <a:endParaRPr dirty="0"/>
          </a:p>
        </p:txBody>
      </p:sp>
      <p:sp>
        <p:nvSpPr>
          <p:cNvPr id="243" name="Google Shape;243;p23"/>
          <p:cNvSpPr txBox="1">
            <a:spLocks noGrp="1"/>
          </p:cNvSpPr>
          <p:nvPr>
            <p:ph type="body" idx="4"/>
          </p:nvPr>
        </p:nvSpPr>
        <p:spPr>
          <a:xfrm>
            <a:off x="4619831" y="2794778"/>
            <a:ext cx="27282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dirty="0" smtClean="0"/>
              <a:t>Изменения кол-ва мин. и мак. Часов ( 2966/3305)</a:t>
            </a:r>
            <a:endParaRPr dirty="0"/>
          </a:p>
        </p:txBody>
      </p:sp>
      <p:sp>
        <p:nvSpPr>
          <p:cNvPr id="244" name="Google Shape;244;p23"/>
          <p:cNvSpPr txBox="1">
            <a:spLocks noGrp="1"/>
          </p:cNvSpPr>
          <p:nvPr>
            <p:ph type="body" idx="6"/>
          </p:nvPr>
        </p:nvSpPr>
        <p:spPr>
          <a:xfrm>
            <a:off x="7550721" y="2794778"/>
            <a:ext cx="27282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7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dirty="0" smtClean="0"/>
              <a:t>Конкретизирована информация о </a:t>
            </a:r>
            <a:r>
              <a:rPr lang="ru-RU" dirty="0" err="1" smtClean="0"/>
              <a:t>дом.задании</a:t>
            </a:r>
            <a:r>
              <a:rPr lang="ru-RU" dirty="0" smtClean="0"/>
              <a:t>)</a:t>
            </a:r>
            <a:endParaRPr dirty="0"/>
          </a:p>
        </p:txBody>
      </p:sp>
      <p:sp>
        <p:nvSpPr>
          <p:cNvPr id="245" name="Google Shape;245;p23"/>
          <p:cNvSpPr txBox="1">
            <a:spLocks noGrp="1"/>
          </p:cNvSpPr>
          <p:nvPr>
            <p:ph type="body" idx="8"/>
          </p:nvPr>
        </p:nvSpPr>
        <p:spPr>
          <a:xfrm>
            <a:off x="1265382" y="4434106"/>
            <a:ext cx="3151731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sz="1600" dirty="0" smtClean="0"/>
              <a:t>Конкретизирована суммарная минимальная продолжительность каникул</a:t>
            </a:r>
            <a:r>
              <a:rPr lang="en" sz="1600" dirty="0" smtClean="0"/>
              <a:t>.</a:t>
            </a:r>
            <a:endParaRPr sz="1600" dirty="0"/>
          </a:p>
        </p:txBody>
      </p:sp>
      <p:sp>
        <p:nvSpPr>
          <p:cNvPr id="246" name="Google Shape;246;p23"/>
          <p:cNvSpPr txBox="1">
            <a:spLocks noGrp="1"/>
          </p:cNvSpPr>
          <p:nvPr>
            <p:ph type="body" idx="13"/>
          </p:nvPr>
        </p:nvSpPr>
        <p:spPr>
          <a:xfrm>
            <a:off x="4619784" y="4434106"/>
            <a:ext cx="27282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sz="1600" dirty="0" smtClean="0"/>
              <a:t>Акцент на введение дополнительных каникул при возникновении ЧС</a:t>
            </a:r>
            <a:endParaRPr sz="1600" dirty="0"/>
          </a:p>
        </p:txBody>
      </p:sp>
      <p:sp>
        <p:nvSpPr>
          <p:cNvPr id="247" name="Google Shape;247;p23"/>
          <p:cNvSpPr txBox="1">
            <a:spLocks noGrp="1"/>
          </p:cNvSpPr>
          <p:nvPr>
            <p:ph type="body" idx="15"/>
          </p:nvPr>
        </p:nvSpPr>
        <p:spPr>
          <a:xfrm>
            <a:off x="7550674" y="4434106"/>
            <a:ext cx="27282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dirty="0" smtClean="0"/>
              <a:t>Утратили силу</a:t>
            </a:r>
            <a:endParaRPr dirty="0"/>
          </a:p>
        </p:txBody>
      </p:sp>
      <p:sp>
        <p:nvSpPr>
          <p:cNvPr id="248" name="Google Shape;248;p23"/>
          <p:cNvSpPr/>
          <p:nvPr/>
        </p:nvSpPr>
        <p:spPr>
          <a:xfrm rot="283679">
            <a:off x="1724397" y="2077245"/>
            <a:ext cx="2560483" cy="856919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3"/>
          <p:cNvSpPr/>
          <p:nvPr/>
        </p:nvSpPr>
        <p:spPr>
          <a:xfrm rot="283679">
            <a:off x="4723167" y="2024306"/>
            <a:ext cx="2560483" cy="856919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3"/>
          <p:cNvSpPr/>
          <p:nvPr/>
        </p:nvSpPr>
        <p:spPr>
          <a:xfrm rot="283679">
            <a:off x="7718848" y="2024306"/>
            <a:ext cx="2560483" cy="856919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3"/>
          <p:cNvSpPr/>
          <p:nvPr/>
        </p:nvSpPr>
        <p:spPr>
          <a:xfrm rot="283679">
            <a:off x="1724397" y="3703983"/>
            <a:ext cx="2560483" cy="856919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3"/>
          <p:cNvSpPr/>
          <p:nvPr/>
        </p:nvSpPr>
        <p:spPr>
          <a:xfrm rot="283679">
            <a:off x="4723167" y="3651043"/>
            <a:ext cx="2560483" cy="856919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23"/>
          <p:cNvSpPr/>
          <p:nvPr/>
        </p:nvSpPr>
        <p:spPr>
          <a:xfrm rot="283679">
            <a:off x="7718848" y="3651043"/>
            <a:ext cx="2560483" cy="856919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3"/>
          <p:cNvSpPr txBox="1">
            <a:spLocks noGrp="1"/>
          </p:cNvSpPr>
          <p:nvPr>
            <p:ph type="subTitle" idx="1"/>
          </p:nvPr>
        </p:nvSpPr>
        <p:spPr>
          <a:xfrm>
            <a:off x="1688935" y="2349950"/>
            <a:ext cx="2728200" cy="38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Подпункт 171.16</a:t>
            </a:r>
            <a:endParaRPr dirty="0"/>
          </a:p>
        </p:txBody>
      </p:sp>
      <p:sp>
        <p:nvSpPr>
          <p:cNvPr id="255" name="Google Shape;255;p23"/>
          <p:cNvSpPr txBox="1">
            <a:spLocks noGrp="1"/>
          </p:cNvSpPr>
          <p:nvPr>
            <p:ph type="subTitle" idx="3"/>
          </p:nvPr>
        </p:nvSpPr>
        <p:spPr>
          <a:xfrm>
            <a:off x="4619806" y="2349950"/>
            <a:ext cx="2728200" cy="38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Подпункт 171.20</a:t>
            </a:r>
            <a:endParaRPr dirty="0"/>
          </a:p>
        </p:txBody>
      </p:sp>
      <p:sp>
        <p:nvSpPr>
          <p:cNvPr id="256" name="Google Shape;256;p23"/>
          <p:cNvSpPr txBox="1">
            <a:spLocks noGrp="1"/>
          </p:cNvSpPr>
          <p:nvPr>
            <p:ph type="subTitle" idx="5"/>
          </p:nvPr>
        </p:nvSpPr>
        <p:spPr>
          <a:xfrm>
            <a:off x="7550696" y="2349950"/>
            <a:ext cx="2728200" cy="38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Подпункт 171.27</a:t>
            </a:r>
            <a:endParaRPr dirty="0"/>
          </a:p>
        </p:txBody>
      </p:sp>
      <p:sp>
        <p:nvSpPr>
          <p:cNvPr id="257" name="Google Shape;257;p23"/>
          <p:cNvSpPr txBox="1">
            <a:spLocks noGrp="1"/>
          </p:cNvSpPr>
          <p:nvPr>
            <p:ph type="subTitle" idx="7"/>
          </p:nvPr>
        </p:nvSpPr>
        <p:spPr>
          <a:xfrm>
            <a:off x="1688888" y="3989278"/>
            <a:ext cx="2728200" cy="38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Подпункт 172.5</a:t>
            </a:r>
            <a:endParaRPr dirty="0"/>
          </a:p>
        </p:txBody>
      </p:sp>
      <p:sp>
        <p:nvSpPr>
          <p:cNvPr id="258" name="Google Shape;258;p23"/>
          <p:cNvSpPr txBox="1">
            <a:spLocks noGrp="1"/>
          </p:cNvSpPr>
          <p:nvPr>
            <p:ph type="subTitle" idx="9"/>
          </p:nvPr>
        </p:nvSpPr>
        <p:spPr>
          <a:xfrm>
            <a:off x="4619758" y="3989278"/>
            <a:ext cx="2728200" cy="38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Подпункт 172.7</a:t>
            </a:r>
            <a:endParaRPr dirty="0"/>
          </a:p>
        </p:txBody>
      </p:sp>
      <p:sp>
        <p:nvSpPr>
          <p:cNvPr id="259" name="Google Shape;259;p23"/>
          <p:cNvSpPr txBox="1">
            <a:spLocks noGrp="1"/>
          </p:cNvSpPr>
          <p:nvPr>
            <p:ph type="subTitle" idx="14"/>
          </p:nvPr>
        </p:nvSpPr>
        <p:spPr>
          <a:xfrm>
            <a:off x="7420334" y="3797006"/>
            <a:ext cx="3266139" cy="57807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Подпункт 172.16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Подпункт 173.2 ( абз.2)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Подпункт 173.3 ( абз.3)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5"/>
          <p:cNvSpPr/>
          <p:nvPr/>
        </p:nvSpPr>
        <p:spPr>
          <a:xfrm>
            <a:off x="1837176" y="2020075"/>
            <a:ext cx="3867088" cy="171031"/>
          </a:xfrm>
          <a:custGeom>
            <a:avLst/>
            <a:gdLst/>
            <a:ahLst/>
            <a:cxnLst/>
            <a:rect l="l" t="t" r="r" b="b"/>
            <a:pathLst>
              <a:path w="6667393" h="171031" extrusionOk="0">
                <a:moveTo>
                  <a:pt x="86024" y="2"/>
                </a:moveTo>
                <a:cubicBezTo>
                  <a:pt x="38811" y="-294"/>
                  <a:pt x="297" y="37678"/>
                  <a:pt x="2" y="84887"/>
                </a:cubicBezTo>
                <a:cubicBezTo>
                  <a:pt x="-298" y="132088"/>
                  <a:pt x="37799" y="170626"/>
                  <a:pt x="85012" y="170909"/>
                </a:cubicBezTo>
                <a:cubicBezTo>
                  <a:pt x="326434" y="170991"/>
                  <a:pt x="567824" y="171274"/>
                  <a:pt x="809246" y="170545"/>
                </a:cubicBezTo>
                <a:cubicBezTo>
                  <a:pt x="875478" y="170343"/>
                  <a:pt x="941754" y="170343"/>
                  <a:pt x="1007985" y="169897"/>
                </a:cubicBezTo>
                <a:cubicBezTo>
                  <a:pt x="1093449" y="169331"/>
                  <a:pt x="1178820" y="168724"/>
                  <a:pt x="1264280" y="167509"/>
                </a:cubicBezTo>
                <a:cubicBezTo>
                  <a:pt x="1309153" y="166861"/>
                  <a:pt x="1354132" y="165445"/>
                  <a:pt x="1399005" y="164837"/>
                </a:cubicBezTo>
                <a:cubicBezTo>
                  <a:pt x="1441729" y="164271"/>
                  <a:pt x="1484425" y="163785"/>
                  <a:pt x="1527157" y="163582"/>
                </a:cubicBezTo>
                <a:cubicBezTo>
                  <a:pt x="1557061" y="163421"/>
                  <a:pt x="1586940" y="163825"/>
                  <a:pt x="1616847" y="163947"/>
                </a:cubicBezTo>
                <a:cubicBezTo>
                  <a:pt x="1674529" y="164190"/>
                  <a:pt x="1732219" y="164433"/>
                  <a:pt x="1789905" y="164716"/>
                </a:cubicBezTo>
                <a:cubicBezTo>
                  <a:pt x="1935184" y="165404"/>
                  <a:pt x="2080430" y="165647"/>
                  <a:pt x="2225710" y="165606"/>
                </a:cubicBezTo>
                <a:cubicBezTo>
                  <a:pt x="2606023" y="165485"/>
                  <a:pt x="2986336" y="160789"/>
                  <a:pt x="3366649" y="159899"/>
                </a:cubicBezTo>
                <a:cubicBezTo>
                  <a:pt x="3535440" y="159494"/>
                  <a:pt x="3704247" y="159939"/>
                  <a:pt x="3873053" y="160668"/>
                </a:cubicBezTo>
                <a:cubicBezTo>
                  <a:pt x="3967051" y="161073"/>
                  <a:pt x="4061008" y="162166"/>
                  <a:pt x="4155005" y="161801"/>
                </a:cubicBezTo>
                <a:cubicBezTo>
                  <a:pt x="4266127" y="161356"/>
                  <a:pt x="4377248" y="158967"/>
                  <a:pt x="4488368" y="157510"/>
                </a:cubicBezTo>
                <a:cubicBezTo>
                  <a:pt x="4644343" y="155446"/>
                  <a:pt x="4800317" y="154231"/>
                  <a:pt x="4956292" y="153057"/>
                </a:cubicBezTo>
                <a:cubicBezTo>
                  <a:pt x="5520317" y="148847"/>
                  <a:pt x="6084382" y="147430"/>
                  <a:pt x="6648408" y="145487"/>
                </a:cubicBezTo>
                <a:cubicBezTo>
                  <a:pt x="6658852" y="145528"/>
                  <a:pt x="6667312" y="137189"/>
                  <a:pt x="6667393" y="126745"/>
                </a:cubicBezTo>
                <a:cubicBezTo>
                  <a:pt x="6667434" y="116341"/>
                  <a:pt x="6659095" y="107840"/>
                  <a:pt x="6648650" y="107799"/>
                </a:cubicBezTo>
                <a:cubicBezTo>
                  <a:pt x="6082561" y="98731"/>
                  <a:pt x="5516431" y="90149"/>
                  <a:pt x="4950341" y="78815"/>
                </a:cubicBezTo>
                <a:cubicBezTo>
                  <a:pt x="4794407" y="75690"/>
                  <a:pt x="4638473" y="72564"/>
                  <a:pt x="4482539" y="68569"/>
                </a:cubicBezTo>
                <a:cubicBezTo>
                  <a:pt x="4373604" y="65776"/>
                  <a:pt x="4264629" y="61877"/>
                  <a:pt x="4155653" y="60092"/>
                </a:cubicBezTo>
                <a:cubicBezTo>
                  <a:pt x="4061656" y="58550"/>
                  <a:pt x="3967658" y="58582"/>
                  <a:pt x="3873661" y="57813"/>
                </a:cubicBezTo>
                <a:cubicBezTo>
                  <a:pt x="3704895" y="56437"/>
                  <a:pt x="3536168" y="54761"/>
                  <a:pt x="3367406" y="52251"/>
                </a:cubicBezTo>
                <a:cubicBezTo>
                  <a:pt x="2987138" y="46591"/>
                  <a:pt x="2606877" y="37014"/>
                  <a:pt x="2226596" y="32136"/>
                </a:cubicBezTo>
                <a:cubicBezTo>
                  <a:pt x="2081325" y="30270"/>
                  <a:pt x="1936066" y="28598"/>
                  <a:pt x="1790787" y="27452"/>
                </a:cubicBezTo>
                <a:cubicBezTo>
                  <a:pt x="1730972" y="26982"/>
                  <a:pt x="1671100" y="26570"/>
                  <a:pt x="1611281" y="26063"/>
                </a:cubicBezTo>
                <a:cubicBezTo>
                  <a:pt x="1583511" y="25829"/>
                  <a:pt x="1555806" y="25780"/>
                  <a:pt x="1528039" y="25302"/>
                </a:cubicBezTo>
                <a:cubicBezTo>
                  <a:pt x="1485320" y="24570"/>
                  <a:pt x="1442604" y="23643"/>
                  <a:pt x="1399892" y="22521"/>
                </a:cubicBezTo>
                <a:cubicBezTo>
                  <a:pt x="1355027" y="21343"/>
                  <a:pt x="1310157" y="19421"/>
                  <a:pt x="1265292" y="18218"/>
                </a:cubicBezTo>
                <a:cubicBezTo>
                  <a:pt x="1179856" y="15931"/>
                  <a:pt x="1094319" y="14162"/>
                  <a:pt x="1008867" y="12527"/>
                </a:cubicBezTo>
                <a:cubicBezTo>
                  <a:pt x="942648" y="11260"/>
                  <a:pt x="876482" y="10397"/>
                  <a:pt x="810258" y="9365"/>
                </a:cubicBezTo>
                <a:cubicBezTo>
                  <a:pt x="568865" y="5600"/>
                  <a:pt x="327426" y="2965"/>
                  <a:pt x="86024" y="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5"/>
          <p:cNvSpPr txBox="1">
            <a:spLocks noGrp="1"/>
          </p:cNvSpPr>
          <p:nvPr>
            <p:ph type="title"/>
          </p:nvPr>
        </p:nvSpPr>
        <p:spPr>
          <a:xfrm>
            <a:off x="1307505" y="873381"/>
            <a:ext cx="8475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Анализ ВПР за 2024 год</a:t>
            </a:r>
            <a:endParaRPr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2317" y="2105590"/>
            <a:ext cx="932736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ВПР в марте-мае 2024 года проводились в </a:t>
            </a:r>
            <a:r>
              <a:rPr lang="ru-RU" sz="2000" dirty="0">
                <a:solidFill>
                  <a:srgbClr val="FF0000"/>
                </a:solidFill>
              </a:rPr>
              <a:t>целях</a:t>
            </a:r>
            <a:r>
              <a:rPr lang="ru-RU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осуществления мониторинга качества образования, в том числе мониторинга соответствия уровня подготовки обучающихся федеральным государственным образовательным стандартам начального общего образования;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совершенствования преподавания учебных предметов и повышения качества образования в образовательных организациях.</a:t>
            </a:r>
          </a:p>
          <a:p>
            <a:r>
              <a:rPr lang="ru-RU" sz="2000" dirty="0"/>
              <a:t>Все обучающиеся 4 классов участвовали в ВПР по учебным предметам «Русский язык», «Математика», «Окружающий мир». Проверка работ осуществлялась на базе образовательных организаций.</a:t>
            </a:r>
          </a:p>
        </p:txBody>
      </p:sp>
    </p:spTree>
    <p:extLst>
      <p:ext uri="{BB962C8B-B14F-4D97-AF65-F5344CB8AC3E}">
        <p14:creationId xmlns:p14="http://schemas.microsoft.com/office/powerpoint/2010/main" val="360306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5"/>
          <p:cNvSpPr/>
          <p:nvPr/>
        </p:nvSpPr>
        <p:spPr>
          <a:xfrm>
            <a:off x="1837176" y="2020075"/>
            <a:ext cx="3867088" cy="171031"/>
          </a:xfrm>
          <a:custGeom>
            <a:avLst/>
            <a:gdLst/>
            <a:ahLst/>
            <a:cxnLst/>
            <a:rect l="l" t="t" r="r" b="b"/>
            <a:pathLst>
              <a:path w="6667393" h="171031" extrusionOk="0">
                <a:moveTo>
                  <a:pt x="86024" y="2"/>
                </a:moveTo>
                <a:cubicBezTo>
                  <a:pt x="38811" y="-294"/>
                  <a:pt x="297" y="37678"/>
                  <a:pt x="2" y="84887"/>
                </a:cubicBezTo>
                <a:cubicBezTo>
                  <a:pt x="-298" y="132088"/>
                  <a:pt x="37799" y="170626"/>
                  <a:pt x="85012" y="170909"/>
                </a:cubicBezTo>
                <a:cubicBezTo>
                  <a:pt x="326434" y="170991"/>
                  <a:pt x="567824" y="171274"/>
                  <a:pt x="809246" y="170545"/>
                </a:cubicBezTo>
                <a:cubicBezTo>
                  <a:pt x="875478" y="170343"/>
                  <a:pt x="941754" y="170343"/>
                  <a:pt x="1007985" y="169897"/>
                </a:cubicBezTo>
                <a:cubicBezTo>
                  <a:pt x="1093449" y="169331"/>
                  <a:pt x="1178820" y="168724"/>
                  <a:pt x="1264280" y="167509"/>
                </a:cubicBezTo>
                <a:cubicBezTo>
                  <a:pt x="1309153" y="166861"/>
                  <a:pt x="1354132" y="165445"/>
                  <a:pt x="1399005" y="164837"/>
                </a:cubicBezTo>
                <a:cubicBezTo>
                  <a:pt x="1441729" y="164271"/>
                  <a:pt x="1484425" y="163785"/>
                  <a:pt x="1527157" y="163582"/>
                </a:cubicBezTo>
                <a:cubicBezTo>
                  <a:pt x="1557061" y="163421"/>
                  <a:pt x="1586940" y="163825"/>
                  <a:pt x="1616847" y="163947"/>
                </a:cubicBezTo>
                <a:cubicBezTo>
                  <a:pt x="1674529" y="164190"/>
                  <a:pt x="1732219" y="164433"/>
                  <a:pt x="1789905" y="164716"/>
                </a:cubicBezTo>
                <a:cubicBezTo>
                  <a:pt x="1935184" y="165404"/>
                  <a:pt x="2080430" y="165647"/>
                  <a:pt x="2225710" y="165606"/>
                </a:cubicBezTo>
                <a:cubicBezTo>
                  <a:pt x="2606023" y="165485"/>
                  <a:pt x="2986336" y="160789"/>
                  <a:pt x="3366649" y="159899"/>
                </a:cubicBezTo>
                <a:cubicBezTo>
                  <a:pt x="3535440" y="159494"/>
                  <a:pt x="3704247" y="159939"/>
                  <a:pt x="3873053" y="160668"/>
                </a:cubicBezTo>
                <a:cubicBezTo>
                  <a:pt x="3967051" y="161073"/>
                  <a:pt x="4061008" y="162166"/>
                  <a:pt x="4155005" y="161801"/>
                </a:cubicBezTo>
                <a:cubicBezTo>
                  <a:pt x="4266127" y="161356"/>
                  <a:pt x="4377248" y="158967"/>
                  <a:pt x="4488368" y="157510"/>
                </a:cubicBezTo>
                <a:cubicBezTo>
                  <a:pt x="4644343" y="155446"/>
                  <a:pt x="4800317" y="154231"/>
                  <a:pt x="4956292" y="153057"/>
                </a:cubicBezTo>
                <a:cubicBezTo>
                  <a:pt x="5520317" y="148847"/>
                  <a:pt x="6084382" y="147430"/>
                  <a:pt x="6648408" y="145487"/>
                </a:cubicBezTo>
                <a:cubicBezTo>
                  <a:pt x="6658852" y="145528"/>
                  <a:pt x="6667312" y="137189"/>
                  <a:pt x="6667393" y="126745"/>
                </a:cubicBezTo>
                <a:cubicBezTo>
                  <a:pt x="6667434" y="116341"/>
                  <a:pt x="6659095" y="107840"/>
                  <a:pt x="6648650" y="107799"/>
                </a:cubicBezTo>
                <a:cubicBezTo>
                  <a:pt x="6082561" y="98731"/>
                  <a:pt x="5516431" y="90149"/>
                  <a:pt x="4950341" y="78815"/>
                </a:cubicBezTo>
                <a:cubicBezTo>
                  <a:pt x="4794407" y="75690"/>
                  <a:pt x="4638473" y="72564"/>
                  <a:pt x="4482539" y="68569"/>
                </a:cubicBezTo>
                <a:cubicBezTo>
                  <a:pt x="4373604" y="65776"/>
                  <a:pt x="4264629" y="61877"/>
                  <a:pt x="4155653" y="60092"/>
                </a:cubicBezTo>
                <a:cubicBezTo>
                  <a:pt x="4061656" y="58550"/>
                  <a:pt x="3967658" y="58582"/>
                  <a:pt x="3873661" y="57813"/>
                </a:cubicBezTo>
                <a:cubicBezTo>
                  <a:pt x="3704895" y="56437"/>
                  <a:pt x="3536168" y="54761"/>
                  <a:pt x="3367406" y="52251"/>
                </a:cubicBezTo>
                <a:cubicBezTo>
                  <a:pt x="2987138" y="46591"/>
                  <a:pt x="2606877" y="37014"/>
                  <a:pt x="2226596" y="32136"/>
                </a:cubicBezTo>
                <a:cubicBezTo>
                  <a:pt x="2081325" y="30270"/>
                  <a:pt x="1936066" y="28598"/>
                  <a:pt x="1790787" y="27452"/>
                </a:cubicBezTo>
                <a:cubicBezTo>
                  <a:pt x="1730972" y="26982"/>
                  <a:pt x="1671100" y="26570"/>
                  <a:pt x="1611281" y="26063"/>
                </a:cubicBezTo>
                <a:cubicBezTo>
                  <a:pt x="1583511" y="25829"/>
                  <a:pt x="1555806" y="25780"/>
                  <a:pt x="1528039" y="25302"/>
                </a:cubicBezTo>
                <a:cubicBezTo>
                  <a:pt x="1485320" y="24570"/>
                  <a:pt x="1442604" y="23643"/>
                  <a:pt x="1399892" y="22521"/>
                </a:cubicBezTo>
                <a:cubicBezTo>
                  <a:pt x="1355027" y="21343"/>
                  <a:pt x="1310157" y="19421"/>
                  <a:pt x="1265292" y="18218"/>
                </a:cubicBezTo>
                <a:cubicBezTo>
                  <a:pt x="1179856" y="15931"/>
                  <a:pt x="1094319" y="14162"/>
                  <a:pt x="1008867" y="12527"/>
                </a:cubicBezTo>
                <a:cubicBezTo>
                  <a:pt x="942648" y="11260"/>
                  <a:pt x="876482" y="10397"/>
                  <a:pt x="810258" y="9365"/>
                </a:cubicBezTo>
                <a:cubicBezTo>
                  <a:pt x="568865" y="5600"/>
                  <a:pt x="327426" y="2965"/>
                  <a:pt x="86024" y="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5"/>
          <p:cNvSpPr txBox="1">
            <a:spLocks noGrp="1"/>
          </p:cNvSpPr>
          <p:nvPr>
            <p:ph type="title"/>
          </p:nvPr>
        </p:nvSpPr>
        <p:spPr>
          <a:xfrm>
            <a:off x="1307505" y="873381"/>
            <a:ext cx="8475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Анализ ВПР за 2024 год</a:t>
            </a:r>
            <a:endParaRPr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07505" y="1636881"/>
            <a:ext cx="8475900" cy="2635500"/>
          </a:xfrm>
        </p:spPr>
        <p:txBody>
          <a:bodyPr/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Русский язык</a:t>
            </a:r>
          </a:p>
          <a:p>
            <a:pPr marL="114300" indent="0">
              <a:buNone/>
            </a:pPr>
            <a:endParaRPr lang="ru-RU" dirty="0"/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08F27FC1-9A60-4A86-B9E2-3FD2BDC52C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4860182"/>
              </p:ext>
            </p:extLst>
          </p:nvPr>
        </p:nvGraphicFramePr>
        <p:xfrm>
          <a:off x="2063932" y="2020075"/>
          <a:ext cx="7785462" cy="4119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2" descr="https://im0-tub-ru.yandex.net/i?id=b723c18d636bdff71248d7d7ca63a918&amp;n=33&amp;h=181&amp;w=48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17536" y="624461"/>
            <a:ext cx="2063715" cy="8208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5"/>
          <p:cNvSpPr/>
          <p:nvPr/>
        </p:nvSpPr>
        <p:spPr>
          <a:xfrm>
            <a:off x="1837176" y="2020075"/>
            <a:ext cx="3867088" cy="171031"/>
          </a:xfrm>
          <a:custGeom>
            <a:avLst/>
            <a:gdLst/>
            <a:ahLst/>
            <a:cxnLst/>
            <a:rect l="l" t="t" r="r" b="b"/>
            <a:pathLst>
              <a:path w="6667393" h="171031" extrusionOk="0">
                <a:moveTo>
                  <a:pt x="86024" y="2"/>
                </a:moveTo>
                <a:cubicBezTo>
                  <a:pt x="38811" y="-294"/>
                  <a:pt x="297" y="37678"/>
                  <a:pt x="2" y="84887"/>
                </a:cubicBezTo>
                <a:cubicBezTo>
                  <a:pt x="-298" y="132088"/>
                  <a:pt x="37799" y="170626"/>
                  <a:pt x="85012" y="170909"/>
                </a:cubicBezTo>
                <a:cubicBezTo>
                  <a:pt x="326434" y="170991"/>
                  <a:pt x="567824" y="171274"/>
                  <a:pt x="809246" y="170545"/>
                </a:cubicBezTo>
                <a:cubicBezTo>
                  <a:pt x="875478" y="170343"/>
                  <a:pt x="941754" y="170343"/>
                  <a:pt x="1007985" y="169897"/>
                </a:cubicBezTo>
                <a:cubicBezTo>
                  <a:pt x="1093449" y="169331"/>
                  <a:pt x="1178820" y="168724"/>
                  <a:pt x="1264280" y="167509"/>
                </a:cubicBezTo>
                <a:cubicBezTo>
                  <a:pt x="1309153" y="166861"/>
                  <a:pt x="1354132" y="165445"/>
                  <a:pt x="1399005" y="164837"/>
                </a:cubicBezTo>
                <a:cubicBezTo>
                  <a:pt x="1441729" y="164271"/>
                  <a:pt x="1484425" y="163785"/>
                  <a:pt x="1527157" y="163582"/>
                </a:cubicBezTo>
                <a:cubicBezTo>
                  <a:pt x="1557061" y="163421"/>
                  <a:pt x="1586940" y="163825"/>
                  <a:pt x="1616847" y="163947"/>
                </a:cubicBezTo>
                <a:cubicBezTo>
                  <a:pt x="1674529" y="164190"/>
                  <a:pt x="1732219" y="164433"/>
                  <a:pt x="1789905" y="164716"/>
                </a:cubicBezTo>
                <a:cubicBezTo>
                  <a:pt x="1935184" y="165404"/>
                  <a:pt x="2080430" y="165647"/>
                  <a:pt x="2225710" y="165606"/>
                </a:cubicBezTo>
                <a:cubicBezTo>
                  <a:pt x="2606023" y="165485"/>
                  <a:pt x="2986336" y="160789"/>
                  <a:pt x="3366649" y="159899"/>
                </a:cubicBezTo>
                <a:cubicBezTo>
                  <a:pt x="3535440" y="159494"/>
                  <a:pt x="3704247" y="159939"/>
                  <a:pt x="3873053" y="160668"/>
                </a:cubicBezTo>
                <a:cubicBezTo>
                  <a:pt x="3967051" y="161073"/>
                  <a:pt x="4061008" y="162166"/>
                  <a:pt x="4155005" y="161801"/>
                </a:cubicBezTo>
                <a:cubicBezTo>
                  <a:pt x="4266127" y="161356"/>
                  <a:pt x="4377248" y="158967"/>
                  <a:pt x="4488368" y="157510"/>
                </a:cubicBezTo>
                <a:cubicBezTo>
                  <a:pt x="4644343" y="155446"/>
                  <a:pt x="4800317" y="154231"/>
                  <a:pt x="4956292" y="153057"/>
                </a:cubicBezTo>
                <a:cubicBezTo>
                  <a:pt x="5520317" y="148847"/>
                  <a:pt x="6084382" y="147430"/>
                  <a:pt x="6648408" y="145487"/>
                </a:cubicBezTo>
                <a:cubicBezTo>
                  <a:pt x="6658852" y="145528"/>
                  <a:pt x="6667312" y="137189"/>
                  <a:pt x="6667393" y="126745"/>
                </a:cubicBezTo>
                <a:cubicBezTo>
                  <a:pt x="6667434" y="116341"/>
                  <a:pt x="6659095" y="107840"/>
                  <a:pt x="6648650" y="107799"/>
                </a:cubicBezTo>
                <a:cubicBezTo>
                  <a:pt x="6082561" y="98731"/>
                  <a:pt x="5516431" y="90149"/>
                  <a:pt x="4950341" y="78815"/>
                </a:cubicBezTo>
                <a:cubicBezTo>
                  <a:pt x="4794407" y="75690"/>
                  <a:pt x="4638473" y="72564"/>
                  <a:pt x="4482539" y="68569"/>
                </a:cubicBezTo>
                <a:cubicBezTo>
                  <a:pt x="4373604" y="65776"/>
                  <a:pt x="4264629" y="61877"/>
                  <a:pt x="4155653" y="60092"/>
                </a:cubicBezTo>
                <a:cubicBezTo>
                  <a:pt x="4061656" y="58550"/>
                  <a:pt x="3967658" y="58582"/>
                  <a:pt x="3873661" y="57813"/>
                </a:cubicBezTo>
                <a:cubicBezTo>
                  <a:pt x="3704895" y="56437"/>
                  <a:pt x="3536168" y="54761"/>
                  <a:pt x="3367406" y="52251"/>
                </a:cubicBezTo>
                <a:cubicBezTo>
                  <a:pt x="2987138" y="46591"/>
                  <a:pt x="2606877" y="37014"/>
                  <a:pt x="2226596" y="32136"/>
                </a:cubicBezTo>
                <a:cubicBezTo>
                  <a:pt x="2081325" y="30270"/>
                  <a:pt x="1936066" y="28598"/>
                  <a:pt x="1790787" y="27452"/>
                </a:cubicBezTo>
                <a:cubicBezTo>
                  <a:pt x="1730972" y="26982"/>
                  <a:pt x="1671100" y="26570"/>
                  <a:pt x="1611281" y="26063"/>
                </a:cubicBezTo>
                <a:cubicBezTo>
                  <a:pt x="1583511" y="25829"/>
                  <a:pt x="1555806" y="25780"/>
                  <a:pt x="1528039" y="25302"/>
                </a:cubicBezTo>
                <a:cubicBezTo>
                  <a:pt x="1485320" y="24570"/>
                  <a:pt x="1442604" y="23643"/>
                  <a:pt x="1399892" y="22521"/>
                </a:cubicBezTo>
                <a:cubicBezTo>
                  <a:pt x="1355027" y="21343"/>
                  <a:pt x="1310157" y="19421"/>
                  <a:pt x="1265292" y="18218"/>
                </a:cubicBezTo>
                <a:cubicBezTo>
                  <a:pt x="1179856" y="15931"/>
                  <a:pt x="1094319" y="14162"/>
                  <a:pt x="1008867" y="12527"/>
                </a:cubicBezTo>
                <a:cubicBezTo>
                  <a:pt x="942648" y="11260"/>
                  <a:pt x="876482" y="10397"/>
                  <a:pt x="810258" y="9365"/>
                </a:cubicBezTo>
                <a:cubicBezTo>
                  <a:pt x="568865" y="5600"/>
                  <a:pt x="327426" y="2965"/>
                  <a:pt x="86024" y="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5"/>
          <p:cNvSpPr txBox="1">
            <a:spLocks noGrp="1"/>
          </p:cNvSpPr>
          <p:nvPr>
            <p:ph type="title"/>
          </p:nvPr>
        </p:nvSpPr>
        <p:spPr>
          <a:xfrm>
            <a:off x="1307505" y="873381"/>
            <a:ext cx="8475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sz="2400" dirty="0"/>
              <a:t>Гистограмма соответствия отметок по русскому языку </a:t>
            </a:r>
            <a:br>
              <a:rPr lang="ru-RU" sz="2400" dirty="0"/>
            </a:br>
            <a:r>
              <a:rPr lang="ru-RU" sz="2400" dirty="0"/>
              <a:t>за выполненную работу и отметок по журналу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07505" y="1636881"/>
            <a:ext cx="8475900" cy="2635500"/>
          </a:xfrm>
        </p:spPr>
        <p:txBody>
          <a:bodyPr/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Русский язык</a:t>
            </a:r>
          </a:p>
          <a:p>
            <a:pPr marL="114300" indent="0">
              <a:buNone/>
            </a:pPr>
            <a:endParaRPr lang="ru-RU" dirty="0"/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20C0CDCA-A38A-4BEF-BF78-FD46817BD9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2801751"/>
              </p:ext>
            </p:extLst>
          </p:nvPr>
        </p:nvGraphicFramePr>
        <p:xfrm>
          <a:off x="1669774" y="2191107"/>
          <a:ext cx="8776252" cy="3702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5537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5"/>
          <p:cNvSpPr/>
          <p:nvPr/>
        </p:nvSpPr>
        <p:spPr>
          <a:xfrm>
            <a:off x="1837176" y="2020075"/>
            <a:ext cx="3867088" cy="171031"/>
          </a:xfrm>
          <a:custGeom>
            <a:avLst/>
            <a:gdLst/>
            <a:ahLst/>
            <a:cxnLst/>
            <a:rect l="l" t="t" r="r" b="b"/>
            <a:pathLst>
              <a:path w="6667393" h="171031" extrusionOk="0">
                <a:moveTo>
                  <a:pt x="86024" y="2"/>
                </a:moveTo>
                <a:cubicBezTo>
                  <a:pt x="38811" y="-294"/>
                  <a:pt x="297" y="37678"/>
                  <a:pt x="2" y="84887"/>
                </a:cubicBezTo>
                <a:cubicBezTo>
                  <a:pt x="-298" y="132088"/>
                  <a:pt x="37799" y="170626"/>
                  <a:pt x="85012" y="170909"/>
                </a:cubicBezTo>
                <a:cubicBezTo>
                  <a:pt x="326434" y="170991"/>
                  <a:pt x="567824" y="171274"/>
                  <a:pt x="809246" y="170545"/>
                </a:cubicBezTo>
                <a:cubicBezTo>
                  <a:pt x="875478" y="170343"/>
                  <a:pt x="941754" y="170343"/>
                  <a:pt x="1007985" y="169897"/>
                </a:cubicBezTo>
                <a:cubicBezTo>
                  <a:pt x="1093449" y="169331"/>
                  <a:pt x="1178820" y="168724"/>
                  <a:pt x="1264280" y="167509"/>
                </a:cubicBezTo>
                <a:cubicBezTo>
                  <a:pt x="1309153" y="166861"/>
                  <a:pt x="1354132" y="165445"/>
                  <a:pt x="1399005" y="164837"/>
                </a:cubicBezTo>
                <a:cubicBezTo>
                  <a:pt x="1441729" y="164271"/>
                  <a:pt x="1484425" y="163785"/>
                  <a:pt x="1527157" y="163582"/>
                </a:cubicBezTo>
                <a:cubicBezTo>
                  <a:pt x="1557061" y="163421"/>
                  <a:pt x="1586940" y="163825"/>
                  <a:pt x="1616847" y="163947"/>
                </a:cubicBezTo>
                <a:cubicBezTo>
                  <a:pt x="1674529" y="164190"/>
                  <a:pt x="1732219" y="164433"/>
                  <a:pt x="1789905" y="164716"/>
                </a:cubicBezTo>
                <a:cubicBezTo>
                  <a:pt x="1935184" y="165404"/>
                  <a:pt x="2080430" y="165647"/>
                  <a:pt x="2225710" y="165606"/>
                </a:cubicBezTo>
                <a:cubicBezTo>
                  <a:pt x="2606023" y="165485"/>
                  <a:pt x="2986336" y="160789"/>
                  <a:pt x="3366649" y="159899"/>
                </a:cubicBezTo>
                <a:cubicBezTo>
                  <a:pt x="3535440" y="159494"/>
                  <a:pt x="3704247" y="159939"/>
                  <a:pt x="3873053" y="160668"/>
                </a:cubicBezTo>
                <a:cubicBezTo>
                  <a:pt x="3967051" y="161073"/>
                  <a:pt x="4061008" y="162166"/>
                  <a:pt x="4155005" y="161801"/>
                </a:cubicBezTo>
                <a:cubicBezTo>
                  <a:pt x="4266127" y="161356"/>
                  <a:pt x="4377248" y="158967"/>
                  <a:pt x="4488368" y="157510"/>
                </a:cubicBezTo>
                <a:cubicBezTo>
                  <a:pt x="4644343" y="155446"/>
                  <a:pt x="4800317" y="154231"/>
                  <a:pt x="4956292" y="153057"/>
                </a:cubicBezTo>
                <a:cubicBezTo>
                  <a:pt x="5520317" y="148847"/>
                  <a:pt x="6084382" y="147430"/>
                  <a:pt x="6648408" y="145487"/>
                </a:cubicBezTo>
                <a:cubicBezTo>
                  <a:pt x="6658852" y="145528"/>
                  <a:pt x="6667312" y="137189"/>
                  <a:pt x="6667393" y="126745"/>
                </a:cubicBezTo>
                <a:cubicBezTo>
                  <a:pt x="6667434" y="116341"/>
                  <a:pt x="6659095" y="107840"/>
                  <a:pt x="6648650" y="107799"/>
                </a:cubicBezTo>
                <a:cubicBezTo>
                  <a:pt x="6082561" y="98731"/>
                  <a:pt x="5516431" y="90149"/>
                  <a:pt x="4950341" y="78815"/>
                </a:cubicBezTo>
                <a:cubicBezTo>
                  <a:pt x="4794407" y="75690"/>
                  <a:pt x="4638473" y="72564"/>
                  <a:pt x="4482539" y="68569"/>
                </a:cubicBezTo>
                <a:cubicBezTo>
                  <a:pt x="4373604" y="65776"/>
                  <a:pt x="4264629" y="61877"/>
                  <a:pt x="4155653" y="60092"/>
                </a:cubicBezTo>
                <a:cubicBezTo>
                  <a:pt x="4061656" y="58550"/>
                  <a:pt x="3967658" y="58582"/>
                  <a:pt x="3873661" y="57813"/>
                </a:cubicBezTo>
                <a:cubicBezTo>
                  <a:pt x="3704895" y="56437"/>
                  <a:pt x="3536168" y="54761"/>
                  <a:pt x="3367406" y="52251"/>
                </a:cubicBezTo>
                <a:cubicBezTo>
                  <a:pt x="2987138" y="46591"/>
                  <a:pt x="2606877" y="37014"/>
                  <a:pt x="2226596" y="32136"/>
                </a:cubicBezTo>
                <a:cubicBezTo>
                  <a:pt x="2081325" y="30270"/>
                  <a:pt x="1936066" y="28598"/>
                  <a:pt x="1790787" y="27452"/>
                </a:cubicBezTo>
                <a:cubicBezTo>
                  <a:pt x="1730972" y="26982"/>
                  <a:pt x="1671100" y="26570"/>
                  <a:pt x="1611281" y="26063"/>
                </a:cubicBezTo>
                <a:cubicBezTo>
                  <a:pt x="1583511" y="25829"/>
                  <a:pt x="1555806" y="25780"/>
                  <a:pt x="1528039" y="25302"/>
                </a:cubicBezTo>
                <a:cubicBezTo>
                  <a:pt x="1485320" y="24570"/>
                  <a:pt x="1442604" y="23643"/>
                  <a:pt x="1399892" y="22521"/>
                </a:cubicBezTo>
                <a:cubicBezTo>
                  <a:pt x="1355027" y="21343"/>
                  <a:pt x="1310157" y="19421"/>
                  <a:pt x="1265292" y="18218"/>
                </a:cubicBezTo>
                <a:cubicBezTo>
                  <a:pt x="1179856" y="15931"/>
                  <a:pt x="1094319" y="14162"/>
                  <a:pt x="1008867" y="12527"/>
                </a:cubicBezTo>
                <a:cubicBezTo>
                  <a:pt x="942648" y="11260"/>
                  <a:pt x="876482" y="10397"/>
                  <a:pt x="810258" y="9365"/>
                </a:cubicBezTo>
                <a:cubicBezTo>
                  <a:pt x="568865" y="5600"/>
                  <a:pt x="327426" y="2965"/>
                  <a:pt x="86024" y="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5"/>
          <p:cNvSpPr txBox="1">
            <a:spLocks noGrp="1"/>
          </p:cNvSpPr>
          <p:nvPr>
            <p:ph type="title"/>
          </p:nvPr>
        </p:nvSpPr>
        <p:spPr>
          <a:xfrm>
            <a:off x="1307504" y="873381"/>
            <a:ext cx="9118643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000" dirty="0"/>
              <a:t>Распределение первичных баллов по русскому языку</a:t>
            </a:r>
            <a:br>
              <a:rPr lang="ru-RU" sz="2000" dirty="0"/>
            </a:br>
            <a:r>
              <a:rPr lang="ru-RU" sz="2000" dirty="0"/>
              <a:t> </a:t>
            </a:r>
            <a:br>
              <a:rPr lang="ru-RU" sz="2000" dirty="0"/>
            </a:br>
            <a:r>
              <a:rPr lang="ru-RU" sz="2000" dirty="0"/>
              <a:t>Общая гистограмма первичных баллов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07505" y="1636881"/>
            <a:ext cx="8475900" cy="2635500"/>
          </a:xfrm>
        </p:spPr>
        <p:txBody>
          <a:bodyPr/>
          <a:lstStyle/>
          <a:p>
            <a:endParaRPr lang="ru-RU" sz="2000" b="1" dirty="0" smtClean="0">
              <a:solidFill>
                <a:srgbClr val="FF0000"/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Русский язык</a:t>
            </a:r>
          </a:p>
          <a:p>
            <a:pPr marL="114300" indent="0">
              <a:buNone/>
            </a:pPr>
            <a:endParaRPr lang="ru-RU" dirty="0"/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AAB624BF-45A4-4150-B06B-FD795E523C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5815178"/>
              </p:ext>
            </p:extLst>
          </p:nvPr>
        </p:nvGraphicFramePr>
        <p:xfrm>
          <a:off x="795130" y="2400381"/>
          <a:ext cx="10386392" cy="3672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7125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5"/>
          <p:cNvSpPr/>
          <p:nvPr/>
        </p:nvSpPr>
        <p:spPr>
          <a:xfrm>
            <a:off x="1837176" y="2020075"/>
            <a:ext cx="3867088" cy="171031"/>
          </a:xfrm>
          <a:custGeom>
            <a:avLst/>
            <a:gdLst/>
            <a:ahLst/>
            <a:cxnLst/>
            <a:rect l="l" t="t" r="r" b="b"/>
            <a:pathLst>
              <a:path w="6667393" h="171031" extrusionOk="0">
                <a:moveTo>
                  <a:pt x="86024" y="2"/>
                </a:moveTo>
                <a:cubicBezTo>
                  <a:pt x="38811" y="-294"/>
                  <a:pt x="297" y="37678"/>
                  <a:pt x="2" y="84887"/>
                </a:cubicBezTo>
                <a:cubicBezTo>
                  <a:pt x="-298" y="132088"/>
                  <a:pt x="37799" y="170626"/>
                  <a:pt x="85012" y="170909"/>
                </a:cubicBezTo>
                <a:cubicBezTo>
                  <a:pt x="326434" y="170991"/>
                  <a:pt x="567824" y="171274"/>
                  <a:pt x="809246" y="170545"/>
                </a:cubicBezTo>
                <a:cubicBezTo>
                  <a:pt x="875478" y="170343"/>
                  <a:pt x="941754" y="170343"/>
                  <a:pt x="1007985" y="169897"/>
                </a:cubicBezTo>
                <a:cubicBezTo>
                  <a:pt x="1093449" y="169331"/>
                  <a:pt x="1178820" y="168724"/>
                  <a:pt x="1264280" y="167509"/>
                </a:cubicBezTo>
                <a:cubicBezTo>
                  <a:pt x="1309153" y="166861"/>
                  <a:pt x="1354132" y="165445"/>
                  <a:pt x="1399005" y="164837"/>
                </a:cubicBezTo>
                <a:cubicBezTo>
                  <a:pt x="1441729" y="164271"/>
                  <a:pt x="1484425" y="163785"/>
                  <a:pt x="1527157" y="163582"/>
                </a:cubicBezTo>
                <a:cubicBezTo>
                  <a:pt x="1557061" y="163421"/>
                  <a:pt x="1586940" y="163825"/>
                  <a:pt x="1616847" y="163947"/>
                </a:cubicBezTo>
                <a:cubicBezTo>
                  <a:pt x="1674529" y="164190"/>
                  <a:pt x="1732219" y="164433"/>
                  <a:pt x="1789905" y="164716"/>
                </a:cubicBezTo>
                <a:cubicBezTo>
                  <a:pt x="1935184" y="165404"/>
                  <a:pt x="2080430" y="165647"/>
                  <a:pt x="2225710" y="165606"/>
                </a:cubicBezTo>
                <a:cubicBezTo>
                  <a:pt x="2606023" y="165485"/>
                  <a:pt x="2986336" y="160789"/>
                  <a:pt x="3366649" y="159899"/>
                </a:cubicBezTo>
                <a:cubicBezTo>
                  <a:pt x="3535440" y="159494"/>
                  <a:pt x="3704247" y="159939"/>
                  <a:pt x="3873053" y="160668"/>
                </a:cubicBezTo>
                <a:cubicBezTo>
                  <a:pt x="3967051" y="161073"/>
                  <a:pt x="4061008" y="162166"/>
                  <a:pt x="4155005" y="161801"/>
                </a:cubicBezTo>
                <a:cubicBezTo>
                  <a:pt x="4266127" y="161356"/>
                  <a:pt x="4377248" y="158967"/>
                  <a:pt x="4488368" y="157510"/>
                </a:cubicBezTo>
                <a:cubicBezTo>
                  <a:pt x="4644343" y="155446"/>
                  <a:pt x="4800317" y="154231"/>
                  <a:pt x="4956292" y="153057"/>
                </a:cubicBezTo>
                <a:cubicBezTo>
                  <a:pt x="5520317" y="148847"/>
                  <a:pt x="6084382" y="147430"/>
                  <a:pt x="6648408" y="145487"/>
                </a:cubicBezTo>
                <a:cubicBezTo>
                  <a:pt x="6658852" y="145528"/>
                  <a:pt x="6667312" y="137189"/>
                  <a:pt x="6667393" y="126745"/>
                </a:cubicBezTo>
                <a:cubicBezTo>
                  <a:pt x="6667434" y="116341"/>
                  <a:pt x="6659095" y="107840"/>
                  <a:pt x="6648650" y="107799"/>
                </a:cubicBezTo>
                <a:cubicBezTo>
                  <a:pt x="6082561" y="98731"/>
                  <a:pt x="5516431" y="90149"/>
                  <a:pt x="4950341" y="78815"/>
                </a:cubicBezTo>
                <a:cubicBezTo>
                  <a:pt x="4794407" y="75690"/>
                  <a:pt x="4638473" y="72564"/>
                  <a:pt x="4482539" y="68569"/>
                </a:cubicBezTo>
                <a:cubicBezTo>
                  <a:pt x="4373604" y="65776"/>
                  <a:pt x="4264629" y="61877"/>
                  <a:pt x="4155653" y="60092"/>
                </a:cubicBezTo>
                <a:cubicBezTo>
                  <a:pt x="4061656" y="58550"/>
                  <a:pt x="3967658" y="58582"/>
                  <a:pt x="3873661" y="57813"/>
                </a:cubicBezTo>
                <a:cubicBezTo>
                  <a:pt x="3704895" y="56437"/>
                  <a:pt x="3536168" y="54761"/>
                  <a:pt x="3367406" y="52251"/>
                </a:cubicBezTo>
                <a:cubicBezTo>
                  <a:pt x="2987138" y="46591"/>
                  <a:pt x="2606877" y="37014"/>
                  <a:pt x="2226596" y="32136"/>
                </a:cubicBezTo>
                <a:cubicBezTo>
                  <a:pt x="2081325" y="30270"/>
                  <a:pt x="1936066" y="28598"/>
                  <a:pt x="1790787" y="27452"/>
                </a:cubicBezTo>
                <a:cubicBezTo>
                  <a:pt x="1730972" y="26982"/>
                  <a:pt x="1671100" y="26570"/>
                  <a:pt x="1611281" y="26063"/>
                </a:cubicBezTo>
                <a:cubicBezTo>
                  <a:pt x="1583511" y="25829"/>
                  <a:pt x="1555806" y="25780"/>
                  <a:pt x="1528039" y="25302"/>
                </a:cubicBezTo>
                <a:cubicBezTo>
                  <a:pt x="1485320" y="24570"/>
                  <a:pt x="1442604" y="23643"/>
                  <a:pt x="1399892" y="22521"/>
                </a:cubicBezTo>
                <a:cubicBezTo>
                  <a:pt x="1355027" y="21343"/>
                  <a:pt x="1310157" y="19421"/>
                  <a:pt x="1265292" y="18218"/>
                </a:cubicBezTo>
                <a:cubicBezTo>
                  <a:pt x="1179856" y="15931"/>
                  <a:pt x="1094319" y="14162"/>
                  <a:pt x="1008867" y="12527"/>
                </a:cubicBezTo>
                <a:cubicBezTo>
                  <a:pt x="942648" y="11260"/>
                  <a:pt x="876482" y="10397"/>
                  <a:pt x="810258" y="9365"/>
                </a:cubicBezTo>
                <a:cubicBezTo>
                  <a:pt x="568865" y="5600"/>
                  <a:pt x="327426" y="2965"/>
                  <a:pt x="86024" y="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5"/>
          <p:cNvSpPr txBox="1">
            <a:spLocks noGrp="1"/>
          </p:cNvSpPr>
          <p:nvPr>
            <p:ph type="title"/>
          </p:nvPr>
        </p:nvSpPr>
        <p:spPr>
          <a:xfrm>
            <a:off x="1307505" y="873381"/>
            <a:ext cx="8475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sz="2400" dirty="0"/>
              <a:t>Средний % выполнения заданий группами учащихся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07505" y="1636881"/>
            <a:ext cx="8475900" cy="2635500"/>
          </a:xfrm>
        </p:spPr>
        <p:txBody>
          <a:bodyPr/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Русский язык</a:t>
            </a:r>
          </a:p>
          <a:p>
            <a:pPr marL="114300" indent="0">
              <a:buNone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656" y="2263539"/>
            <a:ext cx="10556744" cy="321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63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310" y="1049913"/>
            <a:ext cx="8973980" cy="763500"/>
          </a:xfrm>
        </p:spPr>
        <p:txBody>
          <a:bodyPr>
            <a:noAutofit/>
          </a:bodyPr>
          <a:lstStyle/>
          <a:p>
            <a:r>
              <a:rPr lang="ru-RU" sz="2000" dirty="0"/>
              <a:t>2.1.	Сводные статистические отчеты по проведению ВПР по математике на территории Брянской области в 2024 году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FF0000"/>
                </a:solidFill>
              </a:rPr>
              <a:t>Статистика отметок по математике</a:t>
            </a:r>
            <a:br>
              <a:rPr lang="ru-RU" sz="2000" dirty="0">
                <a:solidFill>
                  <a:srgbClr val="FF0000"/>
                </a:solidFill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7727C28-1A0B-4A1D-B064-AD025C927F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5145007"/>
              </p:ext>
            </p:extLst>
          </p:nvPr>
        </p:nvGraphicFramePr>
        <p:xfrm>
          <a:off x="1202635" y="2663325"/>
          <a:ext cx="9481930" cy="354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5073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1324" y="831252"/>
            <a:ext cx="8475900" cy="763500"/>
          </a:xfrm>
        </p:spPr>
        <p:txBody>
          <a:bodyPr>
            <a:noAutofit/>
          </a:bodyPr>
          <a:lstStyle/>
          <a:p>
            <a:r>
              <a:rPr lang="ru-RU" sz="2000" dirty="0"/>
              <a:t>Распределение первичных баллов по математике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Общая гистограмма первичных баллов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BF51F263-B666-4B5D-820B-97D3F199E4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2612868"/>
              </p:ext>
            </p:extLst>
          </p:nvPr>
        </p:nvGraphicFramePr>
        <p:xfrm>
          <a:off x="1213299" y="2342775"/>
          <a:ext cx="9251950" cy="2867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1139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/>
          </p:nvPr>
        </p:nvGraphicFramePr>
        <p:xfrm>
          <a:off x="2423592" y="1609636"/>
          <a:ext cx="7571184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2" descr="https://im0-tub-ru.yandex.net/i?id=b723c18d636bdff71248d7d7ca63a918&amp;n=33&amp;h=181&amp;w=48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8485" y="577164"/>
            <a:ext cx="2063715" cy="820823"/>
          </a:xfrm>
          <a:prstGeom prst="rect">
            <a:avLst/>
          </a:prstGeom>
          <a:noFill/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07BFF0D-FC29-E740-B92A-11CDAFD1E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460"/>
              </a:lnSpc>
            </a:pPr>
            <a:r>
              <a:rPr lang="ru-RU" sz="2400" dirty="0"/>
              <a:t>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45232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0"/>
          <p:cNvSpPr/>
          <p:nvPr/>
        </p:nvSpPr>
        <p:spPr>
          <a:xfrm>
            <a:off x="3901001" y="1735525"/>
            <a:ext cx="4600501" cy="171031"/>
          </a:xfrm>
          <a:custGeom>
            <a:avLst/>
            <a:gdLst/>
            <a:ahLst/>
            <a:cxnLst/>
            <a:rect l="l" t="t" r="r" b="b"/>
            <a:pathLst>
              <a:path w="6667393" h="171031" extrusionOk="0">
                <a:moveTo>
                  <a:pt x="86024" y="2"/>
                </a:moveTo>
                <a:cubicBezTo>
                  <a:pt x="38811" y="-294"/>
                  <a:pt x="297" y="37678"/>
                  <a:pt x="2" y="84887"/>
                </a:cubicBezTo>
                <a:cubicBezTo>
                  <a:pt x="-298" y="132088"/>
                  <a:pt x="37799" y="170626"/>
                  <a:pt x="85012" y="170909"/>
                </a:cubicBezTo>
                <a:cubicBezTo>
                  <a:pt x="326434" y="170991"/>
                  <a:pt x="567824" y="171274"/>
                  <a:pt x="809246" y="170545"/>
                </a:cubicBezTo>
                <a:cubicBezTo>
                  <a:pt x="875478" y="170343"/>
                  <a:pt x="941754" y="170343"/>
                  <a:pt x="1007985" y="169897"/>
                </a:cubicBezTo>
                <a:cubicBezTo>
                  <a:pt x="1093449" y="169331"/>
                  <a:pt x="1178820" y="168724"/>
                  <a:pt x="1264280" y="167509"/>
                </a:cubicBezTo>
                <a:cubicBezTo>
                  <a:pt x="1309153" y="166861"/>
                  <a:pt x="1354132" y="165445"/>
                  <a:pt x="1399005" y="164837"/>
                </a:cubicBezTo>
                <a:cubicBezTo>
                  <a:pt x="1441729" y="164271"/>
                  <a:pt x="1484425" y="163785"/>
                  <a:pt x="1527157" y="163582"/>
                </a:cubicBezTo>
                <a:cubicBezTo>
                  <a:pt x="1557061" y="163421"/>
                  <a:pt x="1586940" y="163825"/>
                  <a:pt x="1616847" y="163947"/>
                </a:cubicBezTo>
                <a:cubicBezTo>
                  <a:pt x="1674529" y="164190"/>
                  <a:pt x="1732219" y="164433"/>
                  <a:pt x="1789905" y="164716"/>
                </a:cubicBezTo>
                <a:cubicBezTo>
                  <a:pt x="1935184" y="165404"/>
                  <a:pt x="2080430" y="165647"/>
                  <a:pt x="2225710" y="165606"/>
                </a:cubicBezTo>
                <a:cubicBezTo>
                  <a:pt x="2606023" y="165485"/>
                  <a:pt x="2986336" y="160789"/>
                  <a:pt x="3366649" y="159899"/>
                </a:cubicBezTo>
                <a:cubicBezTo>
                  <a:pt x="3535440" y="159494"/>
                  <a:pt x="3704247" y="159939"/>
                  <a:pt x="3873053" y="160668"/>
                </a:cubicBezTo>
                <a:cubicBezTo>
                  <a:pt x="3967051" y="161073"/>
                  <a:pt x="4061008" y="162166"/>
                  <a:pt x="4155005" y="161801"/>
                </a:cubicBezTo>
                <a:cubicBezTo>
                  <a:pt x="4266127" y="161356"/>
                  <a:pt x="4377248" y="158967"/>
                  <a:pt x="4488368" y="157510"/>
                </a:cubicBezTo>
                <a:cubicBezTo>
                  <a:pt x="4644343" y="155446"/>
                  <a:pt x="4800317" y="154231"/>
                  <a:pt x="4956292" y="153057"/>
                </a:cubicBezTo>
                <a:cubicBezTo>
                  <a:pt x="5520317" y="148847"/>
                  <a:pt x="6084382" y="147430"/>
                  <a:pt x="6648408" y="145487"/>
                </a:cubicBezTo>
                <a:cubicBezTo>
                  <a:pt x="6658852" y="145528"/>
                  <a:pt x="6667312" y="137189"/>
                  <a:pt x="6667393" y="126745"/>
                </a:cubicBezTo>
                <a:cubicBezTo>
                  <a:pt x="6667434" y="116341"/>
                  <a:pt x="6659095" y="107840"/>
                  <a:pt x="6648650" y="107799"/>
                </a:cubicBezTo>
                <a:cubicBezTo>
                  <a:pt x="6082561" y="98731"/>
                  <a:pt x="5516431" y="90149"/>
                  <a:pt x="4950341" y="78815"/>
                </a:cubicBezTo>
                <a:cubicBezTo>
                  <a:pt x="4794407" y="75690"/>
                  <a:pt x="4638473" y="72564"/>
                  <a:pt x="4482539" y="68569"/>
                </a:cubicBezTo>
                <a:cubicBezTo>
                  <a:pt x="4373604" y="65776"/>
                  <a:pt x="4264629" y="61877"/>
                  <a:pt x="4155653" y="60092"/>
                </a:cubicBezTo>
                <a:cubicBezTo>
                  <a:pt x="4061656" y="58550"/>
                  <a:pt x="3967658" y="58582"/>
                  <a:pt x="3873661" y="57813"/>
                </a:cubicBezTo>
                <a:cubicBezTo>
                  <a:pt x="3704895" y="56437"/>
                  <a:pt x="3536168" y="54761"/>
                  <a:pt x="3367406" y="52251"/>
                </a:cubicBezTo>
                <a:cubicBezTo>
                  <a:pt x="2987138" y="46591"/>
                  <a:pt x="2606877" y="37014"/>
                  <a:pt x="2226596" y="32136"/>
                </a:cubicBezTo>
                <a:cubicBezTo>
                  <a:pt x="2081325" y="30270"/>
                  <a:pt x="1936066" y="28598"/>
                  <a:pt x="1790787" y="27452"/>
                </a:cubicBezTo>
                <a:cubicBezTo>
                  <a:pt x="1730972" y="26982"/>
                  <a:pt x="1671100" y="26570"/>
                  <a:pt x="1611281" y="26063"/>
                </a:cubicBezTo>
                <a:cubicBezTo>
                  <a:pt x="1583511" y="25829"/>
                  <a:pt x="1555806" y="25780"/>
                  <a:pt x="1528039" y="25302"/>
                </a:cubicBezTo>
                <a:cubicBezTo>
                  <a:pt x="1485320" y="24570"/>
                  <a:pt x="1442604" y="23643"/>
                  <a:pt x="1399892" y="22521"/>
                </a:cubicBezTo>
                <a:cubicBezTo>
                  <a:pt x="1355027" y="21343"/>
                  <a:pt x="1310157" y="19421"/>
                  <a:pt x="1265292" y="18218"/>
                </a:cubicBezTo>
                <a:cubicBezTo>
                  <a:pt x="1179856" y="15931"/>
                  <a:pt x="1094319" y="14162"/>
                  <a:pt x="1008867" y="12527"/>
                </a:cubicBezTo>
                <a:cubicBezTo>
                  <a:pt x="942648" y="11260"/>
                  <a:pt x="876482" y="10397"/>
                  <a:pt x="810258" y="9365"/>
                </a:cubicBezTo>
                <a:cubicBezTo>
                  <a:pt x="568865" y="5600"/>
                  <a:pt x="327426" y="2965"/>
                  <a:pt x="86024" y="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30"/>
          <p:cNvSpPr/>
          <p:nvPr/>
        </p:nvSpPr>
        <p:spPr>
          <a:xfrm>
            <a:off x="1330355" y="2043596"/>
            <a:ext cx="755026" cy="764292"/>
          </a:xfrm>
          <a:custGeom>
            <a:avLst/>
            <a:gdLst/>
            <a:ahLst/>
            <a:cxnLst/>
            <a:rect l="l" t="t" r="r" b="b"/>
            <a:pathLst>
              <a:path w="1360408" h="1377102" extrusionOk="0">
                <a:moveTo>
                  <a:pt x="723965" y="140"/>
                </a:moveTo>
                <a:cubicBezTo>
                  <a:pt x="638225" y="-1322"/>
                  <a:pt x="552595" y="8600"/>
                  <a:pt x="469819" y="34039"/>
                </a:cubicBezTo>
                <a:cubicBezTo>
                  <a:pt x="440284" y="43119"/>
                  <a:pt x="411336" y="54223"/>
                  <a:pt x="383291" y="67185"/>
                </a:cubicBezTo>
                <a:cubicBezTo>
                  <a:pt x="347489" y="83729"/>
                  <a:pt x="313040" y="103513"/>
                  <a:pt x="280821" y="126263"/>
                </a:cubicBezTo>
                <a:cubicBezTo>
                  <a:pt x="241930" y="153721"/>
                  <a:pt x="206092" y="185568"/>
                  <a:pt x="174306" y="221013"/>
                </a:cubicBezTo>
                <a:cubicBezTo>
                  <a:pt x="79641" y="326568"/>
                  <a:pt x="23113" y="462306"/>
                  <a:pt x="5803" y="602424"/>
                </a:cubicBezTo>
                <a:cubicBezTo>
                  <a:pt x="-1030" y="657705"/>
                  <a:pt x="-1714" y="713682"/>
                  <a:pt x="3147" y="769154"/>
                </a:cubicBezTo>
                <a:cubicBezTo>
                  <a:pt x="13911" y="892039"/>
                  <a:pt x="55044" y="1012738"/>
                  <a:pt x="131040" y="1110840"/>
                </a:cubicBezTo>
                <a:cubicBezTo>
                  <a:pt x="175569" y="1168323"/>
                  <a:pt x="231109" y="1217427"/>
                  <a:pt x="292078" y="1256827"/>
                </a:cubicBezTo>
                <a:cubicBezTo>
                  <a:pt x="415655" y="1336689"/>
                  <a:pt x="564278" y="1379433"/>
                  <a:pt x="711440" y="1377004"/>
                </a:cubicBezTo>
                <a:cubicBezTo>
                  <a:pt x="768530" y="1376065"/>
                  <a:pt x="825642" y="1368050"/>
                  <a:pt x="880324" y="1351452"/>
                </a:cubicBezTo>
                <a:cubicBezTo>
                  <a:pt x="936848" y="1334296"/>
                  <a:pt x="990716" y="1308688"/>
                  <a:pt x="1040480" y="1276943"/>
                </a:cubicBezTo>
                <a:cubicBezTo>
                  <a:pt x="1151843" y="1205898"/>
                  <a:pt x="1244076" y="1103501"/>
                  <a:pt x="1299811" y="983453"/>
                </a:cubicBezTo>
                <a:cubicBezTo>
                  <a:pt x="1343352" y="889667"/>
                  <a:pt x="1364439" y="786103"/>
                  <a:pt x="1359771" y="682751"/>
                </a:cubicBezTo>
                <a:cubicBezTo>
                  <a:pt x="1357541" y="633307"/>
                  <a:pt x="1350392" y="583835"/>
                  <a:pt x="1335612" y="536516"/>
                </a:cubicBezTo>
                <a:cubicBezTo>
                  <a:pt x="1317590" y="478822"/>
                  <a:pt x="1289006" y="424533"/>
                  <a:pt x="1253257" y="375854"/>
                </a:cubicBezTo>
                <a:cubicBezTo>
                  <a:pt x="1211869" y="319492"/>
                  <a:pt x="1160733" y="270461"/>
                  <a:pt x="1102590" y="231640"/>
                </a:cubicBezTo>
                <a:cubicBezTo>
                  <a:pt x="1034703" y="186313"/>
                  <a:pt x="957967" y="154940"/>
                  <a:pt x="878045" y="138533"/>
                </a:cubicBezTo>
                <a:cubicBezTo>
                  <a:pt x="788205" y="120090"/>
                  <a:pt x="694733" y="120887"/>
                  <a:pt x="605177" y="140557"/>
                </a:cubicBezTo>
                <a:cubicBezTo>
                  <a:pt x="532084" y="156612"/>
                  <a:pt x="461942" y="184580"/>
                  <a:pt x="397330" y="222276"/>
                </a:cubicBezTo>
                <a:cubicBezTo>
                  <a:pt x="363427" y="242060"/>
                  <a:pt x="331252" y="264535"/>
                  <a:pt x="300430" y="288820"/>
                </a:cubicBezTo>
                <a:cubicBezTo>
                  <a:pt x="273595" y="310222"/>
                  <a:pt x="269162" y="349274"/>
                  <a:pt x="290564" y="376105"/>
                </a:cubicBezTo>
                <a:cubicBezTo>
                  <a:pt x="311963" y="402940"/>
                  <a:pt x="351015" y="407377"/>
                  <a:pt x="377850" y="385975"/>
                </a:cubicBezTo>
                <a:cubicBezTo>
                  <a:pt x="452700" y="325475"/>
                  <a:pt x="537650" y="279853"/>
                  <a:pt x="631744" y="257953"/>
                </a:cubicBezTo>
                <a:cubicBezTo>
                  <a:pt x="706849" y="240473"/>
                  <a:pt x="785512" y="238688"/>
                  <a:pt x="861221" y="253524"/>
                </a:cubicBezTo>
                <a:cubicBezTo>
                  <a:pt x="925331" y="266089"/>
                  <a:pt x="987251" y="290079"/>
                  <a:pt x="1042880" y="324366"/>
                </a:cubicBezTo>
                <a:cubicBezTo>
                  <a:pt x="1090361" y="353634"/>
                  <a:pt x="1133724" y="389893"/>
                  <a:pt x="1168753" y="433414"/>
                </a:cubicBezTo>
                <a:cubicBezTo>
                  <a:pt x="1203672" y="476798"/>
                  <a:pt x="1229709" y="527145"/>
                  <a:pt x="1244400" y="580916"/>
                </a:cubicBezTo>
                <a:cubicBezTo>
                  <a:pt x="1251189" y="605747"/>
                  <a:pt x="1255297" y="631234"/>
                  <a:pt x="1257937" y="656818"/>
                </a:cubicBezTo>
                <a:cubicBezTo>
                  <a:pt x="1266094" y="735842"/>
                  <a:pt x="1257589" y="816371"/>
                  <a:pt x="1232385" y="891739"/>
                </a:cubicBezTo>
                <a:cubicBezTo>
                  <a:pt x="1192750" y="1010256"/>
                  <a:pt x="1113730" y="1114402"/>
                  <a:pt x="1013531" y="1188515"/>
                </a:cubicBezTo>
                <a:cubicBezTo>
                  <a:pt x="964342" y="1224900"/>
                  <a:pt x="909628" y="1254382"/>
                  <a:pt x="851355" y="1273275"/>
                </a:cubicBezTo>
                <a:cubicBezTo>
                  <a:pt x="759179" y="1303154"/>
                  <a:pt x="658672" y="1304134"/>
                  <a:pt x="564064" y="1285921"/>
                </a:cubicBezTo>
                <a:cubicBezTo>
                  <a:pt x="460096" y="1265911"/>
                  <a:pt x="360168" y="1221228"/>
                  <a:pt x="277784" y="1154487"/>
                </a:cubicBezTo>
                <a:cubicBezTo>
                  <a:pt x="231239" y="1116778"/>
                  <a:pt x="190337" y="1071751"/>
                  <a:pt x="157102" y="1021911"/>
                </a:cubicBezTo>
                <a:cubicBezTo>
                  <a:pt x="134392" y="987854"/>
                  <a:pt x="115046" y="951267"/>
                  <a:pt x="100173" y="913117"/>
                </a:cubicBezTo>
                <a:cubicBezTo>
                  <a:pt x="74791" y="848007"/>
                  <a:pt x="61963" y="778481"/>
                  <a:pt x="58680" y="708813"/>
                </a:cubicBezTo>
                <a:cubicBezTo>
                  <a:pt x="50697" y="539322"/>
                  <a:pt x="103031" y="368410"/>
                  <a:pt x="216937" y="240874"/>
                </a:cubicBezTo>
                <a:cubicBezTo>
                  <a:pt x="245092" y="209351"/>
                  <a:pt x="276578" y="180909"/>
                  <a:pt x="310805" y="156118"/>
                </a:cubicBezTo>
                <a:cubicBezTo>
                  <a:pt x="338915" y="135752"/>
                  <a:pt x="368900" y="117924"/>
                  <a:pt x="400115" y="102731"/>
                </a:cubicBezTo>
                <a:cubicBezTo>
                  <a:pt x="533865" y="37641"/>
                  <a:pt x="685896" y="22841"/>
                  <a:pt x="832378" y="38087"/>
                </a:cubicBezTo>
                <a:cubicBezTo>
                  <a:pt x="879558" y="43001"/>
                  <a:pt x="926242" y="51134"/>
                  <a:pt x="972544" y="61363"/>
                </a:cubicBezTo>
                <a:cubicBezTo>
                  <a:pt x="979940" y="63076"/>
                  <a:pt x="987279" y="58514"/>
                  <a:pt x="988991" y="51118"/>
                </a:cubicBezTo>
                <a:cubicBezTo>
                  <a:pt x="990704" y="43726"/>
                  <a:pt x="986137" y="36257"/>
                  <a:pt x="978746" y="34549"/>
                </a:cubicBezTo>
                <a:cubicBezTo>
                  <a:pt x="895520" y="14405"/>
                  <a:pt x="809704" y="1597"/>
                  <a:pt x="723965" y="14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30"/>
          <p:cNvSpPr/>
          <p:nvPr/>
        </p:nvSpPr>
        <p:spPr>
          <a:xfrm rot="2700000">
            <a:off x="1278983" y="2939685"/>
            <a:ext cx="755134" cy="764400"/>
          </a:xfrm>
          <a:custGeom>
            <a:avLst/>
            <a:gdLst/>
            <a:ahLst/>
            <a:cxnLst/>
            <a:rect l="l" t="t" r="r" b="b"/>
            <a:pathLst>
              <a:path w="1360408" h="1377102" extrusionOk="0">
                <a:moveTo>
                  <a:pt x="723965" y="140"/>
                </a:moveTo>
                <a:cubicBezTo>
                  <a:pt x="638225" y="-1322"/>
                  <a:pt x="552595" y="8600"/>
                  <a:pt x="469819" y="34039"/>
                </a:cubicBezTo>
                <a:cubicBezTo>
                  <a:pt x="440284" y="43119"/>
                  <a:pt x="411336" y="54223"/>
                  <a:pt x="383291" y="67185"/>
                </a:cubicBezTo>
                <a:cubicBezTo>
                  <a:pt x="347489" y="83729"/>
                  <a:pt x="313040" y="103513"/>
                  <a:pt x="280821" y="126263"/>
                </a:cubicBezTo>
                <a:cubicBezTo>
                  <a:pt x="241930" y="153721"/>
                  <a:pt x="206092" y="185568"/>
                  <a:pt x="174306" y="221013"/>
                </a:cubicBezTo>
                <a:cubicBezTo>
                  <a:pt x="79641" y="326568"/>
                  <a:pt x="23113" y="462306"/>
                  <a:pt x="5803" y="602424"/>
                </a:cubicBezTo>
                <a:cubicBezTo>
                  <a:pt x="-1030" y="657705"/>
                  <a:pt x="-1714" y="713682"/>
                  <a:pt x="3147" y="769154"/>
                </a:cubicBezTo>
                <a:cubicBezTo>
                  <a:pt x="13911" y="892039"/>
                  <a:pt x="55044" y="1012738"/>
                  <a:pt x="131040" y="1110840"/>
                </a:cubicBezTo>
                <a:cubicBezTo>
                  <a:pt x="175569" y="1168323"/>
                  <a:pt x="231109" y="1217427"/>
                  <a:pt x="292078" y="1256827"/>
                </a:cubicBezTo>
                <a:cubicBezTo>
                  <a:pt x="415655" y="1336689"/>
                  <a:pt x="564278" y="1379433"/>
                  <a:pt x="711440" y="1377004"/>
                </a:cubicBezTo>
                <a:cubicBezTo>
                  <a:pt x="768530" y="1376065"/>
                  <a:pt x="825642" y="1368050"/>
                  <a:pt x="880324" y="1351452"/>
                </a:cubicBezTo>
                <a:cubicBezTo>
                  <a:pt x="936848" y="1334296"/>
                  <a:pt x="990716" y="1308688"/>
                  <a:pt x="1040480" y="1276943"/>
                </a:cubicBezTo>
                <a:cubicBezTo>
                  <a:pt x="1151843" y="1205898"/>
                  <a:pt x="1244076" y="1103501"/>
                  <a:pt x="1299811" y="983453"/>
                </a:cubicBezTo>
                <a:cubicBezTo>
                  <a:pt x="1343352" y="889667"/>
                  <a:pt x="1364439" y="786103"/>
                  <a:pt x="1359771" y="682751"/>
                </a:cubicBezTo>
                <a:cubicBezTo>
                  <a:pt x="1357541" y="633307"/>
                  <a:pt x="1350392" y="583835"/>
                  <a:pt x="1335612" y="536516"/>
                </a:cubicBezTo>
                <a:cubicBezTo>
                  <a:pt x="1317590" y="478822"/>
                  <a:pt x="1289006" y="424533"/>
                  <a:pt x="1253257" y="375854"/>
                </a:cubicBezTo>
                <a:cubicBezTo>
                  <a:pt x="1211869" y="319492"/>
                  <a:pt x="1160733" y="270461"/>
                  <a:pt x="1102590" y="231640"/>
                </a:cubicBezTo>
                <a:cubicBezTo>
                  <a:pt x="1034703" y="186313"/>
                  <a:pt x="957967" y="154940"/>
                  <a:pt x="878045" y="138533"/>
                </a:cubicBezTo>
                <a:cubicBezTo>
                  <a:pt x="788205" y="120090"/>
                  <a:pt x="694733" y="120887"/>
                  <a:pt x="605177" y="140557"/>
                </a:cubicBezTo>
                <a:cubicBezTo>
                  <a:pt x="532084" y="156612"/>
                  <a:pt x="461942" y="184580"/>
                  <a:pt x="397330" y="222276"/>
                </a:cubicBezTo>
                <a:cubicBezTo>
                  <a:pt x="363427" y="242060"/>
                  <a:pt x="331252" y="264535"/>
                  <a:pt x="300430" y="288820"/>
                </a:cubicBezTo>
                <a:cubicBezTo>
                  <a:pt x="273595" y="310222"/>
                  <a:pt x="269162" y="349274"/>
                  <a:pt x="290564" y="376105"/>
                </a:cubicBezTo>
                <a:cubicBezTo>
                  <a:pt x="311963" y="402940"/>
                  <a:pt x="351015" y="407377"/>
                  <a:pt x="377850" y="385975"/>
                </a:cubicBezTo>
                <a:cubicBezTo>
                  <a:pt x="452700" y="325475"/>
                  <a:pt x="537650" y="279853"/>
                  <a:pt x="631744" y="257953"/>
                </a:cubicBezTo>
                <a:cubicBezTo>
                  <a:pt x="706849" y="240473"/>
                  <a:pt x="785512" y="238688"/>
                  <a:pt x="861221" y="253524"/>
                </a:cubicBezTo>
                <a:cubicBezTo>
                  <a:pt x="925331" y="266089"/>
                  <a:pt x="987251" y="290079"/>
                  <a:pt x="1042880" y="324366"/>
                </a:cubicBezTo>
                <a:cubicBezTo>
                  <a:pt x="1090361" y="353634"/>
                  <a:pt x="1133724" y="389893"/>
                  <a:pt x="1168753" y="433414"/>
                </a:cubicBezTo>
                <a:cubicBezTo>
                  <a:pt x="1203672" y="476798"/>
                  <a:pt x="1229709" y="527145"/>
                  <a:pt x="1244400" y="580916"/>
                </a:cubicBezTo>
                <a:cubicBezTo>
                  <a:pt x="1251189" y="605747"/>
                  <a:pt x="1255297" y="631234"/>
                  <a:pt x="1257937" y="656818"/>
                </a:cubicBezTo>
                <a:cubicBezTo>
                  <a:pt x="1266094" y="735842"/>
                  <a:pt x="1257589" y="816371"/>
                  <a:pt x="1232385" y="891739"/>
                </a:cubicBezTo>
                <a:cubicBezTo>
                  <a:pt x="1192750" y="1010256"/>
                  <a:pt x="1113730" y="1114402"/>
                  <a:pt x="1013531" y="1188515"/>
                </a:cubicBezTo>
                <a:cubicBezTo>
                  <a:pt x="964342" y="1224900"/>
                  <a:pt x="909628" y="1254382"/>
                  <a:pt x="851355" y="1273275"/>
                </a:cubicBezTo>
                <a:cubicBezTo>
                  <a:pt x="759179" y="1303154"/>
                  <a:pt x="658672" y="1304134"/>
                  <a:pt x="564064" y="1285921"/>
                </a:cubicBezTo>
                <a:cubicBezTo>
                  <a:pt x="460096" y="1265911"/>
                  <a:pt x="360168" y="1221228"/>
                  <a:pt x="277784" y="1154487"/>
                </a:cubicBezTo>
                <a:cubicBezTo>
                  <a:pt x="231239" y="1116778"/>
                  <a:pt x="190337" y="1071751"/>
                  <a:pt x="157102" y="1021911"/>
                </a:cubicBezTo>
                <a:cubicBezTo>
                  <a:pt x="134392" y="987854"/>
                  <a:pt x="115046" y="951267"/>
                  <a:pt x="100173" y="913117"/>
                </a:cubicBezTo>
                <a:cubicBezTo>
                  <a:pt x="74791" y="848007"/>
                  <a:pt x="61963" y="778481"/>
                  <a:pt x="58680" y="708813"/>
                </a:cubicBezTo>
                <a:cubicBezTo>
                  <a:pt x="50697" y="539322"/>
                  <a:pt x="103031" y="368410"/>
                  <a:pt x="216937" y="240874"/>
                </a:cubicBezTo>
                <a:cubicBezTo>
                  <a:pt x="245092" y="209351"/>
                  <a:pt x="276578" y="180909"/>
                  <a:pt x="310805" y="156118"/>
                </a:cubicBezTo>
                <a:cubicBezTo>
                  <a:pt x="338915" y="135752"/>
                  <a:pt x="368900" y="117924"/>
                  <a:pt x="400115" y="102731"/>
                </a:cubicBezTo>
                <a:cubicBezTo>
                  <a:pt x="533865" y="37641"/>
                  <a:pt x="685896" y="22841"/>
                  <a:pt x="832378" y="38087"/>
                </a:cubicBezTo>
                <a:cubicBezTo>
                  <a:pt x="879558" y="43001"/>
                  <a:pt x="926242" y="51134"/>
                  <a:pt x="972544" y="61363"/>
                </a:cubicBezTo>
                <a:cubicBezTo>
                  <a:pt x="979940" y="63076"/>
                  <a:pt x="987279" y="58514"/>
                  <a:pt x="988991" y="51118"/>
                </a:cubicBezTo>
                <a:cubicBezTo>
                  <a:pt x="990704" y="43726"/>
                  <a:pt x="986137" y="36257"/>
                  <a:pt x="978746" y="34549"/>
                </a:cubicBezTo>
                <a:cubicBezTo>
                  <a:pt x="895520" y="14405"/>
                  <a:pt x="809704" y="1597"/>
                  <a:pt x="723965" y="1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30"/>
          <p:cNvSpPr/>
          <p:nvPr/>
        </p:nvSpPr>
        <p:spPr>
          <a:xfrm rot="6452310">
            <a:off x="1296030" y="3859551"/>
            <a:ext cx="756167" cy="765446"/>
          </a:xfrm>
          <a:custGeom>
            <a:avLst/>
            <a:gdLst/>
            <a:ahLst/>
            <a:cxnLst/>
            <a:rect l="l" t="t" r="r" b="b"/>
            <a:pathLst>
              <a:path w="1360408" h="1377102" extrusionOk="0">
                <a:moveTo>
                  <a:pt x="723965" y="140"/>
                </a:moveTo>
                <a:cubicBezTo>
                  <a:pt x="638225" y="-1322"/>
                  <a:pt x="552595" y="8600"/>
                  <a:pt x="469819" y="34039"/>
                </a:cubicBezTo>
                <a:cubicBezTo>
                  <a:pt x="440284" y="43119"/>
                  <a:pt x="411336" y="54223"/>
                  <a:pt x="383291" y="67185"/>
                </a:cubicBezTo>
                <a:cubicBezTo>
                  <a:pt x="347489" y="83729"/>
                  <a:pt x="313040" y="103513"/>
                  <a:pt x="280821" y="126263"/>
                </a:cubicBezTo>
                <a:cubicBezTo>
                  <a:pt x="241930" y="153721"/>
                  <a:pt x="206092" y="185568"/>
                  <a:pt x="174306" y="221013"/>
                </a:cubicBezTo>
                <a:cubicBezTo>
                  <a:pt x="79641" y="326568"/>
                  <a:pt x="23113" y="462306"/>
                  <a:pt x="5803" y="602424"/>
                </a:cubicBezTo>
                <a:cubicBezTo>
                  <a:pt x="-1030" y="657705"/>
                  <a:pt x="-1714" y="713682"/>
                  <a:pt x="3147" y="769154"/>
                </a:cubicBezTo>
                <a:cubicBezTo>
                  <a:pt x="13911" y="892039"/>
                  <a:pt x="55044" y="1012738"/>
                  <a:pt x="131040" y="1110840"/>
                </a:cubicBezTo>
                <a:cubicBezTo>
                  <a:pt x="175569" y="1168323"/>
                  <a:pt x="231109" y="1217427"/>
                  <a:pt x="292078" y="1256827"/>
                </a:cubicBezTo>
                <a:cubicBezTo>
                  <a:pt x="415655" y="1336689"/>
                  <a:pt x="564278" y="1379433"/>
                  <a:pt x="711440" y="1377004"/>
                </a:cubicBezTo>
                <a:cubicBezTo>
                  <a:pt x="768530" y="1376065"/>
                  <a:pt x="825642" y="1368050"/>
                  <a:pt x="880324" y="1351452"/>
                </a:cubicBezTo>
                <a:cubicBezTo>
                  <a:pt x="936848" y="1334296"/>
                  <a:pt x="990716" y="1308688"/>
                  <a:pt x="1040480" y="1276943"/>
                </a:cubicBezTo>
                <a:cubicBezTo>
                  <a:pt x="1151843" y="1205898"/>
                  <a:pt x="1244076" y="1103501"/>
                  <a:pt x="1299811" y="983453"/>
                </a:cubicBezTo>
                <a:cubicBezTo>
                  <a:pt x="1343352" y="889667"/>
                  <a:pt x="1364439" y="786103"/>
                  <a:pt x="1359771" y="682751"/>
                </a:cubicBezTo>
                <a:cubicBezTo>
                  <a:pt x="1357541" y="633307"/>
                  <a:pt x="1350392" y="583835"/>
                  <a:pt x="1335612" y="536516"/>
                </a:cubicBezTo>
                <a:cubicBezTo>
                  <a:pt x="1317590" y="478822"/>
                  <a:pt x="1289006" y="424533"/>
                  <a:pt x="1253257" y="375854"/>
                </a:cubicBezTo>
                <a:cubicBezTo>
                  <a:pt x="1211869" y="319492"/>
                  <a:pt x="1160733" y="270461"/>
                  <a:pt x="1102590" y="231640"/>
                </a:cubicBezTo>
                <a:cubicBezTo>
                  <a:pt x="1034703" y="186313"/>
                  <a:pt x="957967" y="154940"/>
                  <a:pt x="878045" y="138533"/>
                </a:cubicBezTo>
                <a:cubicBezTo>
                  <a:pt x="788205" y="120090"/>
                  <a:pt x="694733" y="120887"/>
                  <a:pt x="605177" y="140557"/>
                </a:cubicBezTo>
                <a:cubicBezTo>
                  <a:pt x="532084" y="156612"/>
                  <a:pt x="461942" y="184580"/>
                  <a:pt x="397330" y="222276"/>
                </a:cubicBezTo>
                <a:cubicBezTo>
                  <a:pt x="363427" y="242060"/>
                  <a:pt x="331252" y="264535"/>
                  <a:pt x="300430" y="288820"/>
                </a:cubicBezTo>
                <a:cubicBezTo>
                  <a:pt x="273595" y="310222"/>
                  <a:pt x="269162" y="349274"/>
                  <a:pt x="290564" y="376105"/>
                </a:cubicBezTo>
                <a:cubicBezTo>
                  <a:pt x="311963" y="402940"/>
                  <a:pt x="351015" y="407377"/>
                  <a:pt x="377850" y="385975"/>
                </a:cubicBezTo>
                <a:cubicBezTo>
                  <a:pt x="452700" y="325475"/>
                  <a:pt x="537650" y="279853"/>
                  <a:pt x="631744" y="257953"/>
                </a:cubicBezTo>
                <a:cubicBezTo>
                  <a:pt x="706849" y="240473"/>
                  <a:pt x="785512" y="238688"/>
                  <a:pt x="861221" y="253524"/>
                </a:cubicBezTo>
                <a:cubicBezTo>
                  <a:pt x="925331" y="266089"/>
                  <a:pt x="987251" y="290079"/>
                  <a:pt x="1042880" y="324366"/>
                </a:cubicBezTo>
                <a:cubicBezTo>
                  <a:pt x="1090361" y="353634"/>
                  <a:pt x="1133724" y="389893"/>
                  <a:pt x="1168753" y="433414"/>
                </a:cubicBezTo>
                <a:cubicBezTo>
                  <a:pt x="1203672" y="476798"/>
                  <a:pt x="1229709" y="527145"/>
                  <a:pt x="1244400" y="580916"/>
                </a:cubicBezTo>
                <a:cubicBezTo>
                  <a:pt x="1251189" y="605747"/>
                  <a:pt x="1255297" y="631234"/>
                  <a:pt x="1257937" y="656818"/>
                </a:cubicBezTo>
                <a:cubicBezTo>
                  <a:pt x="1266094" y="735842"/>
                  <a:pt x="1257589" y="816371"/>
                  <a:pt x="1232385" y="891739"/>
                </a:cubicBezTo>
                <a:cubicBezTo>
                  <a:pt x="1192750" y="1010256"/>
                  <a:pt x="1113730" y="1114402"/>
                  <a:pt x="1013531" y="1188515"/>
                </a:cubicBezTo>
                <a:cubicBezTo>
                  <a:pt x="964342" y="1224900"/>
                  <a:pt x="909628" y="1254382"/>
                  <a:pt x="851355" y="1273275"/>
                </a:cubicBezTo>
                <a:cubicBezTo>
                  <a:pt x="759179" y="1303154"/>
                  <a:pt x="658672" y="1304134"/>
                  <a:pt x="564064" y="1285921"/>
                </a:cubicBezTo>
                <a:cubicBezTo>
                  <a:pt x="460096" y="1265911"/>
                  <a:pt x="360168" y="1221228"/>
                  <a:pt x="277784" y="1154487"/>
                </a:cubicBezTo>
                <a:cubicBezTo>
                  <a:pt x="231239" y="1116778"/>
                  <a:pt x="190337" y="1071751"/>
                  <a:pt x="157102" y="1021911"/>
                </a:cubicBezTo>
                <a:cubicBezTo>
                  <a:pt x="134392" y="987854"/>
                  <a:pt x="115046" y="951267"/>
                  <a:pt x="100173" y="913117"/>
                </a:cubicBezTo>
                <a:cubicBezTo>
                  <a:pt x="74791" y="848007"/>
                  <a:pt x="61963" y="778481"/>
                  <a:pt x="58680" y="708813"/>
                </a:cubicBezTo>
                <a:cubicBezTo>
                  <a:pt x="50697" y="539322"/>
                  <a:pt x="103031" y="368410"/>
                  <a:pt x="216937" y="240874"/>
                </a:cubicBezTo>
                <a:cubicBezTo>
                  <a:pt x="245092" y="209351"/>
                  <a:pt x="276578" y="180909"/>
                  <a:pt x="310805" y="156118"/>
                </a:cubicBezTo>
                <a:cubicBezTo>
                  <a:pt x="338915" y="135752"/>
                  <a:pt x="368900" y="117924"/>
                  <a:pt x="400115" y="102731"/>
                </a:cubicBezTo>
                <a:cubicBezTo>
                  <a:pt x="533865" y="37641"/>
                  <a:pt x="685896" y="22841"/>
                  <a:pt x="832378" y="38087"/>
                </a:cubicBezTo>
                <a:cubicBezTo>
                  <a:pt x="879558" y="43001"/>
                  <a:pt x="926242" y="51134"/>
                  <a:pt x="972544" y="61363"/>
                </a:cubicBezTo>
                <a:cubicBezTo>
                  <a:pt x="979940" y="63076"/>
                  <a:pt x="987279" y="58514"/>
                  <a:pt x="988991" y="51118"/>
                </a:cubicBezTo>
                <a:cubicBezTo>
                  <a:pt x="990704" y="43726"/>
                  <a:pt x="986137" y="36257"/>
                  <a:pt x="978746" y="34549"/>
                </a:cubicBezTo>
                <a:cubicBezTo>
                  <a:pt x="895520" y="14405"/>
                  <a:pt x="809704" y="1597"/>
                  <a:pt x="723965" y="14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30"/>
          <p:cNvSpPr/>
          <p:nvPr/>
        </p:nvSpPr>
        <p:spPr>
          <a:xfrm rot="-3249741">
            <a:off x="1324045" y="4801844"/>
            <a:ext cx="755149" cy="764416"/>
          </a:xfrm>
          <a:custGeom>
            <a:avLst/>
            <a:gdLst/>
            <a:ahLst/>
            <a:cxnLst/>
            <a:rect l="l" t="t" r="r" b="b"/>
            <a:pathLst>
              <a:path w="1360408" h="1377102" extrusionOk="0">
                <a:moveTo>
                  <a:pt x="723965" y="140"/>
                </a:moveTo>
                <a:cubicBezTo>
                  <a:pt x="638225" y="-1322"/>
                  <a:pt x="552595" y="8600"/>
                  <a:pt x="469819" y="34039"/>
                </a:cubicBezTo>
                <a:cubicBezTo>
                  <a:pt x="440284" y="43119"/>
                  <a:pt x="411336" y="54223"/>
                  <a:pt x="383291" y="67185"/>
                </a:cubicBezTo>
                <a:cubicBezTo>
                  <a:pt x="347489" y="83729"/>
                  <a:pt x="313040" y="103513"/>
                  <a:pt x="280821" y="126263"/>
                </a:cubicBezTo>
                <a:cubicBezTo>
                  <a:pt x="241930" y="153721"/>
                  <a:pt x="206092" y="185568"/>
                  <a:pt x="174306" y="221013"/>
                </a:cubicBezTo>
                <a:cubicBezTo>
                  <a:pt x="79641" y="326568"/>
                  <a:pt x="23113" y="462306"/>
                  <a:pt x="5803" y="602424"/>
                </a:cubicBezTo>
                <a:cubicBezTo>
                  <a:pt x="-1030" y="657705"/>
                  <a:pt x="-1714" y="713682"/>
                  <a:pt x="3147" y="769154"/>
                </a:cubicBezTo>
                <a:cubicBezTo>
                  <a:pt x="13911" y="892039"/>
                  <a:pt x="55044" y="1012738"/>
                  <a:pt x="131040" y="1110840"/>
                </a:cubicBezTo>
                <a:cubicBezTo>
                  <a:pt x="175569" y="1168323"/>
                  <a:pt x="231109" y="1217427"/>
                  <a:pt x="292078" y="1256827"/>
                </a:cubicBezTo>
                <a:cubicBezTo>
                  <a:pt x="415655" y="1336689"/>
                  <a:pt x="564278" y="1379433"/>
                  <a:pt x="711440" y="1377004"/>
                </a:cubicBezTo>
                <a:cubicBezTo>
                  <a:pt x="768530" y="1376065"/>
                  <a:pt x="825642" y="1368050"/>
                  <a:pt x="880324" y="1351452"/>
                </a:cubicBezTo>
                <a:cubicBezTo>
                  <a:pt x="936848" y="1334296"/>
                  <a:pt x="990716" y="1308688"/>
                  <a:pt x="1040480" y="1276943"/>
                </a:cubicBezTo>
                <a:cubicBezTo>
                  <a:pt x="1151843" y="1205898"/>
                  <a:pt x="1244076" y="1103501"/>
                  <a:pt x="1299811" y="983453"/>
                </a:cubicBezTo>
                <a:cubicBezTo>
                  <a:pt x="1343352" y="889667"/>
                  <a:pt x="1364439" y="786103"/>
                  <a:pt x="1359771" y="682751"/>
                </a:cubicBezTo>
                <a:cubicBezTo>
                  <a:pt x="1357541" y="633307"/>
                  <a:pt x="1350392" y="583835"/>
                  <a:pt x="1335612" y="536516"/>
                </a:cubicBezTo>
                <a:cubicBezTo>
                  <a:pt x="1317590" y="478822"/>
                  <a:pt x="1289006" y="424533"/>
                  <a:pt x="1253257" y="375854"/>
                </a:cubicBezTo>
                <a:cubicBezTo>
                  <a:pt x="1211869" y="319492"/>
                  <a:pt x="1160733" y="270461"/>
                  <a:pt x="1102590" y="231640"/>
                </a:cubicBezTo>
                <a:cubicBezTo>
                  <a:pt x="1034703" y="186313"/>
                  <a:pt x="957967" y="154940"/>
                  <a:pt x="878045" y="138533"/>
                </a:cubicBezTo>
                <a:cubicBezTo>
                  <a:pt x="788205" y="120090"/>
                  <a:pt x="694733" y="120887"/>
                  <a:pt x="605177" y="140557"/>
                </a:cubicBezTo>
                <a:cubicBezTo>
                  <a:pt x="532084" y="156612"/>
                  <a:pt x="461942" y="184580"/>
                  <a:pt x="397330" y="222276"/>
                </a:cubicBezTo>
                <a:cubicBezTo>
                  <a:pt x="363427" y="242060"/>
                  <a:pt x="331252" y="264535"/>
                  <a:pt x="300430" y="288820"/>
                </a:cubicBezTo>
                <a:cubicBezTo>
                  <a:pt x="273595" y="310222"/>
                  <a:pt x="269162" y="349274"/>
                  <a:pt x="290564" y="376105"/>
                </a:cubicBezTo>
                <a:cubicBezTo>
                  <a:pt x="311963" y="402940"/>
                  <a:pt x="351015" y="407377"/>
                  <a:pt x="377850" y="385975"/>
                </a:cubicBezTo>
                <a:cubicBezTo>
                  <a:pt x="452700" y="325475"/>
                  <a:pt x="537650" y="279853"/>
                  <a:pt x="631744" y="257953"/>
                </a:cubicBezTo>
                <a:cubicBezTo>
                  <a:pt x="706849" y="240473"/>
                  <a:pt x="785512" y="238688"/>
                  <a:pt x="861221" y="253524"/>
                </a:cubicBezTo>
                <a:cubicBezTo>
                  <a:pt x="925331" y="266089"/>
                  <a:pt x="987251" y="290079"/>
                  <a:pt x="1042880" y="324366"/>
                </a:cubicBezTo>
                <a:cubicBezTo>
                  <a:pt x="1090361" y="353634"/>
                  <a:pt x="1133724" y="389893"/>
                  <a:pt x="1168753" y="433414"/>
                </a:cubicBezTo>
                <a:cubicBezTo>
                  <a:pt x="1203672" y="476798"/>
                  <a:pt x="1229709" y="527145"/>
                  <a:pt x="1244400" y="580916"/>
                </a:cubicBezTo>
                <a:cubicBezTo>
                  <a:pt x="1251189" y="605747"/>
                  <a:pt x="1255297" y="631234"/>
                  <a:pt x="1257937" y="656818"/>
                </a:cubicBezTo>
                <a:cubicBezTo>
                  <a:pt x="1266094" y="735842"/>
                  <a:pt x="1257589" y="816371"/>
                  <a:pt x="1232385" y="891739"/>
                </a:cubicBezTo>
                <a:cubicBezTo>
                  <a:pt x="1192750" y="1010256"/>
                  <a:pt x="1113730" y="1114402"/>
                  <a:pt x="1013531" y="1188515"/>
                </a:cubicBezTo>
                <a:cubicBezTo>
                  <a:pt x="964342" y="1224900"/>
                  <a:pt x="909628" y="1254382"/>
                  <a:pt x="851355" y="1273275"/>
                </a:cubicBezTo>
                <a:cubicBezTo>
                  <a:pt x="759179" y="1303154"/>
                  <a:pt x="658672" y="1304134"/>
                  <a:pt x="564064" y="1285921"/>
                </a:cubicBezTo>
                <a:cubicBezTo>
                  <a:pt x="460096" y="1265911"/>
                  <a:pt x="360168" y="1221228"/>
                  <a:pt x="277784" y="1154487"/>
                </a:cubicBezTo>
                <a:cubicBezTo>
                  <a:pt x="231239" y="1116778"/>
                  <a:pt x="190337" y="1071751"/>
                  <a:pt x="157102" y="1021911"/>
                </a:cubicBezTo>
                <a:cubicBezTo>
                  <a:pt x="134392" y="987854"/>
                  <a:pt x="115046" y="951267"/>
                  <a:pt x="100173" y="913117"/>
                </a:cubicBezTo>
                <a:cubicBezTo>
                  <a:pt x="74791" y="848007"/>
                  <a:pt x="61963" y="778481"/>
                  <a:pt x="58680" y="708813"/>
                </a:cubicBezTo>
                <a:cubicBezTo>
                  <a:pt x="50697" y="539322"/>
                  <a:pt x="103031" y="368410"/>
                  <a:pt x="216937" y="240874"/>
                </a:cubicBezTo>
                <a:cubicBezTo>
                  <a:pt x="245092" y="209351"/>
                  <a:pt x="276578" y="180909"/>
                  <a:pt x="310805" y="156118"/>
                </a:cubicBezTo>
                <a:cubicBezTo>
                  <a:pt x="338915" y="135752"/>
                  <a:pt x="368900" y="117924"/>
                  <a:pt x="400115" y="102731"/>
                </a:cubicBezTo>
                <a:cubicBezTo>
                  <a:pt x="533865" y="37641"/>
                  <a:pt x="685896" y="22841"/>
                  <a:pt x="832378" y="38087"/>
                </a:cubicBezTo>
                <a:cubicBezTo>
                  <a:pt x="879558" y="43001"/>
                  <a:pt x="926242" y="51134"/>
                  <a:pt x="972544" y="61363"/>
                </a:cubicBezTo>
                <a:cubicBezTo>
                  <a:pt x="979940" y="63076"/>
                  <a:pt x="987279" y="58514"/>
                  <a:pt x="988991" y="51118"/>
                </a:cubicBezTo>
                <a:cubicBezTo>
                  <a:pt x="990704" y="43726"/>
                  <a:pt x="986137" y="36257"/>
                  <a:pt x="978746" y="34549"/>
                </a:cubicBezTo>
                <a:cubicBezTo>
                  <a:pt x="895520" y="14405"/>
                  <a:pt x="809704" y="1597"/>
                  <a:pt x="723965" y="14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30"/>
          <p:cNvSpPr txBox="1">
            <a:spLocks noGrp="1"/>
          </p:cNvSpPr>
          <p:nvPr>
            <p:ph type="title"/>
          </p:nvPr>
        </p:nvSpPr>
        <p:spPr>
          <a:xfrm>
            <a:off x="618308" y="327733"/>
            <a:ext cx="10380617" cy="154764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>
              <a:buSzPts val="990"/>
            </a:pPr>
            <a:r>
              <a:rPr lang="ru-RU" sz="1600" dirty="0"/>
              <a:t>ПРИКАЗ</a:t>
            </a:r>
            <a:br>
              <a:rPr lang="ru-RU" sz="1600" dirty="0"/>
            </a:br>
            <a:r>
              <a:rPr lang="ru-RU" sz="1600" dirty="0"/>
              <a:t>от 6 ноября 2024 г. N 779</a:t>
            </a:r>
            <a:br>
              <a:rPr lang="ru-RU" sz="1600" dirty="0"/>
            </a:br>
            <a:r>
              <a:rPr lang="ru-RU" sz="1600" dirty="0"/>
              <a:t>ОБ УТВЕРЖДЕНИИ ПЕРЕЧНЯ</a:t>
            </a:r>
            <a:br>
              <a:rPr lang="ru-RU" sz="1600" dirty="0"/>
            </a:br>
            <a:r>
              <a:rPr lang="ru-RU" sz="1600" dirty="0"/>
              <a:t>ДОКУМЕНТОВ, ПОДГОТОВКА КОТОРЫХ ОСУЩЕСТВЛЯЕТСЯ</a:t>
            </a:r>
            <a:br>
              <a:rPr lang="ru-RU" sz="1600" dirty="0"/>
            </a:br>
            <a:r>
              <a:rPr lang="ru-RU" sz="1600" dirty="0"/>
              <a:t>ПЕДАГОГИЧЕСКИМИ РАБОТНИКАМИ ПРИ РЕАЛИЗАЦИИ ОСНОВНЫХ</a:t>
            </a:r>
            <a:br>
              <a:rPr lang="ru-RU" sz="1600" dirty="0"/>
            </a:br>
            <a:r>
              <a:rPr lang="ru-RU" sz="1600" dirty="0"/>
              <a:t>ОБЩЕОБРАЗОВАТЕЛЬНЫХ ПРОГРАММ, ОБРАЗОВАТЕЛЬНЫХ ПРОГРАММ</a:t>
            </a:r>
            <a:br>
              <a:rPr lang="ru-RU" sz="1600" dirty="0"/>
            </a:br>
            <a:r>
              <a:rPr lang="ru-RU" sz="1600" dirty="0"/>
              <a:t>СРЕДНЕГО ПРОФЕССИОНАЛЬНОГО ОБРАЗОВАНИЯ</a:t>
            </a:r>
            <a:r>
              <a:rPr lang="en" sz="1600" dirty="0" smtClean="0"/>
              <a:t>.</a:t>
            </a:r>
            <a:endParaRPr sz="1600" dirty="0"/>
          </a:p>
        </p:txBody>
      </p:sp>
      <p:sp>
        <p:nvSpPr>
          <p:cNvPr id="328" name="Google Shape;328;p30"/>
          <p:cNvSpPr txBox="1">
            <a:spLocks noGrp="1"/>
          </p:cNvSpPr>
          <p:nvPr>
            <p:ph type="subTitle" idx="3"/>
          </p:nvPr>
        </p:nvSpPr>
        <p:spPr>
          <a:xfrm>
            <a:off x="2152980" y="2990167"/>
            <a:ext cx="6398700" cy="68662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/>
            <a:r>
              <a:rPr lang="ru-RU" dirty="0" smtClean="0"/>
              <a:t>  Журнал </a:t>
            </a:r>
            <a:r>
              <a:rPr lang="ru-RU" dirty="0"/>
              <a:t>учета </a:t>
            </a:r>
            <a:r>
              <a:rPr lang="ru-RU" dirty="0" smtClean="0"/>
              <a:t>успеваемости.</a:t>
            </a:r>
            <a:endParaRPr dirty="0"/>
          </a:p>
        </p:txBody>
      </p:sp>
      <p:sp>
        <p:nvSpPr>
          <p:cNvPr id="331" name="Google Shape;331;p30"/>
          <p:cNvSpPr txBox="1">
            <a:spLocks noGrp="1"/>
          </p:cNvSpPr>
          <p:nvPr>
            <p:ph type="body" idx="6"/>
          </p:nvPr>
        </p:nvSpPr>
        <p:spPr>
          <a:xfrm>
            <a:off x="2268261" y="3650447"/>
            <a:ext cx="7332078" cy="785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ru-RU" sz="1800" dirty="0"/>
              <a:t>Журнал внеурочной деятельности (</a:t>
            </a:r>
            <a:r>
              <a:rPr lang="ru-RU" sz="1800" dirty="0" smtClean="0"/>
              <a:t>для педагогических работников, осуществляющих внеурочную деятельность).</a:t>
            </a:r>
            <a:endParaRPr sz="1800" dirty="0"/>
          </a:p>
        </p:txBody>
      </p:sp>
      <p:sp>
        <p:nvSpPr>
          <p:cNvPr id="333" name="Google Shape;333;p30"/>
          <p:cNvSpPr txBox="1">
            <a:spLocks noGrp="1"/>
          </p:cNvSpPr>
          <p:nvPr>
            <p:ph type="subTitle" idx="8"/>
          </p:nvPr>
        </p:nvSpPr>
        <p:spPr>
          <a:xfrm>
            <a:off x="2178839" y="4665014"/>
            <a:ext cx="7328041" cy="86512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/>
            <a:r>
              <a:rPr lang="ru-RU" dirty="0"/>
              <a:t>План воспитательной работы (</a:t>
            </a:r>
            <a:r>
              <a:rPr lang="ru-RU" dirty="0" smtClean="0"/>
              <a:t>для педагогических </a:t>
            </a:r>
            <a:r>
              <a:rPr lang="ru-RU" dirty="0"/>
              <a:t>работников,</a:t>
            </a:r>
          </a:p>
          <a:p>
            <a:pPr marL="0" lvl="0" indent="0"/>
            <a:r>
              <a:rPr lang="ru-RU" dirty="0"/>
              <a:t>осуществляющих функцию </a:t>
            </a:r>
            <a:r>
              <a:rPr lang="ru-RU" dirty="0" smtClean="0"/>
              <a:t>классного руководства</a:t>
            </a:r>
            <a:r>
              <a:rPr lang="ru-RU" dirty="0"/>
              <a:t>)</a:t>
            </a:r>
            <a:endParaRPr dirty="0"/>
          </a:p>
        </p:txBody>
      </p:sp>
      <p:sp>
        <p:nvSpPr>
          <p:cNvPr id="334" name="Google Shape;334;p30"/>
          <p:cNvSpPr/>
          <p:nvPr/>
        </p:nvSpPr>
        <p:spPr>
          <a:xfrm>
            <a:off x="1330355" y="2125465"/>
            <a:ext cx="735456" cy="637935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rPr>
              <a:t>01</a:t>
            </a:r>
            <a:endParaRPr sz="1800" b="1" dirty="0">
              <a:solidFill>
                <a:schemeClr val="dk2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335" name="Google Shape;335;p30"/>
          <p:cNvSpPr/>
          <p:nvPr/>
        </p:nvSpPr>
        <p:spPr>
          <a:xfrm>
            <a:off x="1279000" y="2962061"/>
            <a:ext cx="755100" cy="7551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rPr>
              <a:t>02</a:t>
            </a:r>
            <a:endParaRPr dirty="0">
              <a:solidFill>
                <a:schemeClr val="dk2"/>
              </a:solidFill>
              <a:latin typeface="Maven Pro Black"/>
              <a:ea typeface="Maven Pro Black"/>
              <a:cs typeface="Maven Pro Black"/>
              <a:sym typeface="Maven Pro Black"/>
            </a:endParaRPr>
          </a:p>
        </p:txBody>
      </p:sp>
      <p:sp>
        <p:nvSpPr>
          <p:cNvPr id="336" name="Google Shape;336;p30"/>
          <p:cNvSpPr/>
          <p:nvPr/>
        </p:nvSpPr>
        <p:spPr>
          <a:xfrm>
            <a:off x="1279000" y="3864724"/>
            <a:ext cx="755100" cy="7551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rPr>
              <a:t>03</a:t>
            </a:r>
            <a:endParaRPr sz="1800" b="1">
              <a:solidFill>
                <a:schemeClr val="dk2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337" name="Google Shape;337;p30"/>
          <p:cNvSpPr/>
          <p:nvPr/>
        </p:nvSpPr>
        <p:spPr>
          <a:xfrm>
            <a:off x="1310711" y="4836447"/>
            <a:ext cx="755100" cy="7551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rPr>
              <a:t>04</a:t>
            </a:r>
            <a:endParaRPr dirty="0">
              <a:solidFill>
                <a:schemeClr val="dk2"/>
              </a:solidFill>
              <a:latin typeface="Maven Pro Black"/>
              <a:ea typeface="Maven Pro Black"/>
              <a:cs typeface="Maven Pro Black"/>
              <a:sym typeface="Maven Pro Black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6205" y="6265389"/>
            <a:ext cx="5218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/>
              <a:t>приказ вступает в силу с 1 марта 2025 года.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85381" y="2087224"/>
            <a:ext cx="7514958" cy="880970"/>
          </a:xfrm>
        </p:spPr>
        <p:txBody>
          <a:bodyPr>
            <a:noAutofit/>
          </a:bodyPr>
          <a:lstStyle/>
          <a:p>
            <a:r>
              <a:rPr lang="ru-RU" dirty="0"/>
              <a:t>Рабочая программа учебного </a:t>
            </a:r>
            <a:r>
              <a:rPr lang="ru-RU" dirty="0" smtClean="0"/>
              <a:t>предмета, учебного </a:t>
            </a:r>
            <a:r>
              <a:rPr lang="ru-RU" dirty="0"/>
              <a:t>курса (в том числе </a:t>
            </a:r>
            <a:r>
              <a:rPr lang="ru-RU" dirty="0" smtClean="0"/>
              <a:t>внеурочной деятельности</a:t>
            </a:r>
            <a:r>
              <a:rPr lang="ru-RU" dirty="0"/>
              <a:t>), учебного </a:t>
            </a:r>
            <a:r>
              <a:rPr lang="ru-RU" dirty="0" smtClean="0"/>
              <a:t>модуля.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7"/>
          </p:nvPr>
        </p:nvSpPr>
        <p:spPr>
          <a:xfrm>
            <a:off x="2110210" y="5377364"/>
            <a:ext cx="7518995" cy="53610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ru-RU" sz="1800" dirty="0"/>
              <a:t>Характеристика на обучающегося (</a:t>
            </a:r>
            <a:r>
              <a:rPr lang="ru-RU" sz="1800" dirty="0" smtClean="0"/>
              <a:t>по запросу</a:t>
            </a:r>
            <a:r>
              <a:rPr lang="ru-RU" sz="1800" dirty="0"/>
              <a:t>, для </a:t>
            </a:r>
            <a:r>
              <a:rPr lang="ru-RU" sz="1800" dirty="0" smtClean="0"/>
              <a:t>педагогических работников</a:t>
            </a:r>
            <a:r>
              <a:rPr lang="ru-RU" sz="1800" dirty="0"/>
              <a:t>, осуществляющих </a:t>
            </a:r>
            <a:r>
              <a:rPr lang="ru-RU" sz="1800" dirty="0" smtClean="0"/>
              <a:t>функцию классного </a:t>
            </a:r>
            <a:r>
              <a:rPr lang="ru-RU" sz="1800" dirty="0"/>
              <a:t>руководства)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6"/>
          <p:cNvSpPr/>
          <p:nvPr/>
        </p:nvSpPr>
        <p:spPr>
          <a:xfrm>
            <a:off x="6731401" y="2844938"/>
            <a:ext cx="3867088" cy="171031"/>
          </a:xfrm>
          <a:custGeom>
            <a:avLst/>
            <a:gdLst/>
            <a:ahLst/>
            <a:cxnLst/>
            <a:rect l="l" t="t" r="r" b="b"/>
            <a:pathLst>
              <a:path w="6667393" h="171031" extrusionOk="0">
                <a:moveTo>
                  <a:pt x="86024" y="2"/>
                </a:moveTo>
                <a:cubicBezTo>
                  <a:pt x="38811" y="-294"/>
                  <a:pt x="297" y="37678"/>
                  <a:pt x="2" y="84887"/>
                </a:cubicBezTo>
                <a:cubicBezTo>
                  <a:pt x="-298" y="132088"/>
                  <a:pt x="37799" y="170626"/>
                  <a:pt x="85012" y="170909"/>
                </a:cubicBezTo>
                <a:cubicBezTo>
                  <a:pt x="326434" y="170991"/>
                  <a:pt x="567824" y="171274"/>
                  <a:pt x="809246" y="170545"/>
                </a:cubicBezTo>
                <a:cubicBezTo>
                  <a:pt x="875478" y="170343"/>
                  <a:pt x="941754" y="170343"/>
                  <a:pt x="1007985" y="169897"/>
                </a:cubicBezTo>
                <a:cubicBezTo>
                  <a:pt x="1093449" y="169331"/>
                  <a:pt x="1178820" y="168724"/>
                  <a:pt x="1264280" y="167509"/>
                </a:cubicBezTo>
                <a:cubicBezTo>
                  <a:pt x="1309153" y="166861"/>
                  <a:pt x="1354132" y="165445"/>
                  <a:pt x="1399005" y="164837"/>
                </a:cubicBezTo>
                <a:cubicBezTo>
                  <a:pt x="1441729" y="164271"/>
                  <a:pt x="1484425" y="163785"/>
                  <a:pt x="1527157" y="163582"/>
                </a:cubicBezTo>
                <a:cubicBezTo>
                  <a:pt x="1557061" y="163421"/>
                  <a:pt x="1586940" y="163825"/>
                  <a:pt x="1616847" y="163947"/>
                </a:cubicBezTo>
                <a:cubicBezTo>
                  <a:pt x="1674529" y="164190"/>
                  <a:pt x="1732219" y="164433"/>
                  <a:pt x="1789905" y="164716"/>
                </a:cubicBezTo>
                <a:cubicBezTo>
                  <a:pt x="1935184" y="165404"/>
                  <a:pt x="2080430" y="165647"/>
                  <a:pt x="2225710" y="165606"/>
                </a:cubicBezTo>
                <a:cubicBezTo>
                  <a:pt x="2606023" y="165485"/>
                  <a:pt x="2986336" y="160789"/>
                  <a:pt x="3366649" y="159899"/>
                </a:cubicBezTo>
                <a:cubicBezTo>
                  <a:pt x="3535440" y="159494"/>
                  <a:pt x="3704247" y="159939"/>
                  <a:pt x="3873053" y="160668"/>
                </a:cubicBezTo>
                <a:cubicBezTo>
                  <a:pt x="3967051" y="161073"/>
                  <a:pt x="4061008" y="162166"/>
                  <a:pt x="4155005" y="161801"/>
                </a:cubicBezTo>
                <a:cubicBezTo>
                  <a:pt x="4266127" y="161356"/>
                  <a:pt x="4377248" y="158967"/>
                  <a:pt x="4488368" y="157510"/>
                </a:cubicBezTo>
                <a:cubicBezTo>
                  <a:pt x="4644343" y="155446"/>
                  <a:pt x="4800317" y="154231"/>
                  <a:pt x="4956292" y="153057"/>
                </a:cubicBezTo>
                <a:cubicBezTo>
                  <a:pt x="5520317" y="148847"/>
                  <a:pt x="6084382" y="147430"/>
                  <a:pt x="6648408" y="145487"/>
                </a:cubicBezTo>
                <a:cubicBezTo>
                  <a:pt x="6658852" y="145528"/>
                  <a:pt x="6667312" y="137189"/>
                  <a:pt x="6667393" y="126745"/>
                </a:cubicBezTo>
                <a:cubicBezTo>
                  <a:pt x="6667434" y="116341"/>
                  <a:pt x="6659095" y="107840"/>
                  <a:pt x="6648650" y="107799"/>
                </a:cubicBezTo>
                <a:cubicBezTo>
                  <a:pt x="6082561" y="98731"/>
                  <a:pt x="5516431" y="90149"/>
                  <a:pt x="4950341" y="78815"/>
                </a:cubicBezTo>
                <a:cubicBezTo>
                  <a:pt x="4794407" y="75690"/>
                  <a:pt x="4638473" y="72564"/>
                  <a:pt x="4482539" y="68569"/>
                </a:cubicBezTo>
                <a:cubicBezTo>
                  <a:pt x="4373604" y="65776"/>
                  <a:pt x="4264629" y="61877"/>
                  <a:pt x="4155653" y="60092"/>
                </a:cubicBezTo>
                <a:cubicBezTo>
                  <a:pt x="4061656" y="58550"/>
                  <a:pt x="3967658" y="58582"/>
                  <a:pt x="3873661" y="57813"/>
                </a:cubicBezTo>
                <a:cubicBezTo>
                  <a:pt x="3704895" y="56437"/>
                  <a:pt x="3536168" y="54761"/>
                  <a:pt x="3367406" y="52251"/>
                </a:cubicBezTo>
                <a:cubicBezTo>
                  <a:pt x="2987138" y="46591"/>
                  <a:pt x="2606877" y="37014"/>
                  <a:pt x="2226596" y="32136"/>
                </a:cubicBezTo>
                <a:cubicBezTo>
                  <a:pt x="2081325" y="30270"/>
                  <a:pt x="1936066" y="28598"/>
                  <a:pt x="1790787" y="27452"/>
                </a:cubicBezTo>
                <a:cubicBezTo>
                  <a:pt x="1730972" y="26982"/>
                  <a:pt x="1671100" y="26570"/>
                  <a:pt x="1611281" y="26063"/>
                </a:cubicBezTo>
                <a:cubicBezTo>
                  <a:pt x="1583511" y="25829"/>
                  <a:pt x="1555806" y="25780"/>
                  <a:pt x="1528039" y="25302"/>
                </a:cubicBezTo>
                <a:cubicBezTo>
                  <a:pt x="1485320" y="24570"/>
                  <a:pt x="1442604" y="23643"/>
                  <a:pt x="1399892" y="22521"/>
                </a:cubicBezTo>
                <a:cubicBezTo>
                  <a:pt x="1355027" y="21343"/>
                  <a:pt x="1310157" y="19421"/>
                  <a:pt x="1265292" y="18218"/>
                </a:cubicBezTo>
                <a:cubicBezTo>
                  <a:pt x="1179856" y="15931"/>
                  <a:pt x="1094319" y="14162"/>
                  <a:pt x="1008867" y="12527"/>
                </a:cubicBezTo>
                <a:cubicBezTo>
                  <a:pt x="942648" y="11260"/>
                  <a:pt x="876482" y="10397"/>
                  <a:pt x="810258" y="9365"/>
                </a:cubicBezTo>
                <a:cubicBezTo>
                  <a:pt x="568865" y="5600"/>
                  <a:pt x="327426" y="2965"/>
                  <a:pt x="86024" y="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26"/>
          <p:cNvSpPr/>
          <p:nvPr/>
        </p:nvSpPr>
        <p:spPr>
          <a:xfrm>
            <a:off x="7320825" y="3015975"/>
            <a:ext cx="3200349" cy="171031"/>
          </a:xfrm>
          <a:custGeom>
            <a:avLst/>
            <a:gdLst/>
            <a:ahLst/>
            <a:cxnLst/>
            <a:rect l="l" t="t" r="r" b="b"/>
            <a:pathLst>
              <a:path w="6667393" h="171031" extrusionOk="0">
                <a:moveTo>
                  <a:pt x="86024" y="2"/>
                </a:moveTo>
                <a:cubicBezTo>
                  <a:pt x="38811" y="-294"/>
                  <a:pt x="297" y="37678"/>
                  <a:pt x="2" y="84887"/>
                </a:cubicBezTo>
                <a:cubicBezTo>
                  <a:pt x="-298" y="132088"/>
                  <a:pt x="37799" y="170626"/>
                  <a:pt x="85012" y="170909"/>
                </a:cubicBezTo>
                <a:cubicBezTo>
                  <a:pt x="326434" y="170991"/>
                  <a:pt x="567824" y="171274"/>
                  <a:pt x="809246" y="170545"/>
                </a:cubicBezTo>
                <a:cubicBezTo>
                  <a:pt x="875478" y="170343"/>
                  <a:pt x="941754" y="170343"/>
                  <a:pt x="1007985" y="169897"/>
                </a:cubicBezTo>
                <a:cubicBezTo>
                  <a:pt x="1093449" y="169331"/>
                  <a:pt x="1178820" y="168724"/>
                  <a:pt x="1264280" y="167509"/>
                </a:cubicBezTo>
                <a:cubicBezTo>
                  <a:pt x="1309153" y="166861"/>
                  <a:pt x="1354132" y="165445"/>
                  <a:pt x="1399005" y="164837"/>
                </a:cubicBezTo>
                <a:cubicBezTo>
                  <a:pt x="1441729" y="164271"/>
                  <a:pt x="1484425" y="163785"/>
                  <a:pt x="1527157" y="163582"/>
                </a:cubicBezTo>
                <a:cubicBezTo>
                  <a:pt x="1557061" y="163421"/>
                  <a:pt x="1586940" y="163825"/>
                  <a:pt x="1616847" y="163947"/>
                </a:cubicBezTo>
                <a:cubicBezTo>
                  <a:pt x="1674529" y="164190"/>
                  <a:pt x="1732219" y="164433"/>
                  <a:pt x="1789905" y="164716"/>
                </a:cubicBezTo>
                <a:cubicBezTo>
                  <a:pt x="1935184" y="165404"/>
                  <a:pt x="2080430" y="165647"/>
                  <a:pt x="2225710" y="165606"/>
                </a:cubicBezTo>
                <a:cubicBezTo>
                  <a:pt x="2606023" y="165485"/>
                  <a:pt x="2986336" y="160789"/>
                  <a:pt x="3366649" y="159899"/>
                </a:cubicBezTo>
                <a:cubicBezTo>
                  <a:pt x="3535440" y="159494"/>
                  <a:pt x="3704247" y="159939"/>
                  <a:pt x="3873053" y="160668"/>
                </a:cubicBezTo>
                <a:cubicBezTo>
                  <a:pt x="3967051" y="161073"/>
                  <a:pt x="4061008" y="162166"/>
                  <a:pt x="4155005" y="161801"/>
                </a:cubicBezTo>
                <a:cubicBezTo>
                  <a:pt x="4266127" y="161356"/>
                  <a:pt x="4377248" y="158967"/>
                  <a:pt x="4488368" y="157510"/>
                </a:cubicBezTo>
                <a:cubicBezTo>
                  <a:pt x="4644343" y="155446"/>
                  <a:pt x="4800317" y="154231"/>
                  <a:pt x="4956292" y="153057"/>
                </a:cubicBezTo>
                <a:cubicBezTo>
                  <a:pt x="5520317" y="148847"/>
                  <a:pt x="6084382" y="147430"/>
                  <a:pt x="6648408" y="145487"/>
                </a:cubicBezTo>
                <a:cubicBezTo>
                  <a:pt x="6658852" y="145528"/>
                  <a:pt x="6667312" y="137189"/>
                  <a:pt x="6667393" y="126745"/>
                </a:cubicBezTo>
                <a:cubicBezTo>
                  <a:pt x="6667434" y="116341"/>
                  <a:pt x="6659095" y="107840"/>
                  <a:pt x="6648650" y="107799"/>
                </a:cubicBezTo>
                <a:cubicBezTo>
                  <a:pt x="6082561" y="98731"/>
                  <a:pt x="5516431" y="90149"/>
                  <a:pt x="4950341" y="78815"/>
                </a:cubicBezTo>
                <a:cubicBezTo>
                  <a:pt x="4794407" y="75690"/>
                  <a:pt x="4638473" y="72564"/>
                  <a:pt x="4482539" y="68569"/>
                </a:cubicBezTo>
                <a:cubicBezTo>
                  <a:pt x="4373604" y="65776"/>
                  <a:pt x="4264629" y="61877"/>
                  <a:pt x="4155653" y="60092"/>
                </a:cubicBezTo>
                <a:cubicBezTo>
                  <a:pt x="4061656" y="58550"/>
                  <a:pt x="3967658" y="58582"/>
                  <a:pt x="3873661" y="57813"/>
                </a:cubicBezTo>
                <a:cubicBezTo>
                  <a:pt x="3704895" y="56437"/>
                  <a:pt x="3536168" y="54761"/>
                  <a:pt x="3367406" y="52251"/>
                </a:cubicBezTo>
                <a:cubicBezTo>
                  <a:pt x="2987138" y="46591"/>
                  <a:pt x="2606877" y="37014"/>
                  <a:pt x="2226596" y="32136"/>
                </a:cubicBezTo>
                <a:cubicBezTo>
                  <a:pt x="2081325" y="30270"/>
                  <a:pt x="1936066" y="28598"/>
                  <a:pt x="1790787" y="27452"/>
                </a:cubicBezTo>
                <a:cubicBezTo>
                  <a:pt x="1730972" y="26982"/>
                  <a:pt x="1671100" y="26570"/>
                  <a:pt x="1611281" y="26063"/>
                </a:cubicBezTo>
                <a:cubicBezTo>
                  <a:pt x="1583511" y="25829"/>
                  <a:pt x="1555806" y="25780"/>
                  <a:pt x="1528039" y="25302"/>
                </a:cubicBezTo>
                <a:cubicBezTo>
                  <a:pt x="1485320" y="24570"/>
                  <a:pt x="1442604" y="23643"/>
                  <a:pt x="1399892" y="22521"/>
                </a:cubicBezTo>
                <a:cubicBezTo>
                  <a:pt x="1355027" y="21343"/>
                  <a:pt x="1310157" y="19421"/>
                  <a:pt x="1265292" y="18218"/>
                </a:cubicBezTo>
                <a:cubicBezTo>
                  <a:pt x="1179856" y="15931"/>
                  <a:pt x="1094319" y="14162"/>
                  <a:pt x="1008867" y="12527"/>
                </a:cubicBezTo>
                <a:cubicBezTo>
                  <a:pt x="942648" y="11260"/>
                  <a:pt x="876482" y="10397"/>
                  <a:pt x="810258" y="9365"/>
                </a:cubicBezTo>
                <a:cubicBezTo>
                  <a:pt x="568865" y="5600"/>
                  <a:pt x="327426" y="2965"/>
                  <a:pt x="86024" y="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6"/>
          <p:cNvSpPr txBox="1">
            <a:spLocks noGrp="1"/>
          </p:cNvSpPr>
          <p:nvPr>
            <p:ph type="title"/>
          </p:nvPr>
        </p:nvSpPr>
        <p:spPr>
          <a:xfrm>
            <a:off x="6588465" y="1181600"/>
            <a:ext cx="3932400" cy="3497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sz="2400" dirty="0"/>
              <a:t>Описание контрольных измерительных материалов</a:t>
            </a:r>
            <a:br>
              <a:rPr lang="ru-RU" sz="2400" dirty="0"/>
            </a:br>
            <a:r>
              <a:rPr lang="ru-RU" sz="2400" dirty="0"/>
              <a:t>для проведения в 2025 году проверочной работы</a:t>
            </a:r>
            <a:br>
              <a:rPr lang="ru-RU" sz="2400" dirty="0"/>
            </a:br>
            <a:r>
              <a:rPr lang="ru-RU" sz="2400" dirty="0"/>
              <a:t>по ЛИТЕРАТУРНОМУ ЧТЕНИЮ</a:t>
            </a:r>
            <a:endParaRPr sz="2400" dirty="0"/>
          </a:p>
        </p:txBody>
      </p:sp>
      <p:sp>
        <p:nvSpPr>
          <p:cNvPr id="285" name="Google Shape;285;p26"/>
          <p:cNvSpPr txBox="1">
            <a:spLocks noGrp="1"/>
          </p:cNvSpPr>
          <p:nvPr>
            <p:ph type="body" idx="1"/>
          </p:nvPr>
        </p:nvSpPr>
        <p:spPr>
          <a:xfrm>
            <a:off x="1565275" y="4827099"/>
            <a:ext cx="8955900" cy="84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92500" lnSpcReduction="20000"/>
          </a:bodyPr>
          <a:lstStyle/>
          <a:p>
            <a:pPr marL="0" lvl="0" indent="0">
              <a:buNone/>
            </a:pPr>
            <a:r>
              <a:rPr lang="en-US" sz="2000" dirty="0">
                <a:hlinkClick r:id="rId3"/>
              </a:rPr>
              <a:t>https://fioco.ru/Media/Default/Documents/</a:t>
            </a:r>
            <a:r>
              <a:rPr lang="ru-RU" sz="2000" dirty="0">
                <a:hlinkClick r:id="rId3"/>
              </a:rPr>
              <a:t>ВПР-2025/</a:t>
            </a:r>
            <a:r>
              <a:rPr lang="en-US" sz="2000" dirty="0" smtClean="0">
                <a:hlinkClick r:id="rId3"/>
              </a:rPr>
              <a:t>VPR_LCHT-4_Opisanie_2025.pdf</a:t>
            </a:r>
            <a:endParaRPr lang="ru-RU" sz="2000" dirty="0" smtClean="0"/>
          </a:p>
          <a:p>
            <a:pPr marL="0" lvl="0" indent="0">
              <a:buNone/>
            </a:pPr>
            <a:endParaRPr dirty="0"/>
          </a:p>
        </p:txBody>
      </p:sp>
      <p:sp>
        <p:nvSpPr>
          <p:cNvPr id="286" name="Google Shape;286;p26"/>
          <p:cNvSpPr/>
          <p:nvPr/>
        </p:nvSpPr>
        <p:spPr>
          <a:xfrm>
            <a:off x="5451208" y="851455"/>
            <a:ext cx="1184020" cy="1032269"/>
          </a:xfrm>
          <a:custGeom>
            <a:avLst/>
            <a:gdLst/>
            <a:ahLst/>
            <a:cxnLst/>
            <a:rect l="l" t="t" r="r" b="b"/>
            <a:pathLst>
              <a:path w="1184020" h="1032269" extrusionOk="0">
                <a:moveTo>
                  <a:pt x="211073" y="0"/>
                </a:moveTo>
                <a:cubicBezTo>
                  <a:pt x="203073" y="4194"/>
                  <a:pt x="195579" y="6081"/>
                  <a:pt x="203708" y="1389"/>
                </a:cubicBezTo>
                <a:cubicBezTo>
                  <a:pt x="208914" y="-1609"/>
                  <a:pt x="196214" y="-384"/>
                  <a:pt x="193421" y="16470"/>
                </a:cubicBezTo>
                <a:cubicBezTo>
                  <a:pt x="190944" y="31234"/>
                  <a:pt x="202564" y="58197"/>
                  <a:pt x="196151" y="70247"/>
                </a:cubicBezTo>
                <a:cubicBezTo>
                  <a:pt x="190435" y="81073"/>
                  <a:pt x="166115" y="72031"/>
                  <a:pt x="163639" y="86915"/>
                </a:cubicBezTo>
                <a:cubicBezTo>
                  <a:pt x="161734" y="98260"/>
                  <a:pt x="171385" y="125774"/>
                  <a:pt x="161035" y="133152"/>
                </a:cubicBezTo>
                <a:cubicBezTo>
                  <a:pt x="150177" y="140934"/>
                  <a:pt x="132651" y="138613"/>
                  <a:pt x="127508" y="154781"/>
                </a:cubicBezTo>
                <a:cubicBezTo>
                  <a:pt x="124967" y="162867"/>
                  <a:pt x="127253" y="180267"/>
                  <a:pt x="121158" y="186333"/>
                </a:cubicBezTo>
                <a:cubicBezTo>
                  <a:pt x="110362" y="197139"/>
                  <a:pt x="92963" y="190770"/>
                  <a:pt x="85471" y="204986"/>
                </a:cubicBezTo>
                <a:cubicBezTo>
                  <a:pt x="80835" y="213689"/>
                  <a:pt x="74612" y="235904"/>
                  <a:pt x="78930" y="245467"/>
                </a:cubicBezTo>
                <a:cubicBezTo>
                  <a:pt x="80136" y="248219"/>
                  <a:pt x="83947" y="249792"/>
                  <a:pt x="84073" y="252809"/>
                </a:cubicBezTo>
                <a:cubicBezTo>
                  <a:pt x="84137" y="255640"/>
                  <a:pt x="60134" y="264579"/>
                  <a:pt x="56451" y="270272"/>
                </a:cubicBezTo>
                <a:cubicBezTo>
                  <a:pt x="45656" y="287202"/>
                  <a:pt x="70294" y="303623"/>
                  <a:pt x="57658" y="318492"/>
                </a:cubicBezTo>
                <a:cubicBezTo>
                  <a:pt x="45973" y="332278"/>
                  <a:pt x="21526" y="315914"/>
                  <a:pt x="7683" y="329803"/>
                </a:cubicBezTo>
                <a:cubicBezTo>
                  <a:pt x="-6033" y="343534"/>
                  <a:pt x="2476" y="369546"/>
                  <a:pt x="4063" y="385762"/>
                </a:cubicBezTo>
                <a:lnTo>
                  <a:pt x="938910" y="1032269"/>
                </a:lnTo>
                <a:cubicBezTo>
                  <a:pt x="940625" y="1027621"/>
                  <a:pt x="942593" y="1023068"/>
                  <a:pt x="943863" y="1018382"/>
                </a:cubicBezTo>
                <a:cubicBezTo>
                  <a:pt x="945514" y="1012717"/>
                  <a:pt x="943165" y="1002265"/>
                  <a:pt x="947292" y="998138"/>
                </a:cubicBezTo>
                <a:cubicBezTo>
                  <a:pt x="955674" y="989686"/>
                  <a:pt x="968819" y="985146"/>
                  <a:pt x="974660" y="974129"/>
                </a:cubicBezTo>
                <a:cubicBezTo>
                  <a:pt x="981772" y="960692"/>
                  <a:pt x="982408" y="943522"/>
                  <a:pt x="993330" y="931863"/>
                </a:cubicBezTo>
                <a:cubicBezTo>
                  <a:pt x="1001775" y="922827"/>
                  <a:pt x="1015682" y="914508"/>
                  <a:pt x="1017904" y="900907"/>
                </a:cubicBezTo>
                <a:cubicBezTo>
                  <a:pt x="1019746" y="889667"/>
                  <a:pt x="1010665" y="873773"/>
                  <a:pt x="1012126" y="864788"/>
                </a:cubicBezTo>
                <a:cubicBezTo>
                  <a:pt x="1012380" y="863366"/>
                  <a:pt x="1031366" y="868331"/>
                  <a:pt x="1032383" y="868166"/>
                </a:cubicBezTo>
                <a:cubicBezTo>
                  <a:pt x="1036256" y="867556"/>
                  <a:pt x="1031874" y="845160"/>
                  <a:pt x="1046479" y="838004"/>
                </a:cubicBezTo>
                <a:cubicBezTo>
                  <a:pt x="1071054" y="825951"/>
                  <a:pt x="1083754" y="846068"/>
                  <a:pt x="1101026" y="844551"/>
                </a:cubicBezTo>
                <a:lnTo>
                  <a:pt x="1111567" y="829469"/>
                </a:lnTo>
                <a:lnTo>
                  <a:pt x="1124267" y="810813"/>
                </a:lnTo>
                <a:lnTo>
                  <a:pt x="1139380" y="789185"/>
                </a:lnTo>
                <a:cubicBezTo>
                  <a:pt x="1137347" y="784251"/>
                  <a:pt x="1131633" y="780466"/>
                  <a:pt x="1130808" y="775494"/>
                </a:cubicBezTo>
                <a:cubicBezTo>
                  <a:pt x="1129664" y="768166"/>
                  <a:pt x="1146746" y="721367"/>
                  <a:pt x="1151445" y="713975"/>
                </a:cubicBezTo>
                <a:cubicBezTo>
                  <a:pt x="1160081" y="700463"/>
                  <a:pt x="1171321" y="684448"/>
                  <a:pt x="1184021" y="672700"/>
                </a:cubicBezTo>
                <a:lnTo>
                  <a:pt x="211073" y="0"/>
                </a:lnTo>
                <a:close/>
              </a:path>
            </a:pathLst>
          </a:custGeom>
          <a:solidFill>
            <a:srgbClr val="FFFFFF">
              <a:alpha val="40510"/>
            </a:srgbClr>
          </a:solidFill>
          <a:ln>
            <a:noFill/>
          </a:ln>
          <a:effectLst>
            <a:outerShdw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6"/>
          <p:cNvSpPr/>
          <p:nvPr/>
        </p:nvSpPr>
        <p:spPr>
          <a:xfrm flipH="1">
            <a:off x="1245658" y="851455"/>
            <a:ext cx="1184020" cy="1032269"/>
          </a:xfrm>
          <a:custGeom>
            <a:avLst/>
            <a:gdLst/>
            <a:ahLst/>
            <a:cxnLst/>
            <a:rect l="l" t="t" r="r" b="b"/>
            <a:pathLst>
              <a:path w="1184020" h="1032269" extrusionOk="0">
                <a:moveTo>
                  <a:pt x="211073" y="0"/>
                </a:moveTo>
                <a:cubicBezTo>
                  <a:pt x="203073" y="4194"/>
                  <a:pt x="195579" y="6081"/>
                  <a:pt x="203708" y="1389"/>
                </a:cubicBezTo>
                <a:cubicBezTo>
                  <a:pt x="208914" y="-1609"/>
                  <a:pt x="196214" y="-384"/>
                  <a:pt x="193421" y="16470"/>
                </a:cubicBezTo>
                <a:cubicBezTo>
                  <a:pt x="190944" y="31234"/>
                  <a:pt x="202564" y="58197"/>
                  <a:pt x="196151" y="70247"/>
                </a:cubicBezTo>
                <a:cubicBezTo>
                  <a:pt x="190435" y="81073"/>
                  <a:pt x="166115" y="72031"/>
                  <a:pt x="163639" y="86915"/>
                </a:cubicBezTo>
                <a:cubicBezTo>
                  <a:pt x="161734" y="98260"/>
                  <a:pt x="171385" y="125774"/>
                  <a:pt x="161035" y="133152"/>
                </a:cubicBezTo>
                <a:cubicBezTo>
                  <a:pt x="150177" y="140934"/>
                  <a:pt x="132651" y="138613"/>
                  <a:pt x="127508" y="154781"/>
                </a:cubicBezTo>
                <a:cubicBezTo>
                  <a:pt x="124967" y="162867"/>
                  <a:pt x="127253" y="180267"/>
                  <a:pt x="121158" y="186333"/>
                </a:cubicBezTo>
                <a:cubicBezTo>
                  <a:pt x="110362" y="197139"/>
                  <a:pt x="92963" y="190770"/>
                  <a:pt x="85471" y="204986"/>
                </a:cubicBezTo>
                <a:cubicBezTo>
                  <a:pt x="80835" y="213689"/>
                  <a:pt x="74612" y="235904"/>
                  <a:pt x="78930" y="245467"/>
                </a:cubicBezTo>
                <a:cubicBezTo>
                  <a:pt x="80136" y="248219"/>
                  <a:pt x="83947" y="249792"/>
                  <a:pt x="84073" y="252809"/>
                </a:cubicBezTo>
                <a:cubicBezTo>
                  <a:pt x="84137" y="255640"/>
                  <a:pt x="60134" y="264579"/>
                  <a:pt x="56451" y="270272"/>
                </a:cubicBezTo>
                <a:cubicBezTo>
                  <a:pt x="45656" y="287202"/>
                  <a:pt x="70294" y="303623"/>
                  <a:pt x="57658" y="318492"/>
                </a:cubicBezTo>
                <a:cubicBezTo>
                  <a:pt x="45973" y="332278"/>
                  <a:pt x="21526" y="315914"/>
                  <a:pt x="7683" y="329803"/>
                </a:cubicBezTo>
                <a:cubicBezTo>
                  <a:pt x="-6033" y="343534"/>
                  <a:pt x="2476" y="369546"/>
                  <a:pt x="4063" y="385762"/>
                </a:cubicBezTo>
                <a:lnTo>
                  <a:pt x="938910" y="1032269"/>
                </a:lnTo>
                <a:cubicBezTo>
                  <a:pt x="940625" y="1027621"/>
                  <a:pt x="942593" y="1023068"/>
                  <a:pt x="943863" y="1018382"/>
                </a:cubicBezTo>
                <a:cubicBezTo>
                  <a:pt x="945514" y="1012717"/>
                  <a:pt x="943165" y="1002265"/>
                  <a:pt x="947292" y="998138"/>
                </a:cubicBezTo>
                <a:cubicBezTo>
                  <a:pt x="955674" y="989686"/>
                  <a:pt x="968819" y="985146"/>
                  <a:pt x="974660" y="974129"/>
                </a:cubicBezTo>
                <a:cubicBezTo>
                  <a:pt x="981772" y="960692"/>
                  <a:pt x="982408" y="943522"/>
                  <a:pt x="993330" y="931863"/>
                </a:cubicBezTo>
                <a:cubicBezTo>
                  <a:pt x="1001775" y="922827"/>
                  <a:pt x="1015682" y="914508"/>
                  <a:pt x="1017904" y="900907"/>
                </a:cubicBezTo>
                <a:cubicBezTo>
                  <a:pt x="1019746" y="889667"/>
                  <a:pt x="1010665" y="873773"/>
                  <a:pt x="1012126" y="864788"/>
                </a:cubicBezTo>
                <a:cubicBezTo>
                  <a:pt x="1012380" y="863366"/>
                  <a:pt x="1031366" y="868331"/>
                  <a:pt x="1032383" y="868166"/>
                </a:cubicBezTo>
                <a:cubicBezTo>
                  <a:pt x="1036256" y="867556"/>
                  <a:pt x="1031874" y="845160"/>
                  <a:pt x="1046479" y="838004"/>
                </a:cubicBezTo>
                <a:cubicBezTo>
                  <a:pt x="1071054" y="825951"/>
                  <a:pt x="1083754" y="846068"/>
                  <a:pt x="1101026" y="844551"/>
                </a:cubicBezTo>
                <a:lnTo>
                  <a:pt x="1111567" y="829469"/>
                </a:lnTo>
                <a:lnTo>
                  <a:pt x="1124267" y="810813"/>
                </a:lnTo>
                <a:lnTo>
                  <a:pt x="1139380" y="789185"/>
                </a:lnTo>
                <a:cubicBezTo>
                  <a:pt x="1137347" y="784251"/>
                  <a:pt x="1131633" y="780466"/>
                  <a:pt x="1130808" y="775494"/>
                </a:cubicBezTo>
                <a:cubicBezTo>
                  <a:pt x="1129664" y="768166"/>
                  <a:pt x="1146746" y="721367"/>
                  <a:pt x="1151445" y="713975"/>
                </a:cubicBezTo>
                <a:cubicBezTo>
                  <a:pt x="1160081" y="700463"/>
                  <a:pt x="1171321" y="684448"/>
                  <a:pt x="1184021" y="672700"/>
                </a:cubicBezTo>
                <a:lnTo>
                  <a:pt x="211073" y="0"/>
                </a:lnTo>
                <a:close/>
              </a:path>
            </a:pathLst>
          </a:custGeom>
          <a:solidFill>
            <a:srgbClr val="FFFFFF">
              <a:alpha val="40510"/>
            </a:srgbClr>
          </a:solidFill>
          <a:ln>
            <a:noFill/>
          </a:ln>
          <a:effectLst>
            <a:outerShdw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790" y="1545456"/>
            <a:ext cx="5111051" cy="328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8"/>
          <p:cNvSpPr/>
          <p:nvPr/>
        </p:nvSpPr>
        <p:spPr>
          <a:xfrm>
            <a:off x="4012926" y="1786150"/>
            <a:ext cx="4600501" cy="171031"/>
          </a:xfrm>
          <a:custGeom>
            <a:avLst/>
            <a:gdLst/>
            <a:ahLst/>
            <a:cxnLst/>
            <a:rect l="l" t="t" r="r" b="b"/>
            <a:pathLst>
              <a:path w="6667393" h="171031" extrusionOk="0">
                <a:moveTo>
                  <a:pt x="86024" y="2"/>
                </a:moveTo>
                <a:cubicBezTo>
                  <a:pt x="38811" y="-294"/>
                  <a:pt x="297" y="37678"/>
                  <a:pt x="2" y="84887"/>
                </a:cubicBezTo>
                <a:cubicBezTo>
                  <a:pt x="-298" y="132088"/>
                  <a:pt x="37799" y="170626"/>
                  <a:pt x="85012" y="170909"/>
                </a:cubicBezTo>
                <a:cubicBezTo>
                  <a:pt x="326434" y="170991"/>
                  <a:pt x="567824" y="171274"/>
                  <a:pt x="809246" y="170545"/>
                </a:cubicBezTo>
                <a:cubicBezTo>
                  <a:pt x="875478" y="170343"/>
                  <a:pt x="941754" y="170343"/>
                  <a:pt x="1007985" y="169897"/>
                </a:cubicBezTo>
                <a:cubicBezTo>
                  <a:pt x="1093449" y="169331"/>
                  <a:pt x="1178820" y="168724"/>
                  <a:pt x="1264280" y="167509"/>
                </a:cubicBezTo>
                <a:cubicBezTo>
                  <a:pt x="1309153" y="166861"/>
                  <a:pt x="1354132" y="165445"/>
                  <a:pt x="1399005" y="164837"/>
                </a:cubicBezTo>
                <a:cubicBezTo>
                  <a:pt x="1441729" y="164271"/>
                  <a:pt x="1484425" y="163785"/>
                  <a:pt x="1527157" y="163582"/>
                </a:cubicBezTo>
                <a:cubicBezTo>
                  <a:pt x="1557061" y="163421"/>
                  <a:pt x="1586940" y="163825"/>
                  <a:pt x="1616847" y="163947"/>
                </a:cubicBezTo>
                <a:cubicBezTo>
                  <a:pt x="1674529" y="164190"/>
                  <a:pt x="1732219" y="164433"/>
                  <a:pt x="1789905" y="164716"/>
                </a:cubicBezTo>
                <a:cubicBezTo>
                  <a:pt x="1935184" y="165404"/>
                  <a:pt x="2080430" y="165647"/>
                  <a:pt x="2225710" y="165606"/>
                </a:cubicBezTo>
                <a:cubicBezTo>
                  <a:pt x="2606023" y="165485"/>
                  <a:pt x="2986336" y="160789"/>
                  <a:pt x="3366649" y="159899"/>
                </a:cubicBezTo>
                <a:cubicBezTo>
                  <a:pt x="3535440" y="159494"/>
                  <a:pt x="3704247" y="159939"/>
                  <a:pt x="3873053" y="160668"/>
                </a:cubicBezTo>
                <a:cubicBezTo>
                  <a:pt x="3967051" y="161073"/>
                  <a:pt x="4061008" y="162166"/>
                  <a:pt x="4155005" y="161801"/>
                </a:cubicBezTo>
                <a:cubicBezTo>
                  <a:pt x="4266127" y="161356"/>
                  <a:pt x="4377248" y="158967"/>
                  <a:pt x="4488368" y="157510"/>
                </a:cubicBezTo>
                <a:cubicBezTo>
                  <a:pt x="4644343" y="155446"/>
                  <a:pt x="4800317" y="154231"/>
                  <a:pt x="4956292" y="153057"/>
                </a:cubicBezTo>
                <a:cubicBezTo>
                  <a:pt x="5520317" y="148847"/>
                  <a:pt x="6084382" y="147430"/>
                  <a:pt x="6648408" y="145487"/>
                </a:cubicBezTo>
                <a:cubicBezTo>
                  <a:pt x="6658852" y="145528"/>
                  <a:pt x="6667312" y="137189"/>
                  <a:pt x="6667393" y="126745"/>
                </a:cubicBezTo>
                <a:cubicBezTo>
                  <a:pt x="6667434" y="116341"/>
                  <a:pt x="6659095" y="107840"/>
                  <a:pt x="6648650" y="107799"/>
                </a:cubicBezTo>
                <a:cubicBezTo>
                  <a:pt x="6082561" y="98731"/>
                  <a:pt x="5516431" y="90149"/>
                  <a:pt x="4950341" y="78815"/>
                </a:cubicBezTo>
                <a:cubicBezTo>
                  <a:pt x="4794407" y="75690"/>
                  <a:pt x="4638473" y="72564"/>
                  <a:pt x="4482539" y="68569"/>
                </a:cubicBezTo>
                <a:cubicBezTo>
                  <a:pt x="4373604" y="65776"/>
                  <a:pt x="4264629" y="61877"/>
                  <a:pt x="4155653" y="60092"/>
                </a:cubicBezTo>
                <a:cubicBezTo>
                  <a:pt x="4061656" y="58550"/>
                  <a:pt x="3967658" y="58582"/>
                  <a:pt x="3873661" y="57813"/>
                </a:cubicBezTo>
                <a:cubicBezTo>
                  <a:pt x="3704895" y="56437"/>
                  <a:pt x="3536168" y="54761"/>
                  <a:pt x="3367406" y="52251"/>
                </a:cubicBezTo>
                <a:cubicBezTo>
                  <a:pt x="2987138" y="46591"/>
                  <a:pt x="2606877" y="37014"/>
                  <a:pt x="2226596" y="32136"/>
                </a:cubicBezTo>
                <a:cubicBezTo>
                  <a:pt x="2081325" y="30270"/>
                  <a:pt x="1936066" y="28598"/>
                  <a:pt x="1790787" y="27452"/>
                </a:cubicBezTo>
                <a:cubicBezTo>
                  <a:pt x="1730972" y="26982"/>
                  <a:pt x="1671100" y="26570"/>
                  <a:pt x="1611281" y="26063"/>
                </a:cubicBezTo>
                <a:cubicBezTo>
                  <a:pt x="1583511" y="25829"/>
                  <a:pt x="1555806" y="25780"/>
                  <a:pt x="1528039" y="25302"/>
                </a:cubicBezTo>
                <a:cubicBezTo>
                  <a:pt x="1485320" y="24570"/>
                  <a:pt x="1442604" y="23643"/>
                  <a:pt x="1399892" y="22521"/>
                </a:cubicBezTo>
                <a:cubicBezTo>
                  <a:pt x="1355027" y="21343"/>
                  <a:pt x="1310157" y="19421"/>
                  <a:pt x="1265292" y="18218"/>
                </a:cubicBezTo>
                <a:cubicBezTo>
                  <a:pt x="1179856" y="15931"/>
                  <a:pt x="1094319" y="14162"/>
                  <a:pt x="1008867" y="12527"/>
                </a:cubicBezTo>
                <a:cubicBezTo>
                  <a:pt x="942648" y="11260"/>
                  <a:pt x="876482" y="10397"/>
                  <a:pt x="810258" y="9365"/>
                </a:cubicBezTo>
                <a:cubicBezTo>
                  <a:pt x="568865" y="5600"/>
                  <a:pt x="327426" y="2965"/>
                  <a:pt x="86024" y="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8"/>
          <p:cNvSpPr/>
          <p:nvPr/>
        </p:nvSpPr>
        <p:spPr>
          <a:xfrm>
            <a:off x="6166100" y="2249000"/>
            <a:ext cx="4232700" cy="33681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2863" dist="9525" dir="270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28"/>
          <p:cNvSpPr txBox="1">
            <a:spLocks noGrp="1"/>
          </p:cNvSpPr>
          <p:nvPr>
            <p:ph type="title"/>
          </p:nvPr>
        </p:nvSpPr>
        <p:spPr>
          <a:xfrm>
            <a:off x="1437655" y="734131"/>
            <a:ext cx="8760600" cy="760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sz="2800" dirty="0">
                <a:solidFill>
                  <a:srgbClr val="FF0000"/>
                </a:solidFill>
              </a:rPr>
              <a:t>Назначение всероссийской проверочной работы</a:t>
            </a:r>
            <a:endParaRPr sz="2800" dirty="0">
              <a:solidFill>
                <a:srgbClr val="FF0000"/>
              </a:solidFill>
            </a:endParaRPr>
          </a:p>
        </p:txBody>
      </p:sp>
      <p:sp>
        <p:nvSpPr>
          <p:cNvPr id="304" name="Google Shape;304;p28"/>
          <p:cNvSpPr txBox="1">
            <a:spLocks noGrp="1"/>
          </p:cNvSpPr>
          <p:nvPr>
            <p:ph type="body" idx="1"/>
          </p:nvPr>
        </p:nvSpPr>
        <p:spPr>
          <a:xfrm>
            <a:off x="1068445" y="1290745"/>
            <a:ext cx="4909930" cy="320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>
              <a:buNone/>
            </a:pPr>
            <a:r>
              <a:rPr lang="ru-RU" sz="2000" dirty="0"/>
              <a:t>Назначение ВПР по учебному предмету «Литературное чтение» –</a:t>
            </a:r>
          </a:p>
          <a:p>
            <a:pPr marL="0" lvl="0" indent="0">
              <a:buNone/>
            </a:pPr>
            <a:r>
              <a:rPr lang="ru-RU" sz="2000" b="1" dirty="0"/>
              <a:t>оценить качество общеобразовательной подготовки обучающихся 4 </a:t>
            </a:r>
            <a:r>
              <a:rPr lang="ru-RU" sz="2000" b="1" dirty="0" smtClean="0"/>
              <a:t>классов в </a:t>
            </a:r>
            <a:r>
              <a:rPr lang="ru-RU" sz="2000" b="1" dirty="0"/>
              <a:t>соответствии с требованиями федерального </a:t>
            </a:r>
            <a:r>
              <a:rPr lang="ru-RU" sz="2000" b="1" dirty="0" smtClean="0"/>
              <a:t>государственного образовательного </a:t>
            </a:r>
            <a:r>
              <a:rPr lang="ru-RU" sz="2000" b="1" dirty="0"/>
              <a:t>стандарта начального общего образования (ФГОС </a:t>
            </a:r>
            <a:r>
              <a:rPr lang="ru-RU" sz="2000" b="1" dirty="0" smtClean="0"/>
              <a:t>НОО) и </a:t>
            </a:r>
            <a:r>
              <a:rPr lang="ru-RU" sz="2000" b="1" dirty="0"/>
              <a:t>федеральной образовательной программы начального общего </a:t>
            </a:r>
            <a:r>
              <a:rPr lang="ru-RU" sz="2000" b="1" dirty="0" smtClean="0"/>
              <a:t>образования (ФОП </a:t>
            </a:r>
            <a:r>
              <a:rPr lang="ru-RU" sz="2000" b="1" dirty="0"/>
              <a:t>НОО). </a:t>
            </a:r>
          </a:p>
        </p:txBody>
      </p:sp>
      <p:sp>
        <p:nvSpPr>
          <p:cNvPr id="305" name="Google Shape;305;p28"/>
          <p:cNvSpPr txBox="1">
            <a:spLocks noGrp="1"/>
          </p:cNvSpPr>
          <p:nvPr>
            <p:ph type="body" idx="2"/>
          </p:nvPr>
        </p:nvSpPr>
        <p:spPr>
          <a:xfrm>
            <a:off x="6286400" y="1287156"/>
            <a:ext cx="4408104" cy="320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>
              <a:buNone/>
            </a:pPr>
            <a:r>
              <a:rPr lang="ru-RU" sz="2000" b="1" dirty="0"/>
              <a:t>Не предусмотрено использование результатов проверочных работ </a:t>
            </a:r>
            <a:r>
              <a:rPr lang="ru-RU" sz="2000" dirty="0" smtClean="0"/>
              <a:t>для оценки </a:t>
            </a:r>
            <a:r>
              <a:rPr lang="ru-RU" sz="2000" dirty="0"/>
              <a:t>деятельности педагогических работников, образовательных организаций, муниципальных органов управления образованием и региональных</a:t>
            </a:r>
          </a:p>
          <a:p>
            <a:pPr marL="0" lvl="0" indent="0">
              <a:buNone/>
            </a:pPr>
            <a:r>
              <a:rPr lang="ru-RU" sz="2000" dirty="0"/>
              <a:t>органов исполнительной власти, осуществляющих государственное управление</a:t>
            </a:r>
          </a:p>
          <a:p>
            <a:pPr marL="0" lvl="0" indent="0">
              <a:buNone/>
            </a:pPr>
            <a:r>
              <a:rPr lang="ru-RU" sz="2000" dirty="0"/>
              <a:t>в сфере образования.</a:t>
            </a:r>
            <a:endParaRPr sz="2000" dirty="0"/>
          </a:p>
        </p:txBody>
      </p:sp>
      <p:sp>
        <p:nvSpPr>
          <p:cNvPr id="306" name="Google Shape;306;p28"/>
          <p:cNvSpPr/>
          <p:nvPr/>
        </p:nvSpPr>
        <p:spPr>
          <a:xfrm>
            <a:off x="9592459" y="1786155"/>
            <a:ext cx="1184020" cy="1032269"/>
          </a:xfrm>
          <a:custGeom>
            <a:avLst/>
            <a:gdLst/>
            <a:ahLst/>
            <a:cxnLst/>
            <a:rect l="l" t="t" r="r" b="b"/>
            <a:pathLst>
              <a:path w="1184020" h="1032269" extrusionOk="0">
                <a:moveTo>
                  <a:pt x="211073" y="0"/>
                </a:moveTo>
                <a:cubicBezTo>
                  <a:pt x="203073" y="4194"/>
                  <a:pt x="195579" y="6081"/>
                  <a:pt x="203708" y="1389"/>
                </a:cubicBezTo>
                <a:cubicBezTo>
                  <a:pt x="208914" y="-1609"/>
                  <a:pt x="196214" y="-384"/>
                  <a:pt x="193421" y="16470"/>
                </a:cubicBezTo>
                <a:cubicBezTo>
                  <a:pt x="190944" y="31234"/>
                  <a:pt x="202564" y="58197"/>
                  <a:pt x="196151" y="70247"/>
                </a:cubicBezTo>
                <a:cubicBezTo>
                  <a:pt x="190435" y="81073"/>
                  <a:pt x="166115" y="72031"/>
                  <a:pt x="163639" y="86915"/>
                </a:cubicBezTo>
                <a:cubicBezTo>
                  <a:pt x="161734" y="98260"/>
                  <a:pt x="171385" y="125774"/>
                  <a:pt x="161035" y="133152"/>
                </a:cubicBezTo>
                <a:cubicBezTo>
                  <a:pt x="150177" y="140934"/>
                  <a:pt x="132651" y="138613"/>
                  <a:pt x="127508" y="154781"/>
                </a:cubicBezTo>
                <a:cubicBezTo>
                  <a:pt x="124967" y="162867"/>
                  <a:pt x="127253" y="180267"/>
                  <a:pt x="121158" y="186333"/>
                </a:cubicBezTo>
                <a:cubicBezTo>
                  <a:pt x="110362" y="197139"/>
                  <a:pt x="92963" y="190770"/>
                  <a:pt x="85471" y="204986"/>
                </a:cubicBezTo>
                <a:cubicBezTo>
                  <a:pt x="80835" y="213689"/>
                  <a:pt x="74612" y="235904"/>
                  <a:pt x="78930" y="245467"/>
                </a:cubicBezTo>
                <a:cubicBezTo>
                  <a:pt x="80136" y="248219"/>
                  <a:pt x="83947" y="249792"/>
                  <a:pt x="84073" y="252809"/>
                </a:cubicBezTo>
                <a:cubicBezTo>
                  <a:pt x="84137" y="255640"/>
                  <a:pt x="60134" y="264579"/>
                  <a:pt x="56451" y="270272"/>
                </a:cubicBezTo>
                <a:cubicBezTo>
                  <a:pt x="45656" y="287202"/>
                  <a:pt x="70294" y="303623"/>
                  <a:pt x="57658" y="318492"/>
                </a:cubicBezTo>
                <a:cubicBezTo>
                  <a:pt x="45973" y="332278"/>
                  <a:pt x="21526" y="315914"/>
                  <a:pt x="7683" y="329803"/>
                </a:cubicBezTo>
                <a:cubicBezTo>
                  <a:pt x="-6033" y="343534"/>
                  <a:pt x="2476" y="369546"/>
                  <a:pt x="4063" y="385762"/>
                </a:cubicBezTo>
                <a:lnTo>
                  <a:pt x="938910" y="1032269"/>
                </a:lnTo>
                <a:cubicBezTo>
                  <a:pt x="940625" y="1027621"/>
                  <a:pt x="942593" y="1023068"/>
                  <a:pt x="943863" y="1018382"/>
                </a:cubicBezTo>
                <a:cubicBezTo>
                  <a:pt x="945514" y="1012717"/>
                  <a:pt x="943165" y="1002265"/>
                  <a:pt x="947292" y="998138"/>
                </a:cubicBezTo>
                <a:cubicBezTo>
                  <a:pt x="955674" y="989686"/>
                  <a:pt x="968819" y="985146"/>
                  <a:pt x="974660" y="974129"/>
                </a:cubicBezTo>
                <a:cubicBezTo>
                  <a:pt x="981772" y="960692"/>
                  <a:pt x="982408" y="943522"/>
                  <a:pt x="993330" y="931863"/>
                </a:cubicBezTo>
                <a:cubicBezTo>
                  <a:pt x="1001775" y="922827"/>
                  <a:pt x="1015682" y="914508"/>
                  <a:pt x="1017904" y="900907"/>
                </a:cubicBezTo>
                <a:cubicBezTo>
                  <a:pt x="1019746" y="889667"/>
                  <a:pt x="1010665" y="873773"/>
                  <a:pt x="1012126" y="864788"/>
                </a:cubicBezTo>
                <a:cubicBezTo>
                  <a:pt x="1012380" y="863366"/>
                  <a:pt x="1031366" y="868331"/>
                  <a:pt x="1032383" y="868166"/>
                </a:cubicBezTo>
                <a:cubicBezTo>
                  <a:pt x="1036256" y="867556"/>
                  <a:pt x="1031874" y="845160"/>
                  <a:pt x="1046479" y="838004"/>
                </a:cubicBezTo>
                <a:cubicBezTo>
                  <a:pt x="1071054" y="825951"/>
                  <a:pt x="1083754" y="846068"/>
                  <a:pt x="1101026" y="844551"/>
                </a:cubicBezTo>
                <a:lnTo>
                  <a:pt x="1111567" y="829469"/>
                </a:lnTo>
                <a:lnTo>
                  <a:pt x="1124267" y="810813"/>
                </a:lnTo>
                <a:lnTo>
                  <a:pt x="1139380" y="789185"/>
                </a:lnTo>
                <a:cubicBezTo>
                  <a:pt x="1137347" y="784251"/>
                  <a:pt x="1131633" y="780466"/>
                  <a:pt x="1130808" y="775494"/>
                </a:cubicBezTo>
                <a:cubicBezTo>
                  <a:pt x="1129664" y="768166"/>
                  <a:pt x="1146746" y="721367"/>
                  <a:pt x="1151445" y="713975"/>
                </a:cubicBezTo>
                <a:cubicBezTo>
                  <a:pt x="1160081" y="700463"/>
                  <a:pt x="1171321" y="684448"/>
                  <a:pt x="1184021" y="672700"/>
                </a:cubicBezTo>
                <a:lnTo>
                  <a:pt x="211073" y="0"/>
                </a:lnTo>
                <a:close/>
              </a:path>
            </a:pathLst>
          </a:custGeom>
          <a:solidFill>
            <a:srgbClr val="FFFFFF">
              <a:alpha val="40510"/>
            </a:srgbClr>
          </a:solidFill>
          <a:ln>
            <a:noFill/>
          </a:ln>
          <a:effectLst>
            <a:outerShdw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Распределение заданий проверочной работы по позициям кодификатора</a:t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1722" y="2262929"/>
            <a:ext cx="795130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hlinkClick r:id="rId2"/>
              </a:rPr>
              <a:t>https://fioco.ru/Media/Default/Documents/</a:t>
            </a:r>
            <a:r>
              <a:rPr lang="ru-RU" sz="2400" dirty="0">
                <a:hlinkClick r:id="rId2"/>
              </a:rPr>
              <a:t>ВПР-2025/</a:t>
            </a:r>
            <a:r>
              <a:rPr lang="en-US" sz="2400" dirty="0" smtClean="0">
                <a:hlinkClick r:id="rId2"/>
              </a:rPr>
              <a:t>VPR_LCHT-4_DEMO_2025.pdf</a:t>
            </a:r>
            <a:endParaRPr lang="ru-RU" sz="24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924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8"/>
          <p:cNvSpPr/>
          <p:nvPr/>
        </p:nvSpPr>
        <p:spPr>
          <a:xfrm>
            <a:off x="6759050" y="1432917"/>
            <a:ext cx="3669000" cy="4189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2863" dist="9525" dir="270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38"/>
          <p:cNvSpPr/>
          <p:nvPr/>
        </p:nvSpPr>
        <p:spPr>
          <a:xfrm flipH="1">
            <a:off x="6389884" y="1136280"/>
            <a:ext cx="1184020" cy="1032269"/>
          </a:xfrm>
          <a:custGeom>
            <a:avLst/>
            <a:gdLst/>
            <a:ahLst/>
            <a:cxnLst/>
            <a:rect l="l" t="t" r="r" b="b"/>
            <a:pathLst>
              <a:path w="1184020" h="1032269" extrusionOk="0">
                <a:moveTo>
                  <a:pt x="211073" y="0"/>
                </a:moveTo>
                <a:cubicBezTo>
                  <a:pt x="203073" y="4194"/>
                  <a:pt x="195579" y="6081"/>
                  <a:pt x="203708" y="1389"/>
                </a:cubicBezTo>
                <a:cubicBezTo>
                  <a:pt x="208914" y="-1609"/>
                  <a:pt x="196214" y="-384"/>
                  <a:pt x="193421" y="16470"/>
                </a:cubicBezTo>
                <a:cubicBezTo>
                  <a:pt x="190944" y="31234"/>
                  <a:pt x="202564" y="58197"/>
                  <a:pt x="196151" y="70247"/>
                </a:cubicBezTo>
                <a:cubicBezTo>
                  <a:pt x="190435" y="81073"/>
                  <a:pt x="166115" y="72031"/>
                  <a:pt x="163639" y="86915"/>
                </a:cubicBezTo>
                <a:cubicBezTo>
                  <a:pt x="161734" y="98260"/>
                  <a:pt x="171385" y="125774"/>
                  <a:pt x="161035" y="133152"/>
                </a:cubicBezTo>
                <a:cubicBezTo>
                  <a:pt x="150177" y="140934"/>
                  <a:pt x="132651" y="138613"/>
                  <a:pt x="127508" y="154781"/>
                </a:cubicBezTo>
                <a:cubicBezTo>
                  <a:pt x="124967" y="162867"/>
                  <a:pt x="127253" y="180267"/>
                  <a:pt x="121158" y="186333"/>
                </a:cubicBezTo>
                <a:cubicBezTo>
                  <a:pt x="110362" y="197139"/>
                  <a:pt x="92963" y="190770"/>
                  <a:pt x="85471" y="204986"/>
                </a:cubicBezTo>
                <a:cubicBezTo>
                  <a:pt x="80835" y="213689"/>
                  <a:pt x="74612" y="235904"/>
                  <a:pt x="78930" y="245467"/>
                </a:cubicBezTo>
                <a:cubicBezTo>
                  <a:pt x="80136" y="248219"/>
                  <a:pt x="83947" y="249792"/>
                  <a:pt x="84073" y="252809"/>
                </a:cubicBezTo>
                <a:cubicBezTo>
                  <a:pt x="84137" y="255640"/>
                  <a:pt x="60134" y="264579"/>
                  <a:pt x="56451" y="270272"/>
                </a:cubicBezTo>
                <a:cubicBezTo>
                  <a:pt x="45656" y="287202"/>
                  <a:pt x="70294" y="303623"/>
                  <a:pt x="57658" y="318492"/>
                </a:cubicBezTo>
                <a:cubicBezTo>
                  <a:pt x="45973" y="332278"/>
                  <a:pt x="21526" y="315914"/>
                  <a:pt x="7683" y="329803"/>
                </a:cubicBezTo>
                <a:cubicBezTo>
                  <a:pt x="-6033" y="343534"/>
                  <a:pt x="2476" y="369546"/>
                  <a:pt x="4063" y="385762"/>
                </a:cubicBezTo>
                <a:lnTo>
                  <a:pt x="938910" y="1032269"/>
                </a:lnTo>
                <a:cubicBezTo>
                  <a:pt x="940625" y="1027621"/>
                  <a:pt x="942593" y="1023068"/>
                  <a:pt x="943863" y="1018382"/>
                </a:cubicBezTo>
                <a:cubicBezTo>
                  <a:pt x="945514" y="1012717"/>
                  <a:pt x="943165" y="1002265"/>
                  <a:pt x="947292" y="998138"/>
                </a:cubicBezTo>
                <a:cubicBezTo>
                  <a:pt x="955674" y="989686"/>
                  <a:pt x="968819" y="985146"/>
                  <a:pt x="974660" y="974129"/>
                </a:cubicBezTo>
                <a:cubicBezTo>
                  <a:pt x="981772" y="960692"/>
                  <a:pt x="982408" y="943522"/>
                  <a:pt x="993330" y="931863"/>
                </a:cubicBezTo>
                <a:cubicBezTo>
                  <a:pt x="1001775" y="922827"/>
                  <a:pt x="1015682" y="914508"/>
                  <a:pt x="1017904" y="900907"/>
                </a:cubicBezTo>
                <a:cubicBezTo>
                  <a:pt x="1019746" y="889667"/>
                  <a:pt x="1010665" y="873773"/>
                  <a:pt x="1012126" y="864788"/>
                </a:cubicBezTo>
                <a:cubicBezTo>
                  <a:pt x="1012380" y="863366"/>
                  <a:pt x="1031366" y="868331"/>
                  <a:pt x="1032383" y="868166"/>
                </a:cubicBezTo>
                <a:cubicBezTo>
                  <a:pt x="1036256" y="867556"/>
                  <a:pt x="1031874" y="845160"/>
                  <a:pt x="1046479" y="838004"/>
                </a:cubicBezTo>
                <a:cubicBezTo>
                  <a:pt x="1071054" y="825951"/>
                  <a:pt x="1083754" y="846068"/>
                  <a:pt x="1101026" y="844551"/>
                </a:cubicBezTo>
                <a:lnTo>
                  <a:pt x="1111567" y="829469"/>
                </a:lnTo>
                <a:lnTo>
                  <a:pt x="1124267" y="810813"/>
                </a:lnTo>
                <a:lnTo>
                  <a:pt x="1139380" y="789185"/>
                </a:lnTo>
                <a:cubicBezTo>
                  <a:pt x="1137347" y="784251"/>
                  <a:pt x="1131633" y="780466"/>
                  <a:pt x="1130808" y="775494"/>
                </a:cubicBezTo>
                <a:cubicBezTo>
                  <a:pt x="1129664" y="768166"/>
                  <a:pt x="1146746" y="721367"/>
                  <a:pt x="1151445" y="713975"/>
                </a:cubicBezTo>
                <a:cubicBezTo>
                  <a:pt x="1160081" y="700463"/>
                  <a:pt x="1171321" y="684448"/>
                  <a:pt x="1184021" y="672700"/>
                </a:cubicBezTo>
                <a:lnTo>
                  <a:pt x="211073" y="0"/>
                </a:lnTo>
                <a:close/>
              </a:path>
            </a:pathLst>
          </a:custGeom>
          <a:solidFill>
            <a:srgbClr val="FFFFFF">
              <a:alpha val="40510"/>
            </a:srgbClr>
          </a:solidFill>
          <a:ln>
            <a:noFill/>
          </a:ln>
          <a:effectLst>
            <a:outerShdw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38"/>
          <p:cNvSpPr txBox="1">
            <a:spLocks noGrp="1"/>
          </p:cNvSpPr>
          <p:nvPr>
            <p:ph type="title"/>
          </p:nvPr>
        </p:nvSpPr>
        <p:spPr>
          <a:xfrm>
            <a:off x="1497874" y="923109"/>
            <a:ext cx="5085806" cy="4153987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/>
              <a:t>ФЗ « О внесении изменений в статьи 67 и 68 Федерального закона «Об образовании в РФ»</a:t>
            </a:r>
            <a:br>
              <a:rPr lang="ru-RU" sz="2400" dirty="0" smtClean="0"/>
            </a:br>
            <a:r>
              <a:rPr lang="ru-RU" sz="2400" dirty="0" smtClean="0"/>
              <a:t>от 28.12.2024г.№ 544-ФЗ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Вступает в силу с 1 апреля 2025г.</a:t>
            </a:r>
            <a:br>
              <a:rPr lang="ru-RU" sz="2400" dirty="0" smtClean="0"/>
            </a:br>
            <a:endParaRPr sz="2400" dirty="0"/>
          </a:p>
        </p:txBody>
      </p:sp>
      <p:pic>
        <p:nvPicPr>
          <p:cNvPr id="476" name="Google Shape;476;p3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5847" t="16709" r="19756" b="16955"/>
          <a:stretch/>
        </p:blipFill>
        <p:spPr>
          <a:xfrm>
            <a:off x="7174262" y="1311450"/>
            <a:ext cx="2838600" cy="4387500"/>
          </a:xfrm>
          <a:prstGeom prst="rect">
            <a:avLst/>
          </a:prstGeom>
        </p:spPr>
      </p:pic>
      <p:sp>
        <p:nvSpPr>
          <p:cNvPr id="478" name="Google Shape;478;p38"/>
          <p:cNvSpPr/>
          <p:nvPr/>
        </p:nvSpPr>
        <p:spPr>
          <a:xfrm rot="10800000" flipH="1">
            <a:off x="8318750" y="1670475"/>
            <a:ext cx="696300" cy="1407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3631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479" name="Google Shape;479;p38"/>
          <p:cNvSpPr/>
          <p:nvPr/>
        </p:nvSpPr>
        <p:spPr>
          <a:xfrm rot="-62271">
            <a:off x="1768626" y="3840863"/>
            <a:ext cx="4601256" cy="171057"/>
          </a:xfrm>
          <a:custGeom>
            <a:avLst/>
            <a:gdLst/>
            <a:ahLst/>
            <a:cxnLst/>
            <a:rect l="l" t="t" r="r" b="b"/>
            <a:pathLst>
              <a:path w="6667393" h="171031" extrusionOk="0">
                <a:moveTo>
                  <a:pt x="86024" y="2"/>
                </a:moveTo>
                <a:cubicBezTo>
                  <a:pt x="38811" y="-294"/>
                  <a:pt x="297" y="37678"/>
                  <a:pt x="2" y="84887"/>
                </a:cubicBezTo>
                <a:cubicBezTo>
                  <a:pt x="-298" y="132088"/>
                  <a:pt x="37799" y="170626"/>
                  <a:pt x="85012" y="170909"/>
                </a:cubicBezTo>
                <a:cubicBezTo>
                  <a:pt x="326434" y="170991"/>
                  <a:pt x="567824" y="171274"/>
                  <a:pt x="809246" y="170545"/>
                </a:cubicBezTo>
                <a:cubicBezTo>
                  <a:pt x="875478" y="170343"/>
                  <a:pt x="941754" y="170343"/>
                  <a:pt x="1007985" y="169897"/>
                </a:cubicBezTo>
                <a:cubicBezTo>
                  <a:pt x="1093449" y="169331"/>
                  <a:pt x="1178820" y="168724"/>
                  <a:pt x="1264280" y="167509"/>
                </a:cubicBezTo>
                <a:cubicBezTo>
                  <a:pt x="1309153" y="166861"/>
                  <a:pt x="1354132" y="165445"/>
                  <a:pt x="1399005" y="164837"/>
                </a:cubicBezTo>
                <a:cubicBezTo>
                  <a:pt x="1441729" y="164271"/>
                  <a:pt x="1484425" y="163785"/>
                  <a:pt x="1527157" y="163582"/>
                </a:cubicBezTo>
                <a:cubicBezTo>
                  <a:pt x="1557061" y="163421"/>
                  <a:pt x="1586940" y="163825"/>
                  <a:pt x="1616847" y="163947"/>
                </a:cubicBezTo>
                <a:cubicBezTo>
                  <a:pt x="1674529" y="164190"/>
                  <a:pt x="1732219" y="164433"/>
                  <a:pt x="1789905" y="164716"/>
                </a:cubicBezTo>
                <a:cubicBezTo>
                  <a:pt x="1935184" y="165404"/>
                  <a:pt x="2080430" y="165647"/>
                  <a:pt x="2225710" y="165606"/>
                </a:cubicBezTo>
                <a:cubicBezTo>
                  <a:pt x="2606023" y="165485"/>
                  <a:pt x="2986336" y="160789"/>
                  <a:pt x="3366649" y="159899"/>
                </a:cubicBezTo>
                <a:cubicBezTo>
                  <a:pt x="3535440" y="159494"/>
                  <a:pt x="3704247" y="159939"/>
                  <a:pt x="3873053" y="160668"/>
                </a:cubicBezTo>
                <a:cubicBezTo>
                  <a:pt x="3967051" y="161073"/>
                  <a:pt x="4061008" y="162166"/>
                  <a:pt x="4155005" y="161801"/>
                </a:cubicBezTo>
                <a:cubicBezTo>
                  <a:pt x="4266127" y="161356"/>
                  <a:pt x="4377248" y="158967"/>
                  <a:pt x="4488368" y="157510"/>
                </a:cubicBezTo>
                <a:cubicBezTo>
                  <a:pt x="4644343" y="155446"/>
                  <a:pt x="4800317" y="154231"/>
                  <a:pt x="4956292" y="153057"/>
                </a:cubicBezTo>
                <a:cubicBezTo>
                  <a:pt x="5520317" y="148847"/>
                  <a:pt x="6084382" y="147430"/>
                  <a:pt x="6648408" y="145487"/>
                </a:cubicBezTo>
                <a:cubicBezTo>
                  <a:pt x="6658852" y="145528"/>
                  <a:pt x="6667312" y="137189"/>
                  <a:pt x="6667393" y="126745"/>
                </a:cubicBezTo>
                <a:cubicBezTo>
                  <a:pt x="6667434" y="116341"/>
                  <a:pt x="6659095" y="107840"/>
                  <a:pt x="6648650" y="107799"/>
                </a:cubicBezTo>
                <a:cubicBezTo>
                  <a:pt x="6082561" y="98731"/>
                  <a:pt x="5516431" y="90149"/>
                  <a:pt x="4950341" y="78815"/>
                </a:cubicBezTo>
                <a:cubicBezTo>
                  <a:pt x="4794407" y="75690"/>
                  <a:pt x="4638473" y="72564"/>
                  <a:pt x="4482539" y="68569"/>
                </a:cubicBezTo>
                <a:cubicBezTo>
                  <a:pt x="4373604" y="65776"/>
                  <a:pt x="4264629" y="61877"/>
                  <a:pt x="4155653" y="60092"/>
                </a:cubicBezTo>
                <a:cubicBezTo>
                  <a:pt x="4061656" y="58550"/>
                  <a:pt x="3967658" y="58582"/>
                  <a:pt x="3873661" y="57813"/>
                </a:cubicBezTo>
                <a:cubicBezTo>
                  <a:pt x="3704895" y="56437"/>
                  <a:pt x="3536168" y="54761"/>
                  <a:pt x="3367406" y="52251"/>
                </a:cubicBezTo>
                <a:cubicBezTo>
                  <a:pt x="2987138" y="46591"/>
                  <a:pt x="2606877" y="37014"/>
                  <a:pt x="2226596" y="32136"/>
                </a:cubicBezTo>
                <a:cubicBezTo>
                  <a:pt x="2081325" y="30270"/>
                  <a:pt x="1936066" y="28598"/>
                  <a:pt x="1790787" y="27452"/>
                </a:cubicBezTo>
                <a:cubicBezTo>
                  <a:pt x="1730972" y="26982"/>
                  <a:pt x="1671100" y="26570"/>
                  <a:pt x="1611281" y="26063"/>
                </a:cubicBezTo>
                <a:cubicBezTo>
                  <a:pt x="1583511" y="25829"/>
                  <a:pt x="1555806" y="25780"/>
                  <a:pt x="1528039" y="25302"/>
                </a:cubicBezTo>
                <a:cubicBezTo>
                  <a:pt x="1485320" y="24570"/>
                  <a:pt x="1442604" y="23643"/>
                  <a:pt x="1399892" y="22521"/>
                </a:cubicBezTo>
                <a:cubicBezTo>
                  <a:pt x="1355027" y="21343"/>
                  <a:pt x="1310157" y="19421"/>
                  <a:pt x="1265292" y="18218"/>
                </a:cubicBezTo>
                <a:cubicBezTo>
                  <a:pt x="1179856" y="15931"/>
                  <a:pt x="1094319" y="14162"/>
                  <a:pt x="1008867" y="12527"/>
                </a:cubicBezTo>
                <a:cubicBezTo>
                  <a:pt x="942648" y="11260"/>
                  <a:pt x="876482" y="10397"/>
                  <a:pt x="810258" y="9365"/>
                </a:cubicBezTo>
                <a:cubicBezTo>
                  <a:pt x="568865" y="5600"/>
                  <a:pt x="327426" y="2965"/>
                  <a:pt x="86024" y="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5" r="14515"/>
          <a:stretch>
            <a:fillRect/>
          </a:stretch>
        </p:blipFill>
        <p:spPr>
          <a:xfrm>
            <a:off x="6805020" y="1311450"/>
            <a:ext cx="3623030" cy="45102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Image 1"/>
          <p:cNvPicPr>
            <a:picLocks noGrp="1"/>
          </p:cNvPicPr>
          <p:nvPr>
            <p:ph type="pic" idx="2"/>
          </p:nvPr>
        </p:nvPicPr>
        <p:blipFill rotWithShape="1">
          <a:blip r:embed="rId2" cstate="print"/>
          <a:srcRect t="80089" b="12771"/>
          <a:stretch/>
        </p:blipFill>
        <p:spPr>
          <a:xfrm>
            <a:off x="6491241" y="1326746"/>
            <a:ext cx="4032532" cy="902648"/>
          </a:xfrm>
          <a:prstGeom prst="rect">
            <a:avLst/>
          </a:prstGeom>
        </p:spPr>
      </p:pic>
      <p:pic>
        <p:nvPicPr>
          <p:cNvPr id="6" name="Image 1"/>
          <p:cNvPicPr/>
          <p:nvPr/>
        </p:nvPicPr>
        <p:blipFill rotWithShape="1">
          <a:blip r:embed="rId2" cstate="print"/>
          <a:srcRect b="49976"/>
          <a:stretch/>
        </p:blipFill>
        <p:spPr>
          <a:xfrm>
            <a:off x="1316799" y="985249"/>
            <a:ext cx="5174442" cy="462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26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2"/>
          <p:cNvPicPr/>
          <p:nvPr/>
        </p:nvPicPr>
        <p:blipFill rotWithShape="1">
          <a:blip r:embed="rId2" cstate="print"/>
          <a:srcRect t="2728" b="31907"/>
          <a:stretch/>
        </p:blipFill>
        <p:spPr>
          <a:xfrm>
            <a:off x="1419499" y="698862"/>
            <a:ext cx="6479176" cy="546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041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3"/>
          <p:cNvPicPr/>
          <p:nvPr/>
        </p:nvPicPr>
        <p:blipFill rotWithShape="1">
          <a:blip r:embed="rId2" cstate="print"/>
          <a:srcRect t="4612"/>
          <a:stretch/>
        </p:blipFill>
        <p:spPr>
          <a:xfrm>
            <a:off x="1480457" y="731520"/>
            <a:ext cx="6426925" cy="539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396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2"/>
          <p:cNvSpPr/>
          <p:nvPr/>
        </p:nvSpPr>
        <p:spPr>
          <a:xfrm>
            <a:off x="5449326" y="2760950"/>
            <a:ext cx="3867088" cy="171031"/>
          </a:xfrm>
          <a:custGeom>
            <a:avLst/>
            <a:gdLst/>
            <a:ahLst/>
            <a:cxnLst/>
            <a:rect l="l" t="t" r="r" b="b"/>
            <a:pathLst>
              <a:path w="6667393" h="171031" extrusionOk="0">
                <a:moveTo>
                  <a:pt x="86024" y="2"/>
                </a:moveTo>
                <a:cubicBezTo>
                  <a:pt x="38811" y="-294"/>
                  <a:pt x="297" y="37678"/>
                  <a:pt x="2" y="84887"/>
                </a:cubicBezTo>
                <a:cubicBezTo>
                  <a:pt x="-298" y="132088"/>
                  <a:pt x="37799" y="170626"/>
                  <a:pt x="85012" y="170909"/>
                </a:cubicBezTo>
                <a:cubicBezTo>
                  <a:pt x="326434" y="170991"/>
                  <a:pt x="567824" y="171274"/>
                  <a:pt x="809246" y="170545"/>
                </a:cubicBezTo>
                <a:cubicBezTo>
                  <a:pt x="875478" y="170343"/>
                  <a:pt x="941754" y="170343"/>
                  <a:pt x="1007985" y="169897"/>
                </a:cubicBezTo>
                <a:cubicBezTo>
                  <a:pt x="1093449" y="169331"/>
                  <a:pt x="1178820" y="168724"/>
                  <a:pt x="1264280" y="167509"/>
                </a:cubicBezTo>
                <a:cubicBezTo>
                  <a:pt x="1309153" y="166861"/>
                  <a:pt x="1354132" y="165445"/>
                  <a:pt x="1399005" y="164837"/>
                </a:cubicBezTo>
                <a:cubicBezTo>
                  <a:pt x="1441729" y="164271"/>
                  <a:pt x="1484425" y="163785"/>
                  <a:pt x="1527157" y="163582"/>
                </a:cubicBezTo>
                <a:cubicBezTo>
                  <a:pt x="1557061" y="163421"/>
                  <a:pt x="1586940" y="163825"/>
                  <a:pt x="1616847" y="163947"/>
                </a:cubicBezTo>
                <a:cubicBezTo>
                  <a:pt x="1674529" y="164190"/>
                  <a:pt x="1732219" y="164433"/>
                  <a:pt x="1789905" y="164716"/>
                </a:cubicBezTo>
                <a:cubicBezTo>
                  <a:pt x="1935184" y="165404"/>
                  <a:pt x="2080430" y="165647"/>
                  <a:pt x="2225710" y="165606"/>
                </a:cubicBezTo>
                <a:cubicBezTo>
                  <a:pt x="2606023" y="165485"/>
                  <a:pt x="2986336" y="160789"/>
                  <a:pt x="3366649" y="159899"/>
                </a:cubicBezTo>
                <a:cubicBezTo>
                  <a:pt x="3535440" y="159494"/>
                  <a:pt x="3704247" y="159939"/>
                  <a:pt x="3873053" y="160668"/>
                </a:cubicBezTo>
                <a:cubicBezTo>
                  <a:pt x="3967051" y="161073"/>
                  <a:pt x="4061008" y="162166"/>
                  <a:pt x="4155005" y="161801"/>
                </a:cubicBezTo>
                <a:cubicBezTo>
                  <a:pt x="4266127" y="161356"/>
                  <a:pt x="4377248" y="158967"/>
                  <a:pt x="4488368" y="157510"/>
                </a:cubicBezTo>
                <a:cubicBezTo>
                  <a:pt x="4644343" y="155446"/>
                  <a:pt x="4800317" y="154231"/>
                  <a:pt x="4956292" y="153057"/>
                </a:cubicBezTo>
                <a:cubicBezTo>
                  <a:pt x="5520317" y="148847"/>
                  <a:pt x="6084382" y="147430"/>
                  <a:pt x="6648408" y="145487"/>
                </a:cubicBezTo>
                <a:cubicBezTo>
                  <a:pt x="6658852" y="145528"/>
                  <a:pt x="6667312" y="137189"/>
                  <a:pt x="6667393" y="126745"/>
                </a:cubicBezTo>
                <a:cubicBezTo>
                  <a:pt x="6667434" y="116341"/>
                  <a:pt x="6659095" y="107840"/>
                  <a:pt x="6648650" y="107799"/>
                </a:cubicBezTo>
                <a:cubicBezTo>
                  <a:pt x="6082561" y="98731"/>
                  <a:pt x="5516431" y="90149"/>
                  <a:pt x="4950341" y="78815"/>
                </a:cubicBezTo>
                <a:cubicBezTo>
                  <a:pt x="4794407" y="75690"/>
                  <a:pt x="4638473" y="72564"/>
                  <a:pt x="4482539" y="68569"/>
                </a:cubicBezTo>
                <a:cubicBezTo>
                  <a:pt x="4373604" y="65776"/>
                  <a:pt x="4264629" y="61877"/>
                  <a:pt x="4155653" y="60092"/>
                </a:cubicBezTo>
                <a:cubicBezTo>
                  <a:pt x="4061656" y="58550"/>
                  <a:pt x="3967658" y="58582"/>
                  <a:pt x="3873661" y="57813"/>
                </a:cubicBezTo>
                <a:cubicBezTo>
                  <a:pt x="3704895" y="56437"/>
                  <a:pt x="3536168" y="54761"/>
                  <a:pt x="3367406" y="52251"/>
                </a:cubicBezTo>
                <a:cubicBezTo>
                  <a:pt x="2987138" y="46591"/>
                  <a:pt x="2606877" y="37014"/>
                  <a:pt x="2226596" y="32136"/>
                </a:cubicBezTo>
                <a:cubicBezTo>
                  <a:pt x="2081325" y="30270"/>
                  <a:pt x="1936066" y="28598"/>
                  <a:pt x="1790787" y="27452"/>
                </a:cubicBezTo>
                <a:cubicBezTo>
                  <a:pt x="1730972" y="26982"/>
                  <a:pt x="1671100" y="26570"/>
                  <a:pt x="1611281" y="26063"/>
                </a:cubicBezTo>
                <a:cubicBezTo>
                  <a:pt x="1583511" y="25829"/>
                  <a:pt x="1555806" y="25780"/>
                  <a:pt x="1528039" y="25302"/>
                </a:cubicBezTo>
                <a:cubicBezTo>
                  <a:pt x="1485320" y="24570"/>
                  <a:pt x="1442604" y="23643"/>
                  <a:pt x="1399892" y="22521"/>
                </a:cubicBezTo>
                <a:cubicBezTo>
                  <a:pt x="1355027" y="21343"/>
                  <a:pt x="1310157" y="19421"/>
                  <a:pt x="1265292" y="18218"/>
                </a:cubicBezTo>
                <a:cubicBezTo>
                  <a:pt x="1179856" y="15931"/>
                  <a:pt x="1094319" y="14162"/>
                  <a:pt x="1008867" y="12527"/>
                </a:cubicBezTo>
                <a:cubicBezTo>
                  <a:pt x="942648" y="11260"/>
                  <a:pt x="876482" y="10397"/>
                  <a:pt x="810258" y="9365"/>
                </a:cubicBezTo>
                <a:cubicBezTo>
                  <a:pt x="568865" y="5600"/>
                  <a:pt x="327426" y="2965"/>
                  <a:pt x="86024" y="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1171" y="2116446"/>
            <a:ext cx="5205206" cy="2394593"/>
          </a:xfrm>
        </p:spPr>
        <p:txBody>
          <a:bodyPr>
            <a:normAutofit/>
          </a:bodyPr>
          <a:lstStyle/>
          <a:p>
            <a:r>
              <a:rPr lang="ru-RU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Приказ от 09.10.24 №704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О внесении изменений в некоторые приказы Министерства просвещения Российской Федерации, касающиеся федеральных образовательных программ НОО, ООО,СОО.</a:t>
            </a:r>
            <a:endParaRPr lang="ru-RU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38126" y="6134063"/>
            <a:ext cx="2878288" cy="30728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6" name="Picture 2" descr="Увеличит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024" y="1075178"/>
            <a:ext cx="3600739" cy="5063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4"/>
          <p:cNvSpPr txBox="1">
            <a:spLocks noGrp="1"/>
          </p:cNvSpPr>
          <p:nvPr>
            <p:ph type="title"/>
          </p:nvPr>
        </p:nvSpPr>
        <p:spPr>
          <a:xfrm>
            <a:off x="1754478" y="3522932"/>
            <a:ext cx="84429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sz="1800" i="1" u="sng" dirty="0"/>
              <a:t>Универсальный кодификатор ФИПИ </a:t>
            </a:r>
            <a:r>
              <a:rPr lang="ru-RU" sz="1800" dirty="0"/>
              <a:t>— это систематизированный перечень распределённых по классам проверяемых элементов содержания и требований к результатам освоения основной образовательной программы. </a:t>
            </a:r>
            <a:endParaRPr sz="1800" dirty="0"/>
          </a:p>
        </p:txBody>
      </p:sp>
      <p:sp>
        <p:nvSpPr>
          <p:cNvPr id="266" name="Google Shape;266;p24"/>
          <p:cNvSpPr txBox="1">
            <a:spLocks noGrp="1"/>
          </p:cNvSpPr>
          <p:nvPr>
            <p:ph type="body" idx="1"/>
          </p:nvPr>
        </p:nvSpPr>
        <p:spPr>
          <a:xfrm>
            <a:off x="1874550" y="5217130"/>
            <a:ext cx="8442900" cy="881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fipi.ru/metodicheskaya-kopilka/univers-kodifikatory-oko</a:t>
            </a:r>
            <a:endParaRPr lang="ru-RU" dirty="0" smtClean="0"/>
          </a:p>
          <a:p>
            <a:pPr marL="0" lvl="0" indent="0"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267" name="Google Shape;267;p24"/>
          <p:cNvSpPr/>
          <p:nvPr/>
        </p:nvSpPr>
        <p:spPr>
          <a:xfrm>
            <a:off x="2004292" y="702370"/>
            <a:ext cx="7943272" cy="2477655"/>
          </a:xfrm>
          <a:custGeom>
            <a:avLst/>
            <a:gdLst/>
            <a:ahLst/>
            <a:cxnLst/>
            <a:rect l="l" t="t" r="r" b="b"/>
            <a:pathLst>
              <a:path w="896761" h="920999" extrusionOk="0">
                <a:moveTo>
                  <a:pt x="427486" y="14"/>
                </a:moveTo>
                <a:cubicBezTo>
                  <a:pt x="348122" y="633"/>
                  <a:pt x="269378" y="22052"/>
                  <a:pt x="200410" y="61242"/>
                </a:cubicBezTo>
                <a:cubicBezTo>
                  <a:pt x="172219" y="77264"/>
                  <a:pt x="146088" y="96230"/>
                  <a:pt x="121472" y="117284"/>
                </a:cubicBezTo>
                <a:cubicBezTo>
                  <a:pt x="95341" y="139537"/>
                  <a:pt x="92260" y="178820"/>
                  <a:pt x="114513" y="204950"/>
                </a:cubicBezTo>
                <a:cubicBezTo>
                  <a:pt x="136766" y="231085"/>
                  <a:pt x="175923" y="234162"/>
                  <a:pt x="202054" y="211909"/>
                </a:cubicBezTo>
                <a:cubicBezTo>
                  <a:pt x="212793" y="202805"/>
                  <a:pt x="223824" y="194065"/>
                  <a:pt x="235451" y="186102"/>
                </a:cubicBezTo>
                <a:cubicBezTo>
                  <a:pt x="264075" y="166501"/>
                  <a:pt x="295606" y="151256"/>
                  <a:pt x="328687" y="140816"/>
                </a:cubicBezTo>
                <a:cubicBezTo>
                  <a:pt x="388065" y="122069"/>
                  <a:pt x="451167" y="119600"/>
                  <a:pt x="512241" y="130821"/>
                </a:cubicBezTo>
                <a:cubicBezTo>
                  <a:pt x="525645" y="133282"/>
                  <a:pt x="539040" y="136075"/>
                  <a:pt x="552091" y="140055"/>
                </a:cubicBezTo>
                <a:cubicBezTo>
                  <a:pt x="564992" y="143990"/>
                  <a:pt x="577671" y="148961"/>
                  <a:pt x="589917" y="154604"/>
                </a:cubicBezTo>
                <a:cubicBezTo>
                  <a:pt x="615950" y="166602"/>
                  <a:pt x="640417" y="182629"/>
                  <a:pt x="662657" y="200651"/>
                </a:cubicBezTo>
                <a:cubicBezTo>
                  <a:pt x="772989" y="290070"/>
                  <a:pt x="825930" y="437321"/>
                  <a:pt x="795484" y="576366"/>
                </a:cubicBezTo>
                <a:cubicBezTo>
                  <a:pt x="785052" y="624008"/>
                  <a:pt x="764468" y="669598"/>
                  <a:pt x="735649" y="708942"/>
                </a:cubicBezTo>
                <a:cubicBezTo>
                  <a:pt x="705523" y="750071"/>
                  <a:pt x="666742" y="784723"/>
                  <a:pt x="622553" y="810145"/>
                </a:cubicBezTo>
                <a:cubicBezTo>
                  <a:pt x="589969" y="828892"/>
                  <a:pt x="554844" y="841818"/>
                  <a:pt x="518439" y="850881"/>
                </a:cubicBezTo>
                <a:cubicBezTo>
                  <a:pt x="505979" y="853982"/>
                  <a:pt x="493438" y="856864"/>
                  <a:pt x="480743" y="858848"/>
                </a:cubicBezTo>
                <a:cubicBezTo>
                  <a:pt x="437533" y="865604"/>
                  <a:pt x="393323" y="864459"/>
                  <a:pt x="350442" y="855941"/>
                </a:cubicBezTo>
                <a:cubicBezTo>
                  <a:pt x="311094" y="848124"/>
                  <a:pt x="272876" y="833709"/>
                  <a:pt x="237981" y="813942"/>
                </a:cubicBezTo>
                <a:cubicBezTo>
                  <a:pt x="155468" y="767190"/>
                  <a:pt x="91321" y="690005"/>
                  <a:pt x="60875" y="600149"/>
                </a:cubicBezTo>
                <a:cubicBezTo>
                  <a:pt x="44258" y="551101"/>
                  <a:pt x="37659" y="498998"/>
                  <a:pt x="41015" y="447332"/>
                </a:cubicBezTo>
                <a:cubicBezTo>
                  <a:pt x="44132" y="399341"/>
                  <a:pt x="56293" y="352638"/>
                  <a:pt x="75930" y="308813"/>
                </a:cubicBezTo>
                <a:cubicBezTo>
                  <a:pt x="80201" y="299498"/>
                  <a:pt x="76137" y="288540"/>
                  <a:pt x="66822" y="284269"/>
                </a:cubicBezTo>
                <a:cubicBezTo>
                  <a:pt x="57507" y="279999"/>
                  <a:pt x="46423" y="284063"/>
                  <a:pt x="42153" y="293378"/>
                </a:cubicBezTo>
                <a:cubicBezTo>
                  <a:pt x="16366" y="348448"/>
                  <a:pt x="1756" y="407838"/>
                  <a:pt x="153" y="468714"/>
                </a:cubicBezTo>
                <a:cubicBezTo>
                  <a:pt x="-1324" y="524817"/>
                  <a:pt x="7877" y="581118"/>
                  <a:pt x="27604" y="633675"/>
                </a:cubicBezTo>
                <a:cubicBezTo>
                  <a:pt x="47407" y="686418"/>
                  <a:pt x="77319" y="735226"/>
                  <a:pt x="115399" y="776748"/>
                </a:cubicBezTo>
                <a:cubicBezTo>
                  <a:pt x="168118" y="834239"/>
                  <a:pt x="236228" y="877344"/>
                  <a:pt x="310721" y="900471"/>
                </a:cubicBezTo>
                <a:cubicBezTo>
                  <a:pt x="353441" y="913728"/>
                  <a:pt x="397963" y="920416"/>
                  <a:pt x="442666" y="920962"/>
                </a:cubicBezTo>
                <a:cubicBezTo>
                  <a:pt x="472578" y="921331"/>
                  <a:pt x="502862" y="918959"/>
                  <a:pt x="532231" y="913121"/>
                </a:cubicBezTo>
                <a:cubicBezTo>
                  <a:pt x="565656" y="906474"/>
                  <a:pt x="598292" y="894893"/>
                  <a:pt x="629005" y="880230"/>
                </a:cubicBezTo>
                <a:cubicBezTo>
                  <a:pt x="696350" y="848080"/>
                  <a:pt x="754922" y="799875"/>
                  <a:pt x="800294" y="740695"/>
                </a:cubicBezTo>
                <a:cubicBezTo>
                  <a:pt x="839172" y="689976"/>
                  <a:pt x="867541" y="631153"/>
                  <a:pt x="883025" y="569156"/>
                </a:cubicBezTo>
                <a:cubicBezTo>
                  <a:pt x="896882" y="513676"/>
                  <a:pt x="900335" y="455355"/>
                  <a:pt x="893020" y="398629"/>
                </a:cubicBezTo>
                <a:cubicBezTo>
                  <a:pt x="881301" y="307777"/>
                  <a:pt x="840556" y="221928"/>
                  <a:pt x="778786" y="154474"/>
                </a:cubicBezTo>
                <a:cubicBezTo>
                  <a:pt x="737410" y="109293"/>
                  <a:pt x="687946" y="74435"/>
                  <a:pt x="632928" y="47834"/>
                </a:cubicBezTo>
                <a:cubicBezTo>
                  <a:pt x="619047" y="41123"/>
                  <a:pt x="604822" y="35354"/>
                  <a:pt x="590423" y="29869"/>
                </a:cubicBezTo>
                <a:cubicBezTo>
                  <a:pt x="573388" y="23380"/>
                  <a:pt x="556127" y="17352"/>
                  <a:pt x="538429" y="12919"/>
                </a:cubicBezTo>
                <a:cubicBezTo>
                  <a:pt x="502327" y="3876"/>
                  <a:pt x="464676" y="-273"/>
                  <a:pt x="427486" y="1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34575" y="1606427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Универсальные кодификаторы для процедур оценки качества образования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3"/>
          <p:cNvSpPr txBox="1">
            <a:spLocks noGrp="1"/>
          </p:cNvSpPr>
          <p:nvPr>
            <p:ph type="title"/>
          </p:nvPr>
        </p:nvSpPr>
        <p:spPr>
          <a:xfrm>
            <a:off x="1688950" y="1023500"/>
            <a:ext cx="8589900" cy="38799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2400" dirty="0" smtClean="0"/>
              <a:t>Изменения и дополнения в ФОП НОО </a:t>
            </a:r>
            <a:endParaRPr sz="2400" dirty="0"/>
          </a:p>
        </p:txBody>
      </p:sp>
      <p:sp>
        <p:nvSpPr>
          <p:cNvPr id="242" name="Google Shape;242;p23"/>
          <p:cNvSpPr txBox="1">
            <a:spLocks noGrp="1"/>
          </p:cNvSpPr>
          <p:nvPr>
            <p:ph type="body" idx="2"/>
          </p:nvPr>
        </p:nvSpPr>
        <p:spPr>
          <a:xfrm>
            <a:off x="1189050" y="2412115"/>
            <a:ext cx="4724069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dirty="0"/>
              <a:t>В</a:t>
            </a:r>
            <a:r>
              <a:rPr lang="ru-RU" dirty="0" smtClean="0"/>
              <a:t>место принципа интеграции  добавлен принцип обеспечения санитарно-эпидемиологической безопасности</a:t>
            </a:r>
            <a:endParaRPr dirty="0"/>
          </a:p>
        </p:txBody>
      </p:sp>
      <p:sp>
        <p:nvSpPr>
          <p:cNvPr id="243" name="Google Shape;243;p23"/>
          <p:cNvSpPr txBox="1">
            <a:spLocks noGrp="1"/>
          </p:cNvSpPr>
          <p:nvPr>
            <p:ph type="body" idx="4"/>
          </p:nvPr>
        </p:nvSpPr>
        <p:spPr>
          <a:xfrm>
            <a:off x="6442564" y="2473548"/>
            <a:ext cx="4208019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dirty="0" smtClean="0"/>
              <a:t>Добавлено уточнение « при реализации 3-х годичного срока на уровне НОО»</a:t>
            </a:r>
            <a:endParaRPr dirty="0"/>
          </a:p>
        </p:txBody>
      </p:sp>
      <p:sp>
        <p:nvSpPr>
          <p:cNvPr id="244" name="Google Shape;244;p23"/>
          <p:cNvSpPr txBox="1">
            <a:spLocks noGrp="1"/>
          </p:cNvSpPr>
          <p:nvPr>
            <p:ph type="body" idx="6"/>
          </p:nvPr>
        </p:nvSpPr>
        <p:spPr>
          <a:xfrm>
            <a:off x="1315656" y="4695381"/>
            <a:ext cx="3730758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dirty="0" smtClean="0"/>
              <a:t>Добавлена информация о проведении контрольных работ</a:t>
            </a:r>
            <a:endParaRPr dirty="0"/>
          </a:p>
        </p:txBody>
      </p:sp>
      <p:sp>
        <p:nvSpPr>
          <p:cNvPr id="245" name="Google Shape;245;p23"/>
          <p:cNvSpPr txBox="1">
            <a:spLocks noGrp="1"/>
          </p:cNvSpPr>
          <p:nvPr>
            <p:ph type="body" idx="8"/>
          </p:nvPr>
        </p:nvSpPr>
        <p:spPr>
          <a:xfrm>
            <a:off x="5913119" y="5024272"/>
            <a:ext cx="4365731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dirty="0" smtClean="0"/>
              <a:t>Введен кодификатор проверяемых требований к метапредметным результатам</a:t>
            </a:r>
            <a:endParaRPr dirty="0"/>
          </a:p>
        </p:txBody>
      </p:sp>
      <p:sp>
        <p:nvSpPr>
          <p:cNvPr id="248" name="Google Shape;248;p23"/>
          <p:cNvSpPr/>
          <p:nvPr/>
        </p:nvSpPr>
        <p:spPr>
          <a:xfrm rot="283679">
            <a:off x="1346616" y="1598408"/>
            <a:ext cx="2560483" cy="856919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3"/>
          <p:cNvSpPr/>
          <p:nvPr/>
        </p:nvSpPr>
        <p:spPr>
          <a:xfrm rot="283679">
            <a:off x="6473524" y="1598411"/>
            <a:ext cx="2560483" cy="856919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3"/>
          <p:cNvSpPr/>
          <p:nvPr/>
        </p:nvSpPr>
        <p:spPr>
          <a:xfrm rot="283679">
            <a:off x="1670545" y="3734395"/>
            <a:ext cx="2560483" cy="856919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3"/>
          <p:cNvSpPr/>
          <p:nvPr/>
        </p:nvSpPr>
        <p:spPr>
          <a:xfrm rot="283679">
            <a:off x="5959238" y="3624719"/>
            <a:ext cx="2902747" cy="1238882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3"/>
          <p:cNvSpPr txBox="1">
            <a:spLocks noGrp="1"/>
          </p:cNvSpPr>
          <p:nvPr>
            <p:ph type="subTitle" idx="1"/>
          </p:nvPr>
        </p:nvSpPr>
        <p:spPr>
          <a:xfrm>
            <a:off x="1396498" y="1914721"/>
            <a:ext cx="2728200" cy="38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Подпункт </a:t>
            </a:r>
            <a:r>
              <a:rPr lang="ru-RU" dirty="0" smtClean="0"/>
              <a:t>17.4</a:t>
            </a:r>
            <a:endParaRPr dirty="0"/>
          </a:p>
        </p:txBody>
      </p:sp>
      <p:sp>
        <p:nvSpPr>
          <p:cNvPr id="255" name="Google Shape;255;p23"/>
          <p:cNvSpPr txBox="1">
            <a:spLocks noGrp="1"/>
          </p:cNvSpPr>
          <p:nvPr>
            <p:ph type="subTitle" idx="3"/>
          </p:nvPr>
        </p:nvSpPr>
        <p:spPr>
          <a:xfrm>
            <a:off x="6442564" y="1887431"/>
            <a:ext cx="2728200" cy="30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Подпункт </a:t>
            </a:r>
            <a:r>
              <a:rPr lang="ru-RU" dirty="0" smtClean="0"/>
              <a:t>17.5</a:t>
            </a:r>
            <a:endParaRPr dirty="0"/>
          </a:p>
        </p:txBody>
      </p:sp>
      <p:sp>
        <p:nvSpPr>
          <p:cNvPr id="256" name="Google Shape;256;p23"/>
          <p:cNvSpPr txBox="1">
            <a:spLocks noGrp="1"/>
          </p:cNvSpPr>
          <p:nvPr>
            <p:ph type="subTitle" idx="5"/>
          </p:nvPr>
        </p:nvSpPr>
        <p:spPr>
          <a:xfrm>
            <a:off x="1782045" y="4003744"/>
            <a:ext cx="2728200" cy="38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Подпункт </a:t>
            </a:r>
            <a:r>
              <a:rPr lang="ru-RU" dirty="0" smtClean="0"/>
              <a:t>19.7</a:t>
            </a:r>
            <a:endParaRPr dirty="0"/>
          </a:p>
        </p:txBody>
      </p:sp>
      <p:sp>
        <p:nvSpPr>
          <p:cNvPr id="257" name="Google Shape;257;p23"/>
          <p:cNvSpPr txBox="1">
            <a:spLocks noGrp="1"/>
          </p:cNvSpPr>
          <p:nvPr>
            <p:ph type="subTitle" idx="7"/>
          </p:nvPr>
        </p:nvSpPr>
        <p:spPr>
          <a:xfrm>
            <a:off x="6179904" y="4144549"/>
            <a:ext cx="2728200" cy="41257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Подпункт </a:t>
            </a:r>
            <a:r>
              <a:rPr lang="ru-RU" dirty="0" smtClean="0"/>
              <a:t>19.29.1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( новый)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647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3"/>
          <p:cNvSpPr txBox="1">
            <a:spLocks noGrp="1"/>
          </p:cNvSpPr>
          <p:nvPr>
            <p:ph type="title"/>
          </p:nvPr>
        </p:nvSpPr>
        <p:spPr>
          <a:xfrm>
            <a:off x="1688950" y="1023500"/>
            <a:ext cx="8589900" cy="38799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2400" dirty="0" smtClean="0"/>
              <a:t>Изменения и дополнения в ФОП </a:t>
            </a:r>
            <a:r>
              <a:rPr lang="ru-RU" sz="2400" dirty="0" smtClean="0"/>
              <a:t>НОО ( русский язык) </a:t>
            </a:r>
            <a:endParaRPr sz="2400" dirty="0"/>
          </a:p>
        </p:txBody>
      </p:sp>
      <p:sp>
        <p:nvSpPr>
          <p:cNvPr id="242" name="Google Shape;242;p23"/>
          <p:cNvSpPr txBox="1">
            <a:spLocks noGrp="1"/>
          </p:cNvSpPr>
          <p:nvPr>
            <p:ph type="body" idx="2"/>
          </p:nvPr>
        </p:nvSpPr>
        <p:spPr>
          <a:xfrm>
            <a:off x="1189051" y="2412115"/>
            <a:ext cx="3353141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ru-RU" dirty="0"/>
              <a:t>Добавлено общее кол-во часов по русскому языку по всем вариантам ФУП</a:t>
            </a:r>
            <a:endParaRPr lang="ru-RU" dirty="0"/>
          </a:p>
        </p:txBody>
      </p:sp>
      <p:sp>
        <p:nvSpPr>
          <p:cNvPr id="243" name="Google Shape;243;p23"/>
          <p:cNvSpPr txBox="1">
            <a:spLocks noGrp="1"/>
          </p:cNvSpPr>
          <p:nvPr>
            <p:ph type="body" idx="4"/>
          </p:nvPr>
        </p:nvSpPr>
        <p:spPr>
          <a:xfrm>
            <a:off x="4444832" y="3726036"/>
            <a:ext cx="3346804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ru-RU" dirty="0"/>
              <a:t>Добавлено поурочное планирование по русскому языку  в 2-х вариантах: по </a:t>
            </a:r>
            <a:r>
              <a:rPr lang="ru-RU" dirty="0" err="1"/>
              <a:t>уч</a:t>
            </a:r>
            <a:r>
              <a:rPr lang="ru-RU" dirty="0"/>
              <a:t>.»Школы России» и для самостоятельного конструирования</a:t>
            </a:r>
            <a:endParaRPr lang="ru-RU" dirty="0"/>
          </a:p>
        </p:txBody>
      </p:sp>
      <p:sp>
        <p:nvSpPr>
          <p:cNvPr id="244" name="Google Shape;244;p23"/>
          <p:cNvSpPr txBox="1">
            <a:spLocks noGrp="1"/>
          </p:cNvSpPr>
          <p:nvPr>
            <p:ph type="body" idx="6"/>
          </p:nvPr>
        </p:nvSpPr>
        <p:spPr>
          <a:xfrm>
            <a:off x="7945076" y="2844605"/>
            <a:ext cx="27282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dirty="0" smtClean="0"/>
              <a:t>Добавлен кодификатор требований к результатам и элементам содержания по русскому языку</a:t>
            </a:r>
            <a:endParaRPr dirty="0"/>
          </a:p>
        </p:txBody>
      </p:sp>
      <p:sp>
        <p:nvSpPr>
          <p:cNvPr id="248" name="Google Shape;248;p23"/>
          <p:cNvSpPr/>
          <p:nvPr/>
        </p:nvSpPr>
        <p:spPr>
          <a:xfrm rot="283679">
            <a:off x="1351621" y="1500207"/>
            <a:ext cx="2965992" cy="1121413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3"/>
          <p:cNvSpPr/>
          <p:nvPr/>
        </p:nvSpPr>
        <p:spPr>
          <a:xfrm rot="283679">
            <a:off x="4398765" y="2043389"/>
            <a:ext cx="3186196" cy="1553980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3"/>
          <p:cNvSpPr/>
          <p:nvPr/>
        </p:nvSpPr>
        <p:spPr>
          <a:xfrm rot="283679">
            <a:off x="7374662" y="1517074"/>
            <a:ext cx="3176986" cy="1260512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3"/>
          <p:cNvSpPr txBox="1">
            <a:spLocks noGrp="1"/>
          </p:cNvSpPr>
          <p:nvPr>
            <p:ph type="subTitle" idx="1"/>
          </p:nvPr>
        </p:nvSpPr>
        <p:spPr>
          <a:xfrm>
            <a:off x="1396498" y="1914721"/>
            <a:ext cx="2728200" cy="38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/>
            <a:r>
              <a:rPr lang="ru-RU" dirty="0"/>
              <a:t>Подпункт 20.5.14</a:t>
            </a:r>
          </a:p>
          <a:p>
            <a:pPr marL="0" lvl="0" indent="0"/>
            <a:r>
              <a:rPr lang="ru-RU" dirty="0"/>
              <a:t>(новый)</a:t>
            </a:r>
            <a:endParaRPr lang="ru-RU" dirty="0"/>
          </a:p>
        </p:txBody>
      </p:sp>
      <p:sp>
        <p:nvSpPr>
          <p:cNvPr id="255" name="Google Shape;255;p23"/>
          <p:cNvSpPr txBox="1">
            <a:spLocks noGrp="1"/>
          </p:cNvSpPr>
          <p:nvPr>
            <p:ph type="subTitle" idx="3"/>
          </p:nvPr>
        </p:nvSpPr>
        <p:spPr>
          <a:xfrm>
            <a:off x="4619800" y="2690815"/>
            <a:ext cx="2728200" cy="38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/>
            <a:r>
              <a:rPr lang="ru-RU" dirty="0"/>
              <a:t>Подпункт 20.11</a:t>
            </a:r>
          </a:p>
          <a:p>
            <a:pPr marL="0" lvl="0" indent="0"/>
            <a:r>
              <a:rPr lang="ru-RU" dirty="0"/>
              <a:t>( новый)</a:t>
            </a:r>
            <a:endParaRPr lang="ru-RU" dirty="0"/>
          </a:p>
        </p:txBody>
      </p:sp>
      <p:sp>
        <p:nvSpPr>
          <p:cNvPr id="256" name="Google Shape;256;p23"/>
          <p:cNvSpPr txBox="1">
            <a:spLocks noGrp="1"/>
          </p:cNvSpPr>
          <p:nvPr>
            <p:ph type="subTitle" idx="5"/>
          </p:nvPr>
        </p:nvSpPr>
        <p:spPr>
          <a:xfrm>
            <a:off x="7437062" y="2107621"/>
            <a:ext cx="2914840" cy="38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Подпункт </a:t>
            </a:r>
            <a:r>
              <a:rPr lang="ru-RU" dirty="0" smtClean="0"/>
              <a:t>20.12 (новый)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8730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3"/>
          <p:cNvSpPr txBox="1">
            <a:spLocks noGrp="1"/>
          </p:cNvSpPr>
          <p:nvPr>
            <p:ph type="title"/>
          </p:nvPr>
        </p:nvSpPr>
        <p:spPr>
          <a:xfrm>
            <a:off x="1688950" y="1023500"/>
            <a:ext cx="8589900" cy="38799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2400" dirty="0" smtClean="0"/>
              <a:t>Изменения и дополнения в ФОП </a:t>
            </a:r>
            <a:r>
              <a:rPr lang="ru-RU" sz="2400" dirty="0" smtClean="0"/>
              <a:t>НОО ( лит. чтение) </a:t>
            </a:r>
            <a:endParaRPr sz="2400" dirty="0"/>
          </a:p>
        </p:txBody>
      </p:sp>
      <p:sp>
        <p:nvSpPr>
          <p:cNvPr id="242" name="Google Shape;242;p23"/>
          <p:cNvSpPr txBox="1">
            <a:spLocks noGrp="1"/>
          </p:cNvSpPr>
          <p:nvPr>
            <p:ph type="body" idx="2"/>
          </p:nvPr>
        </p:nvSpPr>
        <p:spPr>
          <a:xfrm>
            <a:off x="1189051" y="2412115"/>
            <a:ext cx="3353141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ru-RU" dirty="0"/>
              <a:t>Добавлено общее кол-во часов </a:t>
            </a:r>
            <a:r>
              <a:rPr lang="ru-RU" dirty="0" smtClean="0"/>
              <a:t>во 2-4 </a:t>
            </a:r>
            <a:r>
              <a:rPr lang="ru-RU" dirty="0" err="1" smtClean="0"/>
              <a:t>кл</a:t>
            </a:r>
            <a:r>
              <a:rPr lang="ru-RU" dirty="0" smtClean="0"/>
              <a:t>. ( по вариантам ФУП 3-5)</a:t>
            </a:r>
            <a:endParaRPr lang="ru-RU" dirty="0"/>
          </a:p>
        </p:txBody>
      </p:sp>
      <p:sp>
        <p:nvSpPr>
          <p:cNvPr id="243" name="Google Shape;243;p23"/>
          <p:cNvSpPr txBox="1">
            <a:spLocks noGrp="1"/>
          </p:cNvSpPr>
          <p:nvPr>
            <p:ph type="body" idx="4"/>
          </p:nvPr>
        </p:nvSpPr>
        <p:spPr>
          <a:xfrm>
            <a:off x="4422598" y="3659809"/>
            <a:ext cx="3346804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ru-RU" dirty="0"/>
              <a:t>Добавлено поурочное планирование по </a:t>
            </a:r>
            <a:r>
              <a:rPr lang="ru-RU" dirty="0" smtClean="0"/>
              <a:t>лит. чтению </a:t>
            </a:r>
            <a:r>
              <a:rPr lang="ru-RU" dirty="0"/>
              <a:t>в 2-х вариантах: по </a:t>
            </a:r>
            <a:r>
              <a:rPr lang="ru-RU" dirty="0" err="1"/>
              <a:t>уч</a:t>
            </a:r>
            <a:r>
              <a:rPr lang="ru-RU" dirty="0"/>
              <a:t>.»Школы России» и для самостоятельного конструирования</a:t>
            </a:r>
            <a:endParaRPr lang="ru-RU" dirty="0"/>
          </a:p>
        </p:txBody>
      </p:sp>
      <p:sp>
        <p:nvSpPr>
          <p:cNvPr id="244" name="Google Shape;244;p23"/>
          <p:cNvSpPr txBox="1">
            <a:spLocks noGrp="1"/>
          </p:cNvSpPr>
          <p:nvPr>
            <p:ph type="body" idx="6"/>
          </p:nvPr>
        </p:nvSpPr>
        <p:spPr>
          <a:xfrm>
            <a:off x="7945076" y="2844605"/>
            <a:ext cx="27282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dirty="0" smtClean="0"/>
              <a:t>Добавлен кодификатор требований к результатам и элементам содержания по лит. чтению</a:t>
            </a:r>
            <a:endParaRPr dirty="0"/>
          </a:p>
        </p:txBody>
      </p:sp>
      <p:sp>
        <p:nvSpPr>
          <p:cNvPr id="248" name="Google Shape;248;p23"/>
          <p:cNvSpPr/>
          <p:nvPr/>
        </p:nvSpPr>
        <p:spPr>
          <a:xfrm rot="283679">
            <a:off x="1351621" y="1500207"/>
            <a:ext cx="2965992" cy="1121413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3"/>
          <p:cNvSpPr/>
          <p:nvPr/>
        </p:nvSpPr>
        <p:spPr>
          <a:xfrm rot="283679">
            <a:off x="4398765" y="2043389"/>
            <a:ext cx="3186196" cy="1553980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3"/>
          <p:cNvSpPr/>
          <p:nvPr/>
        </p:nvSpPr>
        <p:spPr>
          <a:xfrm rot="283679">
            <a:off x="7374662" y="1517074"/>
            <a:ext cx="3176986" cy="1260512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3"/>
          <p:cNvSpPr txBox="1">
            <a:spLocks noGrp="1"/>
          </p:cNvSpPr>
          <p:nvPr>
            <p:ph type="subTitle" idx="1"/>
          </p:nvPr>
        </p:nvSpPr>
        <p:spPr>
          <a:xfrm>
            <a:off x="1396498" y="1914721"/>
            <a:ext cx="2728200" cy="38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/>
            <a:r>
              <a:rPr lang="ru-RU" dirty="0"/>
              <a:t>Подпункт </a:t>
            </a:r>
            <a:r>
              <a:rPr lang="ru-RU" dirty="0" smtClean="0"/>
              <a:t>21.5.12</a:t>
            </a:r>
            <a:endParaRPr lang="ru-RU" dirty="0"/>
          </a:p>
        </p:txBody>
      </p:sp>
      <p:sp>
        <p:nvSpPr>
          <p:cNvPr id="255" name="Google Shape;255;p23"/>
          <p:cNvSpPr txBox="1">
            <a:spLocks noGrp="1"/>
          </p:cNvSpPr>
          <p:nvPr>
            <p:ph type="subTitle" idx="3"/>
          </p:nvPr>
        </p:nvSpPr>
        <p:spPr>
          <a:xfrm>
            <a:off x="4619800" y="2690815"/>
            <a:ext cx="2728200" cy="38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/>
            <a:r>
              <a:rPr lang="ru-RU" dirty="0"/>
              <a:t>Подпункт </a:t>
            </a:r>
            <a:r>
              <a:rPr lang="ru-RU" dirty="0" smtClean="0"/>
              <a:t>21.11</a:t>
            </a:r>
            <a:endParaRPr lang="ru-RU" dirty="0"/>
          </a:p>
          <a:p>
            <a:pPr marL="0" lvl="0" indent="0"/>
            <a:r>
              <a:rPr lang="ru-RU" dirty="0"/>
              <a:t>( новый)</a:t>
            </a:r>
            <a:endParaRPr lang="ru-RU" dirty="0"/>
          </a:p>
        </p:txBody>
      </p:sp>
      <p:sp>
        <p:nvSpPr>
          <p:cNvPr id="256" name="Google Shape;256;p23"/>
          <p:cNvSpPr txBox="1">
            <a:spLocks noGrp="1"/>
          </p:cNvSpPr>
          <p:nvPr>
            <p:ph type="subTitle" idx="5"/>
          </p:nvPr>
        </p:nvSpPr>
        <p:spPr>
          <a:xfrm>
            <a:off x="7437062" y="2107621"/>
            <a:ext cx="2914840" cy="38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Подпункт </a:t>
            </a:r>
            <a:r>
              <a:rPr lang="ru-RU" dirty="0" smtClean="0"/>
              <a:t>20.12 (новый)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263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3"/>
          <p:cNvSpPr txBox="1">
            <a:spLocks noGrp="1"/>
          </p:cNvSpPr>
          <p:nvPr>
            <p:ph type="title"/>
          </p:nvPr>
        </p:nvSpPr>
        <p:spPr>
          <a:xfrm>
            <a:off x="1688950" y="1023500"/>
            <a:ext cx="8589900" cy="38799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2400" dirty="0" smtClean="0"/>
              <a:t>Изменения и дополнения в ФОП </a:t>
            </a:r>
            <a:r>
              <a:rPr lang="ru-RU" sz="2400" dirty="0" smtClean="0"/>
              <a:t>НОО ( </a:t>
            </a:r>
            <a:r>
              <a:rPr lang="ru-RU" sz="2400" dirty="0" err="1" smtClean="0"/>
              <a:t>ин.языки</a:t>
            </a:r>
            <a:r>
              <a:rPr lang="ru-RU" sz="2400" dirty="0" smtClean="0"/>
              <a:t>) </a:t>
            </a:r>
            <a:endParaRPr sz="2400" dirty="0"/>
          </a:p>
        </p:txBody>
      </p:sp>
      <p:sp>
        <p:nvSpPr>
          <p:cNvPr id="244" name="Google Shape;244;p23"/>
          <p:cNvSpPr txBox="1">
            <a:spLocks noGrp="1"/>
          </p:cNvSpPr>
          <p:nvPr>
            <p:ph type="body" idx="6"/>
          </p:nvPr>
        </p:nvSpPr>
        <p:spPr>
          <a:xfrm>
            <a:off x="7945076" y="2844605"/>
            <a:ext cx="27282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dirty="0" smtClean="0"/>
              <a:t>Добавлен кодификатор требований к результатам и элементам содержания по французскому языку</a:t>
            </a:r>
            <a:endParaRPr dirty="0"/>
          </a:p>
        </p:txBody>
      </p:sp>
      <p:sp>
        <p:nvSpPr>
          <p:cNvPr id="248" name="Google Shape;248;p23"/>
          <p:cNvSpPr/>
          <p:nvPr/>
        </p:nvSpPr>
        <p:spPr>
          <a:xfrm rot="283679">
            <a:off x="1351621" y="1500207"/>
            <a:ext cx="2965992" cy="1121413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3"/>
          <p:cNvSpPr/>
          <p:nvPr/>
        </p:nvSpPr>
        <p:spPr>
          <a:xfrm rot="283679">
            <a:off x="4484219" y="1514372"/>
            <a:ext cx="2901875" cy="1247240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3"/>
          <p:cNvSpPr/>
          <p:nvPr/>
        </p:nvSpPr>
        <p:spPr>
          <a:xfrm rot="283679">
            <a:off x="7909052" y="1493481"/>
            <a:ext cx="2800246" cy="1059373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3"/>
          <p:cNvSpPr txBox="1">
            <a:spLocks noGrp="1"/>
          </p:cNvSpPr>
          <p:nvPr>
            <p:ph type="subTitle" idx="1"/>
          </p:nvPr>
        </p:nvSpPr>
        <p:spPr>
          <a:xfrm>
            <a:off x="1396498" y="1914721"/>
            <a:ext cx="2728200" cy="38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/>
            <a:r>
              <a:rPr lang="ru-RU" dirty="0"/>
              <a:t>Подпункт </a:t>
            </a:r>
            <a:r>
              <a:rPr lang="ru-RU" dirty="0" smtClean="0"/>
              <a:t>157.10</a:t>
            </a:r>
            <a:endParaRPr lang="ru-RU" dirty="0"/>
          </a:p>
          <a:p>
            <a:pPr marL="0" lvl="0" indent="0"/>
            <a:r>
              <a:rPr lang="ru-RU" dirty="0"/>
              <a:t>(новый)</a:t>
            </a:r>
            <a:endParaRPr lang="ru-RU" dirty="0"/>
          </a:p>
        </p:txBody>
      </p:sp>
      <p:sp>
        <p:nvSpPr>
          <p:cNvPr id="255" name="Google Shape;255;p23"/>
          <p:cNvSpPr txBox="1">
            <a:spLocks noGrp="1"/>
          </p:cNvSpPr>
          <p:nvPr>
            <p:ph type="subTitle" idx="3"/>
          </p:nvPr>
        </p:nvSpPr>
        <p:spPr>
          <a:xfrm>
            <a:off x="4679999" y="2026315"/>
            <a:ext cx="2728200" cy="38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/>
            <a:r>
              <a:rPr lang="ru-RU" dirty="0"/>
              <a:t>Подпункт </a:t>
            </a:r>
            <a:r>
              <a:rPr lang="ru-RU" dirty="0" smtClean="0"/>
              <a:t>158.10</a:t>
            </a:r>
            <a:endParaRPr lang="ru-RU" dirty="0"/>
          </a:p>
          <a:p>
            <a:pPr marL="0" lvl="0" indent="0"/>
            <a:r>
              <a:rPr lang="ru-RU" dirty="0"/>
              <a:t>( новый)</a:t>
            </a:r>
            <a:endParaRPr lang="ru-RU" dirty="0"/>
          </a:p>
        </p:txBody>
      </p:sp>
      <p:sp>
        <p:nvSpPr>
          <p:cNvPr id="256" name="Google Shape;256;p23"/>
          <p:cNvSpPr txBox="1">
            <a:spLocks noGrp="1"/>
          </p:cNvSpPr>
          <p:nvPr>
            <p:ph type="subTitle" idx="5"/>
          </p:nvPr>
        </p:nvSpPr>
        <p:spPr>
          <a:xfrm>
            <a:off x="7758436" y="1808812"/>
            <a:ext cx="2914840" cy="46710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Подпункт </a:t>
            </a:r>
            <a:r>
              <a:rPr lang="ru-RU" dirty="0" smtClean="0"/>
              <a:t>159.10 (новый)</a:t>
            </a:r>
            <a:endParaRPr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12199" y="2792985"/>
            <a:ext cx="279967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600"/>
              </a:spcAft>
            </a:pPr>
            <a:r>
              <a:rPr lang="ru-RU" sz="1800" dirty="0"/>
              <a:t>Добавлен кодификатор требований к результатам и элементам содержания по </a:t>
            </a:r>
            <a:r>
              <a:rPr lang="ru-RU" sz="1800" dirty="0" smtClean="0"/>
              <a:t>английскому </a:t>
            </a:r>
            <a:r>
              <a:rPr lang="ru-RU" sz="1800" dirty="0"/>
              <a:t>языку</a:t>
            </a:r>
            <a:endParaRPr lang="ru-RU" sz="18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4"/>
          </p:nvPr>
        </p:nvSpPr>
        <p:spPr>
          <a:xfrm>
            <a:off x="4619831" y="2794777"/>
            <a:ext cx="3043712" cy="1603051"/>
          </a:xfrm>
        </p:spPr>
        <p:txBody>
          <a:bodyPr>
            <a:normAutofit fontScale="62500" lnSpcReduction="20000"/>
          </a:bodyPr>
          <a:lstStyle/>
          <a:p>
            <a:pPr marL="114300" lvl="0" indent="0">
              <a:buNone/>
            </a:pPr>
            <a:r>
              <a:rPr lang="ru-RU" sz="2900" dirty="0"/>
              <a:t>Добавлен кодификатор требований к результатам и элементам содержания по </a:t>
            </a:r>
            <a:r>
              <a:rPr lang="ru-RU" sz="2900" dirty="0" smtClean="0"/>
              <a:t>немецкому </a:t>
            </a:r>
            <a:r>
              <a:rPr lang="ru-RU" sz="2900" dirty="0"/>
              <a:t>языку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345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3"/>
          <p:cNvSpPr txBox="1">
            <a:spLocks noGrp="1"/>
          </p:cNvSpPr>
          <p:nvPr>
            <p:ph type="title"/>
          </p:nvPr>
        </p:nvSpPr>
        <p:spPr>
          <a:xfrm>
            <a:off x="1305202" y="843105"/>
            <a:ext cx="8589900" cy="38799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2400" dirty="0" smtClean="0"/>
              <a:t>Изменения и дополнения в ФОП </a:t>
            </a:r>
            <a:r>
              <a:rPr lang="ru-RU" sz="2400" dirty="0" smtClean="0"/>
              <a:t>НОО </a:t>
            </a:r>
            <a:br>
              <a:rPr lang="ru-RU" sz="2400" dirty="0" smtClean="0"/>
            </a:br>
            <a:r>
              <a:rPr lang="ru-RU" sz="2400" dirty="0" smtClean="0"/>
              <a:t>( математика, </a:t>
            </a:r>
            <a:r>
              <a:rPr lang="ru-RU" sz="2400" dirty="0" err="1" smtClean="0"/>
              <a:t>окр</a:t>
            </a:r>
            <a:r>
              <a:rPr lang="ru-RU" sz="2400" dirty="0" smtClean="0"/>
              <a:t>. мир) </a:t>
            </a:r>
            <a:endParaRPr sz="2400" dirty="0"/>
          </a:p>
        </p:txBody>
      </p:sp>
      <p:sp>
        <p:nvSpPr>
          <p:cNvPr id="243" name="Google Shape;243;p23"/>
          <p:cNvSpPr txBox="1">
            <a:spLocks noGrp="1"/>
          </p:cNvSpPr>
          <p:nvPr>
            <p:ph type="body" idx="4"/>
          </p:nvPr>
        </p:nvSpPr>
        <p:spPr>
          <a:xfrm>
            <a:off x="4444832" y="3726036"/>
            <a:ext cx="3346804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ru-RU" dirty="0"/>
              <a:t>Добавлено поурочное планирование по </a:t>
            </a:r>
            <a:r>
              <a:rPr lang="ru-RU" dirty="0" smtClean="0"/>
              <a:t>окружающему миру </a:t>
            </a:r>
            <a:r>
              <a:rPr lang="ru-RU" dirty="0"/>
              <a:t>в 2-х вариантах: по </a:t>
            </a:r>
            <a:r>
              <a:rPr lang="ru-RU" dirty="0" err="1"/>
              <a:t>уч</a:t>
            </a:r>
            <a:r>
              <a:rPr lang="ru-RU" dirty="0"/>
              <a:t>.»Школы России» и для самостоятельного конструирования</a:t>
            </a:r>
            <a:endParaRPr lang="ru-RU" dirty="0"/>
          </a:p>
        </p:txBody>
      </p:sp>
      <p:sp>
        <p:nvSpPr>
          <p:cNvPr id="244" name="Google Shape;244;p23"/>
          <p:cNvSpPr txBox="1">
            <a:spLocks noGrp="1"/>
          </p:cNvSpPr>
          <p:nvPr>
            <p:ph type="body" idx="6"/>
          </p:nvPr>
        </p:nvSpPr>
        <p:spPr>
          <a:xfrm>
            <a:off x="7945076" y="2844605"/>
            <a:ext cx="27282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dirty="0" smtClean="0"/>
              <a:t>Добавлен кодификатор требований к результатам и элементам содержания по окружающему миру</a:t>
            </a:r>
            <a:endParaRPr dirty="0"/>
          </a:p>
        </p:txBody>
      </p:sp>
      <p:sp>
        <p:nvSpPr>
          <p:cNvPr id="248" name="Google Shape;248;p23"/>
          <p:cNvSpPr/>
          <p:nvPr/>
        </p:nvSpPr>
        <p:spPr>
          <a:xfrm rot="283679">
            <a:off x="1256260" y="2227949"/>
            <a:ext cx="2965992" cy="1121413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3"/>
          <p:cNvSpPr/>
          <p:nvPr/>
        </p:nvSpPr>
        <p:spPr>
          <a:xfrm rot="283679">
            <a:off x="4398765" y="2043389"/>
            <a:ext cx="3186196" cy="1553980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3"/>
          <p:cNvSpPr/>
          <p:nvPr/>
        </p:nvSpPr>
        <p:spPr>
          <a:xfrm rot="283679">
            <a:off x="7374662" y="1517074"/>
            <a:ext cx="3176986" cy="1260512"/>
          </a:xfrm>
          <a:custGeom>
            <a:avLst/>
            <a:gdLst/>
            <a:ahLst/>
            <a:cxnLst/>
            <a:rect l="l" t="t" r="r" b="b"/>
            <a:pathLst>
              <a:path w="2558166" h="967753" extrusionOk="0">
                <a:moveTo>
                  <a:pt x="1660108" y="480"/>
                </a:moveTo>
                <a:cubicBezTo>
                  <a:pt x="1567649" y="-1099"/>
                  <a:pt x="1475149" y="1241"/>
                  <a:pt x="1382933" y="7183"/>
                </a:cubicBezTo>
                <a:cubicBezTo>
                  <a:pt x="1246997" y="15948"/>
                  <a:pt x="1111425" y="32011"/>
                  <a:pt x="977513" y="56898"/>
                </a:cubicBezTo>
                <a:cubicBezTo>
                  <a:pt x="864530" y="77888"/>
                  <a:pt x="752802" y="105452"/>
                  <a:pt x="642773" y="138493"/>
                </a:cubicBezTo>
                <a:cubicBezTo>
                  <a:pt x="563795" y="162214"/>
                  <a:pt x="485666" y="188438"/>
                  <a:pt x="409602" y="220467"/>
                </a:cubicBezTo>
                <a:cubicBezTo>
                  <a:pt x="326737" y="255378"/>
                  <a:pt x="245571" y="296499"/>
                  <a:pt x="172665" y="349505"/>
                </a:cubicBezTo>
                <a:cubicBezTo>
                  <a:pt x="124857" y="384274"/>
                  <a:pt x="79963" y="424934"/>
                  <a:pt x="46809" y="474236"/>
                </a:cubicBezTo>
                <a:cubicBezTo>
                  <a:pt x="18229" y="516737"/>
                  <a:pt x="-554" y="566359"/>
                  <a:pt x="12" y="618070"/>
                </a:cubicBezTo>
                <a:cubicBezTo>
                  <a:pt x="215" y="638857"/>
                  <a:pt x="3696" y="659231"/>
                  <a:pt x="11509" y="678541"/>
                </a:cubicBezTo>
                <a:cubicBezTo>
                  <a:pt x="20981" y="701911"/>
                  <a:pt x="35838" y="722690"/>
                  <a:pt x="53245" y="740781"/>
                </a:cubicBezTo>
                <a:cubicBezTo>
                  <a:pt x="75591" y="763968"/>
                  <a:pt x="102066" y="782885"/>
                  <a:pt x="129795" y="799098"/>
                </a:cubicBezTo>
                <a:cubicBezTo>
                  <a:pt x="176430" y="826374"/>
                  <a:pt x="227112" y="846619"/>
                  <a:pt x="278321" y="863487"/>
                </a:cubicBezTo>
                <a:cubicBezTo>
                  <a:pt x="359000" y="890075"/>
                  <a:pt x="442351" y="908523"/>
                  <a:pt x="525985" y="922946"/>
                </a:cubicBezTo>
                <a:cubicBezTo>
                  <a:pt x="631317" y="941102"/>
                  <a:pt x="737581" y="952417"/>
                  <a:pt x="844168" y="959630"/>
                </a:cubicBezTo>
                <a:cubicBezTo>
                  <a:pt x="1061795" y="974366"/>
                  <a:pt x="1280799" y="969273"/>
                  <a:pt x="1497293" y="942555"/>
                </a:cubicBezTo>
                <a:cubicBezTo>
                  <a:pt x="1556962" y="935188"/>
                  <a:pt x="1616469" y="926302"/>
                  <a:pt x="1675653" y="915733"/>
                </a:cubicBezTo>
                <a:cubicBezTo>
                  <a:pt x="1704718" y="910551"/>
                  <a:pt x="1733743" y="905155"/>
                  <a:pt x="1762566" y="898908"/>
                </a:cubicBezTo>
                <a:cubicBezTo>
                  <a:pt x="1852637" y="879405"/>
                  <a:pt x="1941453" y="855561"/>
                  <a:pt x="2029256" y="827560"/>
                </a:cubicBezTo>
                <a:cubicBezTo>
                  <a:pt x="2106819" y="802814"/>
                  <a:pt x="2183490" y="774247"/>
                  <a:pt x="2257450" y="740149"/>
                </a:cubicBezTo>
                <a:cubicBezTo>
                  <a:pt x="2315540" y="713375"/>
                  <a:pt x="2372497" y="683196"/>
                  <a:pt x="2424556" y="645901"/>
                </a:cubicBezTo>
                <a:cubicBezTo>
                  <a:pt x="2459856" y="620632"/>
                  <a:pt x="2493617" y="591640"/>
                  <a:pt x="2519566" y="556591"/>
                </a:cubicBezTo>
                <a:cubicBezTo>
                  <a:pt x="2535879" y="534553"/>
                  <a:pt x="2549036" y="509782"/>
                  <a:pt x="2554865" y="482838"/>
                </a:cubicBezTo>
                <a:cubicBezTo>
                  <a:pt x="2557658" y="470038"/>
                  <a:pt x="2558711" y="456825"/>
                  <a:pt x="2557901" y="443749"/>
                </a:cubicBezTo>
                <a:cubicBezTo>
                  <a:pt x="2553165" y="368325"/>
                  <a:pt x="2488233" y="317322"/>
                  <a:pt x="2426459" y="284735"/>
                </a:cubicBezTo>
                <a:cubicBezTo>
                  <a:pt x="2417270" y="279877"/>
                  <a:pt x="2407959" y="275275"/>
                  <a:pt x="2398527" y="270943"/>
                </a:cubicBezTo>
                <a:cubicBezTo>
                  <a:pt x="2386544" y="265458"/>
                  <a:pt x="2374359" y="260430"/>
                  <a:pt x="2362094" y="255637"/>
                </a:cubicBezTo>
                <a:cubicBezTo>
                  <a:pt x="2344605" y="248812"/>
                  <a:pt x="2326956" y="242626"/>
                  <a:pt x="2309063" y="236915"/>
                </a:cubicBezTo>
                <a:cubicBezTo>
                  <a:pt x="2285017" y="229223"/>
                  <a:pt x="2260566" y="222349"/>
                  <a:pt x="2236075" y="216168"/>
                </a:cubicBezTo>
                <a:cubicBezTo>
                  <a:pt x="2158432" y="196583"/>
                  <a:pt x="2079292" y="183184"/>
                  <a:pt x="1999907" y="173031"/>
                </a:cubicBezTo>
                <a:cubicBezTo>
                  <a:pt x="1911051" y="161664"/>
                  <a:pt x="1821709" y="154491"/>
                  <a:pt x="1732205" y="150386"/>
                </a:cubicBezTo>
                <a:cubicBezTo>
                  <a:pt x="1517128" y="140525"/>
                  <a:pt x="1300027" y="146738"/>
                  <a:pt x="1086286" y="173663"/>
                </a:cubicBezTo>
                <a:cubicBezTo>
                  <a:pt x="1078757" y="174557"/>
                  <a:pt x="1073373" y="181431"/>
                  <a:pt x="1074263" y="188969"/>
                </a:cubicBezTo>
                <a:cubicBezTo>
                  <a:pt x="1075154" y="196506"/>
                  <a:pt x="1082036" y="201882"/>
                  <a:pt x="1089565" y="200987"/>
                </a:cubicBezTo>
                <a:cubicBezTo>
                  <a:pt x="1295494" y="178030"/>
                  <a:pt x="1503891" y="174484"/>
                  <a:pt x="1710710" y="185932"/>
                </a:cubicBezTo>
                <a:cubicBezTo>
                  <a:pt x="1793494" y="190515"/>
                  <a:pt x="1876075" y="197692"/>
                  <a:pt x="1958293" y="208323"/>
                </a:cubicBezTo>
                <a:cubicBezTo>
                  <a:pt x="2037758" y="218605"/>
                  <a:pt x="2117020" y="232150"/>
                  <a:pt x="2194825" y="251463"/>
                </a:cubicBezTo>
                <a:cubicBezTo>
                  <a:pt x="2219316" y="257532"/>
                  <a:pt x="2243645" y="264126"/>
                  <a:pt x="2267691" y="271579"/>
                </a:cubicBezTo>
                <a:cubicBezTo>
                  <a:pt x="2287567" y="277720"/>
                  <a:pt x="2307201" y="284444"/>
                  <a:pt x="2326672" y="291819"/>
                </a:cubicBezTo>
                <a:cubicBezTo>
                  <a:pt x="2342339" y="297762"/>
                  <a:pt x="2357883" y="304211"/>
                  <a:pt x="2373064" y="311299"/>
                </a:cubicBezTo>
                <a:cubicBezTo>
                  <a:pt x="2383508" y="316157"/>
                  <a:pt x="2393750" y="321322"/>
                  <a:pt x="2403829" y="326860"/>
                </a:cubicBezTo>
                <a:cubicBezTo>
                  <a:pt x="2411562" y="331114"/>
                  <a:pt x="2419131" y="335640"/>
                  <a:pt x="2426580" y="340397"/>
                </a:cubicBezTo>
                <a:cubicBezTo>
                  <a:pt x="2464309" y="364463"/>
                  <a:pt x="2506288" y="400750"/>
                  <a:pt x="2506935" y="449316"/>
                </a:cubicBezTo>
                <a:cubicBezTo>
                  <a:pt x="2507016" y="455797"/>
                  <a:pt x="2506328" y="462326"/>
                  <a:pt x="2505033" y="468670"/>
                </a:cubicBezTo>
                <a:cubicBezTo>
                  <a:pt x="2500216" y="491922"/>
                  <a:pt x="2487100" y="512721"/>
                  <a:pt x="2472121" y="530784"/>
                </a:cubicBezTo>
                <a:cubicBezTo>
                  <a:pt x="2447225" y="560846"/>
                  <a:pt x="2415650" y="585155"/>
                  <a:pt x="2383184" y="606561"/>
                </a:cubicBezTo>
                <a:cubicBezTo>
                  <a:pt x="2331894" y="640416"/>
                  <a:pt x="2276232" y="667668"/>
                  <a:pt x="2219640" y="691442"/>
                </a:cubicBezTo>
                <a:cubicBezTo>
                  <a:pt x="2147381" y="721795"/>
                  <a:pt x="2072855" y="746723"/>
                  <a:pt x="1997479" y="768105"/>
                </a:cubicBezTo>
                <a:cubicBezTo>
                  <a:pt x="1913683" y="791880"/>
                  <a:pt x="1828591" y="810838"/>
                  <a:pt x="1743095" y="827435"/>
                </a:cubicBezTo>
                <a:cubicBezTo>
                  <a:pt x="1706783" y="834487"/>
                  <a:pt x="1670552" y="841372"/>
                  <a:pt x="1634038" y="847424"/>
                </a:cubicBezTo>
                <a:cubicBezTo>
                  <a:pt x="1543360" y="862455"/>
                  <a:pt x="1451953" y="874053"/>
                  <a:pt x="1360304" y="881323"/>
                </a:cubicBezTo>
                <a:cubicBezTo>
                  <a:pt x="1193318" y="894573"/>
                  <a:pt x="1025402" y="893375"/>
                  <a:pt x="858458" y="880441"/>
                </a:cubicBezTo>
                <a:cubicBezTo>
                  <a:pt x="762315" y="872992"/>
                  <a:pt x="666455" y="861160"/>
                  <a:pt x="571527" y="844133"/>
                </a:cubicBezTo>
                <a:cubicBezTo>
                  <a:pt x="490281" y="829560"/>
                  <a:pt x="409318" y="811348"/>
                  <a:pt x="330785" y="785690"/>
                </a:cubicBezTo>
                <a:cubicBezTo>
                  <a:pt x="289615" y="772230"/>
                  <a:pt x="249093" y="756653"/>
                  <a:pt x="210393" y="737113"/>
                </a:cubicBezTo>
                <a:cubicBezTo>
                  <a:pt x="178535" y="721038"/>
                  <a:pt x="146231" y="701923"/>
                  <a:pt x="121699" y="675630"/>
                </a:cubicBezTo>
                <a:cubicBezTo>
                  <a:pt x="110445" y="663579"/>
                  <a:pt x="100244" y="649147"/>
                  <a:pt x="97167" y="632619"/>
                </a:cubicBezTo>
                <a:cubicBezTo>
                  <a:pt x="93807" y="614645"/>
                  <a:pt x="97167" y="593850"/>
                  <a:pt x="102835" y="576702"/>
                </a:cubicBezTo>
                <a:cubicBezTo>
                  <a:pt x="107935" y="561335"/>
                  <a:pt x="115505" y="546839"/>
                  <a:pt x="124330" y="533314"/>
                </a:cubicBezTo>
                <a:cubicBezTo>
                  <a:pt x="137527" y="513130"/>
                  <a:pt x="153639" y="494934"/>
                  <a:pt x="171046" y="478284"/>
                </a:cubicBezTo>
                <a:cubicBezTo>
                  <a:pt x="214361" y="436787"/>
                  <a:pt x="265650" y="403746"/>
                  <a:pt x="318033" y="374931"/>
                </a:cubicBezTo>
                <a:cubicBezTo>
                  <a:pt x="389280" y="335737"/>
                  <a:pt x="464494" y="303915"/>
                  <a:pt x="541045" y="276639"/>
                </a:cubicBezTo>
                <a:cubicBezTo>
                  <a:pt x="625529" y="246525"/>
                  <a:pt x="712037" y="221880"/>
                  <a:pt x="799638" y="202631"/>
                </a:cubicBezTo>
                <a:cubicBezTo>
                  <a:pt x="840525" y="193644"/>
                  <a:pt x="881653" y="185851"/>
                  <a:pt x="922863" y="178342"/>
                </a:cubicBezTo>
                <a:cubicBezTo>
                  <a:pt x="992815" y="165595"/>
                  <a:pt x="1063131" y="155130"/>
                  <a:pt x="1133730" y="146589"/>
                </a:cubicBezTo>
                <a:cubicBezTo>
                  <a:pt x="1276346" y="129336"/>
                  <a:pt x="1419811" y="120405"/>
                  <a:pt x="1563439" y="120025"/>
                </a:cubicBezTo>
                <a:cubicBezTo>
                  <a:pt x="1683587" y="119709"/>
                  <a:pt x="1803897" y="125802"/>
                  <a:pt x="1923236" y="139634"/>
                </a:cubicBezTo>
                <a:cubicBezTo>
                  <a:pt x="1970073" y="145059"/>
                  <a:pt x="2016667" y="151904"/>
                  <a:pt x="2063140" y="159620"/>
                </a:cubicBezTo>
                <a:cubicBezTo>
                  <a:pt x="2097022" y="165093"/>
                  <a:pt x="2128922" y="142144"/>
                  <a:pt x="2134387" y="108261"/>
                </a:cubicBezTo>
                <a:cubicBezTo>
                  <a:pt x="2139851" y="74374"/>
                  <a:pt x="2116777" y="42382"/>
                  <a:pt x="2082894" y="36913"/>
                </a:cubicBezTo>
                <a:cubicBezTo>
                  <a:pt x="2034316" y="29290"/>
                  <a:pt x="1985658" y="22534"/>
                  <a:pt x="1936757" y="17304"/>
                </a:cubicBezTo>
                <a:cubicBezTo>
                  <a:pt x="1844864" y="7475"/>
                  <a:pt x="1752567" y="2059"/>
                  <a:pt x="1660108" y="48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3"/>
          <p:cNvSpPr txBox="1">
            <a:spLocks noGrp="1"/>
          </p:cNvSpPr>
          <p:nvPr>
            <p:ph type="subTitle" idx="1"/>
          </p:nvPr>
        </p:nvSpPr>
        <p:spPr>
          <a:xfrm>
            <a:off x="1310450" y="2713474"/>
            <a:ext cx="2728200" cy="38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/>
            <a:r>
              <a:rPr lang="ru-RU" dirty="0"/>
              <a:t>Подпункт </a:t>
            </a:r>
            <a:r>
              <a:rPr lang="ru-RU" dirty="0" smtClean="0"/>
              <a:t>162.11</a:t>
            </a:r>
            <a:endParaRPr lang="ru-RU" dirty="0"/>
          </a:p>
          <a:p>
            <a:pPr marL="0" lvl="0" indent="0"/>
            <a:r>
              <a:rPr lang="ru-RU" dirty="0"/>
              <a:t>(новый)</a:t>
            </a:r>
            <a:endParaRPr lang="ru-RU" dirty="0"/>
          </a:p>
        </p:txBody>
      </p:sp>
      <p:sp>
        <p:nvSpPr>
          <p:cNvPr id="255" name="Google Shape;255;p23"/>
          <p:cNvSpPr txBox="1">
            <a:spLocks noGrp="1"/>
          </p:cNvSpPr>
          <p:nvPr>
            <p:ph type="subTitle" idx="3"/>
          </p:nvPr>
        </p:nvSpPr>
        <p:spPr>
          <a:xfrm>
            <a:off x="4619800" y="2493421"/>
            <a:ext cx="2728200" cy="583194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/>
            <a:r>
              <a:rPr lang="ru-RU" dirty="0"/>
              <a:t>Подпункт </a:t>
            </a:r>
            <a:r>
              <a:rPr lang="ru-RU" dirty="0" smtClean="0"/>
              <a:t>163.11</a:t>
            </a:r>
            <a:endParaRPr lang="ru-RU" dirty="0"/>
          </a:p>
          <a:p>
            <a:pPr marL="0" lvl="0" indent="0"/>
            <a:r>
              <a:rPr lang="ru-RU" dirty="0"/>
              <a:t>( новый)</a:t>
            </a:r>
            <a:endParaRPr lang="ru-RU" dirty="0"/>
          </a:p>
        </p:txBody>
      </p:sp>
      <p:sp>
        <p:nvSpPr>
          <p:cNvPr id="256" name="Google Shape;256;p23"/>
          <p:cNvSpPr txBox="1">
            <a:spLocks noGrp="1"/>
          </p:cNvSpPr>
          <p:nvPr>
            <p:ph type="subTitle" idx="5"/>
          </p:nvPr>
        </p:nvSpPr>
        <p:spPr>
          <a:xfrm>
            <a:off x="7437062" y="2107621"/>
            <a:ext cx="2914840" cy="385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Подпункт </a:t>
            </a:r>
            <a:r>
              <a:rPr lang="ru-RU" dirty="0" smtClean="0"/>
              <a:t>163.12 (новый)</a:t>
            </a:r>
            <a:endParaRPr dirty="0"/>
          </a:p>
        </p:txBody>
      </p:sp>
      <p:sp>
        <p:nvSpPr>
          <p:cNvPr id="2" name="Текст 1"/>
          <p:cNvSpPr>
            <a:spLocks noGrp="1"/>
          </p:cNvSpPr>
          <p:nvPr>
            <p:ph type="body" idx="2"/>
          </p:nvPr>
        </p:nvSpPr>
        <p:spPr>
          <a:xfrm>
            <a:off x="1215088" y="3377399"/>
            <a:ext cx="3048334" cy="1640473"/>
          </a:xfrm>
        </p:spPr>
        <p:txBody>
          <a:bodyPr>
            <a:normAutofit fontScale="47500" lnSpcReduction="20000"/>
          </a:bodyPr>
          <a:lstStyle/>
          <a:p>
            <a:pPr marL="114300" lvl="0" indent="0">
              <a:buNone/>
            </a:pPr>
            <a:r>
              <a:rPr lang="ru-RU" sz="3800" dirty="0"/>
              <a:t>Добавлен кодификатор требований к результатам и элементам содержания по </a:t>
            </a:r>
            <a:r>
              <a:rPr lang="ru-RU" sz="3800" dirty="0" smtClean="0"/>
              <a:t>математике</a:t>
            </a:r>
            <a:endParaRPr lang="ru-RU" sz="3800" dirty="0"/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056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sMania Template">
  <a:themeElements>
    <a:clrScheme name="Simple Light">
      <a:dk1>
        <a:srgbClr val="1A3B58"/>
      </a:dk1>
      <a:lt1>
        <a:srgbClr val="AF96DB"/>
      </a:lt1>
      <a:dk2>
        <a:srgbClr val="000000"/>
      </a:dk2>
      <a:lt2>
        <a:srgbClr val="FFFFFF"/>
      </a:lt2>
      <a:accent1>
        <a:srgbClr val="FFC8DD"/>
      </a:accent1>
      <a:accent2>
        <a:srgbClr val="BDE0FE"/>
      </a:accent2>
      <a:accent3>
        <a:srgbClr val="E8D2F8"/>
      </a:accent3>
      <a:accent4>
        <a:srgbClr val="FFC8DD"/>
      </a:accent4>
      <a:accent5>
        <a:srgbClr val="BDE0FE"/>
      </a:accent5>
      <a:accent6>
        <a:srgbClr val="E8D2F8"/>
      </a:accent6>
      <a:hlink>
        <a:srgbClr val="9900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784</Words>
  <Application>Microsoft Office PowerPoint</Application>
  <PresentationFormat>Широкоэкранный</PresentationFormat>
  <Paragraphs>120</Paragraphs>
  <Slides>26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Maven Pro</vt:lpstr>
      <vt:lpstr>Sriracha</vt:lpstr>
      <vt:lpstr>Arial</vt:lpstr>
      <vt:lpstr>Maven Pro Black</vt:lpstr>
      <vt:lpstr>Cambria</vt:lpstr>
      <vt:lpstr>Poppins Light</vt:lpstr>
      <vt:lpstr>Times New Roman</vt:lpstr>
      <vt:lpstr>Calibri</vt:lpstr>
      <vt:lpstr>SlidesMania Template</vt:lpstr>
      <vt:lpstr>Заседание РУМО 1. Приказы Министерства просвещения (изменения и дополнения нормативных документов НОО), вступающих в силу с марта-апреля 2025 года. 2.Анализ ВПР 2024 года 3. ВПР по литературному чтению. Изучение КИМов и рекомендации по подготовке к ВПР. Основные направления работы с текстом на уроках литературного чтения 4.Социальная адаптация детей иностранных граждан и детей с миграционной историей, не владеющих или слабо владеющих русским языком. </vt:lpstr>
      <vt:lpstr>ПРИКАЗ от 6 ноября 2024 г. N 779 ОБ УТВЕРЖДЕНИИ ПЕРЕЧНЯ ДОКУМЕНТОВ, ПОДГОТОВКА КОТОРЫХ ОСУЩЕСТВЛЯЕТСЯ ПЕДАГОГИЧЕСКИМИ РАБОТНИКАМИ ПРИ РЕАЛИЗАЦИИ ОСНОВНЫХ ОБЩЕОБРАЗОВАТЕЛЬНЫХ ПРОГРАММ, ОБРАЗОВАТЕЛЬНЫХ ПРОГРАММ СРЕДНЕГО ПРОФЕССИОНАЛЬНОГО ОБРАЗОВАНИЯ.</vt:lpstr>
      <vt:lpstr>Приказ от 09.10.24 №704 О внесении изменений в некоторые приказы Министерства просвещения Российской Федерации, касающиеся федеральных образовательных программ НОО, ООО,СОО.</vt:lpstr>
      <vt:lpstr>Универсальный кодификатор ФИПИ — это систематизированный перечень распределённых по классам проверяемых элементов содержания и требований к результатам освоения основной образовательной программы. </vt:lpstr>
      <vt:lpstr>Изменения и дополнения в ФОП НОО </vt:lpstr>
      <vt:lpstr>Изменения и дополнения в ФОП НОО ( русский язык) </vt:lpstr>
      <vt:lpstr>Изменения и дополнения в ФОП НОО ( лит. чтение) </vt:lpstr>
      <vt:lpstr>Изменения и дополнения в ФОП НОО ( ин.языки) </vt:lpstr>
      <vt:lpstr>Изменения и дополнения в ФОП НОО  ( математика, окр. мир) </vt:lpstr>
      <vt:lpstr>Изменения и дополнения в ФОП НОО  ( труд, физическая культура) </vt:lpstr>
      <vt:lpstr>Изменения и дополнения в ФОП НОО </vt:lpstr>
      <vt:lpstr>Анализ ВПР за 2024 год</vt:lpstr>
      <vt:lpstr>Анализ ВПР за 2024 год</vt:lpstr>
      <vt:lpstr>Гистограмма соответствия отметок по русскому языку  за выполненную работу и отметок по журналу</vt:lpstr>
      <vt:lpstr>Распределение первичных баллов по русскому языку   Общая гистограмма первичных баллов </vt:lpstr>
      <vt:lpstr>Средний % выполнения заданий группами учащихся </vt:lpstr>
      <vt:lpstr>2.1. Сводные статистические отчеты по проведению ВПР по математике на территории Брянской области в 2024 году  Статистика отметок по математике </vt:lpstr>
      <vt:lpstr>Распределение первичных баллов по математике  Общая гистограмма первичных баллов </vt:lpstr>
      <vt:lpstr>                       </vt:lpstr>
      <vt:lpstr>Описание контрольных измерительных материалов для проведения в 2025 году проверочной работы по ЛИТЕРАТУРНОМУ ЧТЕНИЮ</vt:lpstr>
      <vt:lpstr>Назначение всероссийской проверочной работы</vt:lpstr>
      <vt:lpstr>Распределение заданий проверочной работы по позициям кодификатора </vt:lpstr>
      <vt:lpstr>ФЗ « О внесении изменений в статьи 67 и 68 Федерального закона «Об образовании в РФ» от 28.12.2024г.№ 544-ФЗ        Вступает в силу с 1 апреля 2025г.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presentation title goes here.</dc:title>
  <dc:creator>User</dc:creator>
  <cp:lastModifiedBy>User</cp:lastModifiedBy>
  <cp:revision>43</cp:revision>
  <dcterms:modified xsi:type="dcterms:W3CDTF">2025-02-25T08:13:07Z</dcterms:modified>
</cp:coreProperties>
</file>