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70" r:id="rId6"/>
    <p:sldId id="271" r:id="rId7"/>
    <p:sldId id="269" r:id="rId8"/>
    <p:sldId id="267" r:id="rId9"/>
    <p:sldId id="268" r:id="rId10"/>
    <p:sldId id="274" r:id="rId11"/>
    <p:sldId id="275" r:id="rId12"/>
    <p:sldId id="272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04" autoAdjust="0"/>
  </p:normalViewPr>
  <p:slideViewPr>
    <p:cSldViewPr>
      <p:cViewPr>
        <p:scale>
          <a:sx n="66" d="100"/>
          <a:sy n="66" d="100"/>
        </p:scale>
        <p:origin x="1958" y="31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97678DB-3F8D-4CD0-BA77-3656CB4B8304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55A5A28D-BDB6-46FF-A1EF-D3D59E3A72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90A40-8157-AB32-5AA7-A945820FD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14B323-4AA9-8079-3DE5-D1AED6532D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AB76DC-90AE-40B6-B9E0-3A2305A6B8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328EB-BEDC-1527-FCB5-CF0E38900D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5A28D-BDB6-46FF-A1EF-D3D59E3A726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4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0166" y="3357562"/>
            <a:ext cx="5572164" cy="1143008"/>
          </a:xfrm>
          <a:custGeom>
            <a:avLst/>
            <a:gdLst>
              <a:gd name="connsiteX0" fmla="*/ 0 w 5572164"/>
              <a:gd name="connsiteY0" fmla="*/ 0 h 1143008"/>
              <a:gd name="connsiteX1" fmla="*/ 5572164 w 5572164"/>
              <a:gd name="connsiteY1" fmla="*/ 0 h 1143008"/>
              <a:gd name="connsiteX2" fmla="*/ 5572164 w 5572164"/>
              <a:gd name="connsiteY2" fmla="*/ 1143008 h 1143008"/>
              <a:gd name="connsiteX3" fmla="*/ 0 w 5572164"/>
              <a:gd name="connsiteY3" fmla="*/ 1143008 h 1143008"/>
              <a:gd name="connsiteX4" fmla="*/ 0 w 5572164"/>
              <a:gd name="connsiteY4" fmla="*/ 0 h 114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72164" h="1143008">
                <a:moveTo>
                  <a:pt x="0" y="0"/>
                </a:moveTo>
                <a:lnTo>
                  <a:pt x="5572164" y="0"/>
                </a:lnTo>
                <a:lnTo>
                  <a:pt x="5572164" y="1143008"/>
                </a:lnTo>
                <a:lnTo>
                  <a:pt x="0" y="114300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/>
          <a:lstStyle>
            <a:lvl1pPr algn="ctr">
              <a:defRPr sz="3600" cap="all" baseline="0">
                <a:effectLst>
                  <a:outerShdw blurRad="254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6000768"/>
            <a:ext cx="7772400" cy="642942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000066"/>
                </a:solidFill>
                <a:effectLst/>
                <a:latin typeface="Segoe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505200"/>
            <a:ext cx="7772400" cy="1362075"/>
          </a:xfrm>
        </p:spPr>
        <p:txBody>
          <a:bodyPr anchor="b" anchorCtr="0"/>
          <a:lstStyle>
            <a:lvl1pPr algn="l">
              <a:defRPr sz="3600" b="0" cap="all" baseline="0">
                <a:effectLst>
                  <a:outerShdw blurRad="254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876801"/>
            <a:ext cx="7772400" cy="1042987"/>
          </a:xfrm>
        </p:spPr>
        <p:txBody>
          <a:bodyPr anchor="t" anchorCtr="0"/>
          <a:lstStyle>
            <a:lvl1pPr marL="0" indent="0">
              <a:buNone/>
              <a:defRPr sz="1600">
                <a:solidFill>
                  <a:schemeClr val="accent6">
                    <a:shade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01318-6ABD-4BDD-BBB0-D5B124F36B42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56ECA-4C16-4208-B374-27591EF545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543824" cy="844533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4476"/>
            <a:ext cx="8229600" cy="4611688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63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2B01318-6ABD-4BDD-BBB0-D5B124F36B42}" type="datetimeFigureOut">
              <a:rPr lang="en-US" smtClean="0">
                <a:solidFill>
                  <a:schemeClr val="bg1"/>
                </a:solidFill>
              </a:rPr>
              <a:pPr/>
              <a:t>2/17/2026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636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636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2D56ECA-4C16-4208-B374-27591EF545A3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rtl="0" eaLnBrk="1" latinLnBrk="0" hangingPunct="1">
        <a:spcBef>
          <a:spcPct val="0"/>
        </a:spcBef>
        <a:buNone/>
        <a:defRPr sz="3600" kern="1200" cap="none" baseline="0">
          <a:solidFill>
            <a:srgbClr val="FF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Segoe Semibold" pitchFamily="34" charset="0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000066"/>
          </a:solidFill>
          <a:latin typeface="Segoe" pitchFamily="34" charset="0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rgbClr val="000066"/>
          </a:solidFill>
          <a:latin typeface="Segoe" pitchFamily="34" charset="0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000066"/>
          </a:solidFill>
          <a:latin typeface="Segoe" pitchFamily="34" charset="0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rgbClr val="000066"/>
          </a:solidFill>
          <a:latin typeface="Segoe" pitchFamily="34" charset="0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rgbClr val="000066"/>
          </a:solidFill>
          <a:latin typeface="Segoe" pitchFamily="34" charset="0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539552" y="3429000"/>
            <a:ext cx="8424936" cy="1143008"/>
          </a:xfrm>
        </p:spPr>
        <p:txBody>
          <a:bodyPr>
            <a:normAutofit fontScale="90000"/>
          </a:bodyPr>
          <a:lstStyle/>
          <a:p>
            <a:r>
              <a:rPr lang="ru-RU" dirty="0"/>
              <a:t>Секция №2</a:t>
            </a:r>
            <a:br>
              <a:rPr lang="ru-RU" dirty="0"/>
            </a:br>
            <a:r>
              <a:rPr lang="ru-RU" dirty="0"/>
              <a:t>«Подходы к формированию ценностей народов России в </a:t>
            </a:r>
            <a:r>
              <a:rPr lang="ru-RU" dirty="0" err="1"/>
              <a:t>доо</a:t>
            </a:r>
            <a:r>
              <a:rPr lang="ru-RU" dirty="0"/>
              <a:t>»</a:t>
            </a:r>
            <a:endParaRPr lang="en-US" dirty="0"/>
          </a:p>
        </p:txBody>
      </p:sp>
    </p:spTree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563186C-C208-D4C6-D8A1-0F4EAD9766E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45731"/>
            <a:ext cx="8988978" cy="527555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DACC37-1B3F-95CE-A5CD-8DE931942633}"/>
              </a:ext>
            </a:extLst>
          </p:cNvPr>
          <p:cNvSpPr/>
          <p:nvPr/>
        </p:nvSpPr>
        <p:spPr>
          <a:xfrm>
            <a:off x="1297682" y="284066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00B050"/>
                </a:solidFill>
                <a:effectLst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9450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384DEB0-02CE-489D-1073-DF9D6F1F36FE}"/>
              </a:ext>
            </a:extLst>
          </p:cNvPr>
          <p:cNvSpPr/>
          <p:nvPr/>
        </p:nvSpPr>
        <p:spPr>
          <a:xfrm>
            <a:off x="457200" y="1340768"/>
            <a:ext cx="8291264" cy="1512168"/>
          </a:xfrm>
          <a:prstGeom prst="round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C320F4-4BE2-EDB1-E30B-D472952FA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353348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Цель: </a:t>
            </a:r>
            <a:r>
              <a:rPr lang="ru-RU" dirty="0"/>
              <a:t>обмен опытом и формирование новых идей в сфере воспитания гражданского единения.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115A61-6075-25A7-5186-CEB6186B7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84" y="3186561"/>
            <a:ext cx="4860032" cy="2939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109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1F1A0-CA21-BA49-9E35-4E2C2A51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76672"/>
            <a:ext cx="7543824" cy="844533"/>
          </a:xfrm>
        </p:spPr>
        <p:txBody>
          <a:bodyPr>
            <a:noAutofit/>
          </a:bodyPr>
          <a:lstStyle/>
          <a:p>
            <a:r>
              <a:rPr lang="ru-RU" sz="2400" dirty="0"/>
              <a:t>ВЫСТАВКА </a:t>
            </a:r>
            <a:br>
              <a:rPr lang="ru-RU" sz="2400" dirty="0"/>
            </a:br>
            <a:r>
              <a:rPr lang="ru-RU" sz="2400" dirty="0"/>
              <a:t>«Куклы народов России и быт разных регионов нашей страны»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D555AF-9E3C-789F-1152-2F99E5CBC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Коллекция кукол: представлены традиционные куклы, отражающие национальные костюмы некоторых регионов России.</a:t>
            </a:r>
          </a:p>
          <a:p>
            <a:pPr algn="just"/>
            <a:r>
              <a:rPr lang="ru-RU" dirty="0"/>
              <a:t>Каждая папка-передвижка посвящена отдельному аспекту традиционного уклада жизни определённого народа.</a:t>
            </a:r>
          </a:p>
          <a:p>
            <a:pPr algn="just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3542BB-8989-049B-9C9E-2D8639B6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5" y="4572971"/>
            <a:ext cx="1384394" cy="226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5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15D2A-A0CB-B746-73D3-9C48F3DB6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FFEB93-AD5B-D39D-17F7-F78522ABF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592" y="3643314"/>
            <a:ext cx="7704856" cy="1143008"/>
          </a:xfrm>
        </p:spPr>
        <p:txBody>
          <a:bodyPr>
            <a:normAutofit fontScale="90000"/>
          </a:bodyPr>
          <a:lstStyle/>
          <a:p>
            <a:r>
              <a:rPr lang="ru-RU" dirty="0"/>
              <a:t>«Год единства народов России и Год дошкольного образования: </a:t>
            </a:r>
            <a:br>
              <a:rPr lang="ru-RU" dirty="0"/>
            </a:br>
            <a:r>
              <a:rPr lang="ru-RU" dirty="0"/>
              <a:t>единство начинается с детства»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90019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726EA7-8ABF-53CD-AE20-5A2A420C7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2026 год </a:t>
            </a:r>
            <a:r>
              <a:rPr lang="ru-RU" dirty="0"/>
              <a:t>объявлен Годом единства народов России по решению президента России Владимира Путина, а Годом дошкольного образования — по инициативе Министерства просвещения РФ.</a:t>
            </a:r>
          </a:p>
        </p:txBody>
      </p:sp>
    </p:spTree>
    <p:extLst>
      <p:ext uri="{BB962C8B-B14F-4D97-AF65-F5344CB8AC3E}">
        <p14:creationId xmlns:p14="http://schemas.microsoft.com/office/powerpoint/2010/main" val="117002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Выноска: стрелка вниз 14">
            <a:extLst>
              <a:ext uri="{FF2B5EF4-FFF2-40B4-BE49-F238E27FC236}">
                <a16:creationId xmlns:a16="http://schemas.microsoft.com/office/drawing/2014/main" id="{22548EDB-EE22-FB08-31F9-9E83EDF4E452}"/>
              </a:ext>
            </a:extLst>
          </p:cNvPr>
          <p:cNvSpPr/>
          <p:nvPr/>
        </p:nvSpPr>
        <p:spPr>
          <a:xfrm>
            <a:off x="4644008" y="620688"/>
            <a:ext cx="4427984" cy="1800200"/>
          </a:xfrm>
          <a:prstGeom prst="downArrowCallou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8BBCC0C-8E77-C1E0-4FEC-6D88C6DE3180}"/>
              </a:ext>
            </a:extLst>
          </p:cNvPr>
          <p:cNvSpPr/>
          <p:nvPr/>
        </p:nvSpPr>
        <p:spPr>
          <a:xfrm>
            <a:off x="4661927" y="2583488"/>
            <a:ext cx="4427984" cy="1584176"/>
          </a:xfrm>
          <a:prstGeom prst="round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текст, снимок экрана, документ, письм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4948C7E-4727-2FF8-FD41-041888B55E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90" t="2224" r="6109"/>
          <a:stretch>
            <a:fillRect/>
          </a:stretch>
        </p:blipFill>
        <p:spPr>
          <a:xfrm>
            <a:off x="911277" y="1196752"/>
            <a:ext cx="3569903" cy="50830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27AEAF-4BFA-631D-59C4-398DBB6946A6}"/>
              </a:ext>
            </a:extLst>
          </p:cNvPr>
          <p:cNvSpPr txBox="1"/>
          <p:nvPr/>
        </p:nvSpPr>
        <p:spPr>
          <a:xfrm>
            <a:off x="4572000" y="764704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Указ Президента РФ от 25.12.2025 №962 объявил 2026 год Годом единства народов России.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245417-9ED6-FA93-1BB6-30FF92922EAB}"/>
              </a:ext>
            </a:extLst>
          </p:cNvPr>
          <p:cNvSpPr txBox="1"/>
          <p:nvPr/>
        </p:nvSpPr>
        <p:spPr>
          <a:xfrm>
            <a:off x="4589919" y="2690336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единства народов России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укрепить национальное единство, межнациональное согласие, мир и взаимное уважение между народами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2804395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DB37455-F212-29AE-4394-DC3F6EC39B85}"/>
              </a:ext>
            </a:extLst>
          </p:cNvPr>
          <p:cNvSpPr/>
          <p:nvPr/>
        </p:nvSpPr>
        <p:spPr>
          <a:xfrm>
            <a:off x="323528" y="3199732"/>
            <a:ext cx="8712968" cy="2317500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— повышение качества воспитания и развития дошкольников, улучшение инфраструктуры детских садов и поддержка педагогов.</a:t>
            </a:r>
          </a:p>
        </p:txBody>
      </p:sp>
      <p:sp>
        <p:nvSpPr>
          <p:cNvPr id="5" name="Выноска: стрелка вниз 4">
            <a:extLst>
              <a:ext uri="{FF2B5EF4-FFF2-40B4-BE49-F238E27FC236}">
                <a16:creationId xmlns:a16="http://schemas.microsoft.com/office/drawing/2014/main" id="{36EE169D-2D4A-F1B0-BDBF-76ADBA031931}"/>
              </a:ext>
            </a:extLst>
          </p:cNvPr>
          <p:cNvSpPr/>
          <p:nvPr/>
        </p:nvSpPr>
        <p:spPr>
          <a:xfrm>
            <a:off x="1475656" y="476672"/>
            <a:ext cx="6768752" cy="2520280"/>
          </a:xfrm>
          <a:prstGeom prst="downArrowCallou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дошкольного образования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753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BA8E150-CB48-B178-63F3-4B2C714CFCF1}"/>
              </a:ext>
            </a:extLst>
          </p:cNvPr>
          <p:cNvSpPr/>
          <p:nvPr/>
        </p:nvSpPr>
        <p:spPr>
          <a:xfrm>
            <a:off x="1547664" y="260648"/>
            <a:ext cx="7344816" cy="201788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F0BBA5-9F5C-C400-1B08-6B950063E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051" y="621520"/>
            <a:ext cx="6779096" cy="12961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Ключевая идея </a:t>
            </a:r>
            <a:r>
              <a:rPr lang="ru-RU" dirty="0"/>
              <a:t>— детский сад как пространство роста, игры, инициативы и сотрудничества.</a:t>
            </a:r>
          </a:p>
        </p:txBody>
      </p:sp>
      <p:pic>
        <p:nvPicPr>
          <p:cNvPr id="6" name="Рисунок 5" descr="Изображение выглядит как строительство, игрушка, небо, облак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12A6E61-5F4B-24DA-37F5-EAF5B7B01A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6"/>
          <a:stretch>
            <a:fillRect/>
          </a:stretch>
        </p:blipFill>
        <p:spPr>
          <a:xfrm>
            <a:off x="4171838" y="4220915"/>
            <a:ext cx="4504617" cy="2393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471B65-08DB-19CC-257F-4E11AA24E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96004"/>
            <a:ext cx="3632287" cy="2422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4131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60CDD-45F4-8A9B-525C-4F76E1A89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76" y="214290"/>
            <a:ext cx="7543824" cy="473341"/>
          </a:xfrm>
        </p:spPr>
        <p:txBody>
          <a:bodyPr>
            <a:normAutofit fontScale="90000"/>
          </a:bodyPr>
          <a:lstStyle/>
          <a:p>
            <a:r>
              <a:rPr lang="ru-RU" dirty="0"/>
              <a:t>Идея единства начинается с детства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3BFA8D-44C3-713C-F390-FFC3FE26F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311382"/>
            <a:ext cx="3802530" cy="2664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076D7E-CE45-D9DC-AACB-DF7D1E5006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72" y="4228917"/>
            <a:ext cx="3870996" cy="2399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2AF8FD-C4CF-2AE5-3103-5011E7FE65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616" y="2894064"/>
            <a:ext cx="3870995" cy="2903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A3E202D-E706-7BFA-5E70-08062F3E438F}"/>
              </a:ext>
            </a:extLst>
          </p:cNvPr>
          <p:cNvSpPr/>
          <p:nvPr/>
        </p:nvSpPr>
        <p:spPr>
          <a:xfrm>
            <a:off x="1111363" y="766436"/>
            <a:ext cx="29126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/>
                <a:solidFill>
                  <a:srgbClr val="0070C0"/>
                </a:solidFill>
                <a:effectLst/>
              </a:rPr>
              <a:t>Диалог культур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2044DF9-E4C5-B919-1208-19F74721328C}"/>
              </a:ext>
            </a:extLst>
          </p:cNvPr>
          <p:cNvSpPr/>
          <p:nvPr/>
        </p:nvSpPr>
        <p:spPr>
          <a:xfrm>
            <a:off x="4311613" y="6049813"/>
            <a:ext cx="387099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/>
                <a:solidFill>
                  <a:srgbClr val="0070C0"/>
                </a:solidFill>
                <a:effectLst/>
              </a:rPr>
              <a:t>Народные традиции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7364CE-8546-1D69-B4D5-C5A772739E26}"/>
              </a:ext>
            </a:extLst>
          </p:cNvPr>
          <p:cNvSpPr/>
          <p:nvPr/>
        </p:nvSpPr>
        <p:spPr>
          <a:xfrm>
            <a:off x="4305268" y="1074051"/>
            <a:ext cx="4535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/>
                <a:solidFill>
                  <a:srgbClr val="0070C0"/>
                </a:solidFill>
              </a:rPr>
              <a:t>С</a:t>
            </a:r>
            <a:r>
              <a:rPr lang="ru-RU" sz="3200" b="1" cap="none" spc="0" dirty="0">
                <a:ln/>
                <a:solidFill>
                  <a:srgbClr val="0070C0"/>
                </a:solidFill>
                <a:effectLst/>
              </a:rPr>
              <a:t>овместные праздники </a:t>
            </a:r>
          </a:p>
          <a:p>
            <a:pPr algn="ctr"/>
            <a:r>
              <a:rPr lang="ru-RU" sz="3200" b="1" cap="none" spc="0" dirty="0">
                <a:ln/>
                <a:solidFill>
                  <a:srgbClr val="0070C0"/>
                </a:solidFill>
                <a:effectLst/>
              </a:rPr>
              <a:t>и тёплые разговоры</a:t>
            </a:r>
          </a:p>
          <a:p>
            <a:pPr algn="ctr"/>
            <a:r>
              <a:rPr lang="ru-RU" sz="3200" b="1" cap="none" spc="0" dirty="0">
                <a:ln/>
                <a:solidFill>
                  <a:srgbClr val="0070C0"/>
                </a:solidFill>
                <a:effectLst/>
              </a:rPr>
              <a:t> в семье и детском саду </a:t>
            </a:r>
          </a:p>
        </p:txBody>
      </p:sp>
    </p:spTree>
    <p:extLst>
      <p:ext uri="{BB962C8B-B14F-4D97-AF65-F5344CB8AC3E}">
        <p14:creationId xmlns:p14="http://schemas.microsoft.com/office/powerpoint/2010/main" val="893173458"/>
      </p:ext>
    </p:extLst>
  </p:cSld>
  <p:clrMapOvr>
    <a:masterClrMapping/>
  </p:clrMapOvr>
</p:sld>
</file>

<file path=ppt/theme/theme1.xml><?xml version="1.0" encoding="utf-8"?>
<a:theme xmlns:a="http://schemas.openxmlformats.org/drawingml/2006/main" name="MS_RU_RU_Ed_14_Russia_2007v_Russia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E47E7E"/>
      </a:hlink>
      <a:folHlink>
        <a:srgbClr val="C84447"/>
      </a:folHlink>
    </a:clrScheme>
    <a:fontScheme name="Office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chemeClr val="accent3"/>
        </a:solidFill>
        <a:ln w="25400" cap="rnd" cmpd="sng" algn="ctr">
          <a:noFill/>
          <a:prstDash val="soli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Status xmlns="9d035d7d-02e5-4a00-8b62-9a556aabc7b5">InProgress</ApprovalStatus>
    <EditorialTags xmlns="9d035d7d-02e5-4a00-8b62-9a556aabc7b5" xsi:nil="true"/>
    <MarketSpecific xmlns="9d035d7d-02e5-4a00-8b62-9a556aabc7b5">true</MarketSpecific>
    <TPLaunchHelpLinkType xmlns="9d035d7d-02e5-4a00-8b62-9a556aabc7b5">Template</TPLaunchHelpLinkType>
    <TPNamespace xmlns="9d035d7d-02e5-4a00-8b62-9a556aabc7b5" xsi:nil="true"/>
    <TemplateTemplateType xmlns="9d035d7d-02e5-4a00-8b62-9a556aabc7b5">PowerPoint 12 Default</TemplateTemplateType>
    <UANotes xmlns="9d035d7d-02e5-4a00-8b62-9a556aabc7b5" xsi:nil="true"/>
    <VoteCount xmlns="9d035d7d-02e5-4a00-8b62-9a556aabc7b5" xsi:nil="true"/>
    <HandoffToMSDN xmlns="9d035d7d-02e5-4a00-8b62-9a556aabc7b5" xsi:nil="true"/>
    <OriginAsset xmlns="9d035d7d-02e5-4a00-8b62-9a556aabc7b5" xsi:nil="true"/>
    <PublishTargets xmlns="9d035d7d-02e5-4a00-8b62-9a556aabc7b5">OfficeOnline</PublishTargets>
    <AssetType xmlns="9d035d7d-02e5-4a00-8b62-9a556aabc7b5">TP</AssetType>
    <IntlLangReview xmlns="9d035d7d-02e5-4a00-8b62-9a556aabc7b5" xsi:nil="true"/>
    <NumericId xmlns="9d035d7d-02e5-4a00-8b62-9a556aabc7b5" xsi:nil="true"/>
    <OOCacheId xmlns="9d035d7d-02e5-4a00-8b62-9a556aabc7b5" xsi:nil="true"/>
    <ClipArtFilename xmlns="9d035d7d-02e5-4a00-8b62-9a556aabc7b5" xsi:nil="true"/>
    <OpenTemplate xmlns="9d035d7d-02e5-4a00-8b62-9a556aabc7b5">true</OpenTemplate>
    <TPExecutable xmlns="9d035d7d-02e5-4a00-8b62-9a556aabc7b5" xsi:nil="true"/>
    <LastHandOff xmlns="9d035d7d-02e5-4a00-8b62-9a556aabc7b5" xsi:nil="true"/>
    <TPLaunchHelpLink xmlns="9d035d7d-02e5-4a00-8b62-9a556aabc7b5" xsi:nil="true"/>
    <Providers xmlns="9d035d7d-02e5-4a00-8b62-9a556aabc7b5" xsi:nil="true"/>
    <TPAppVersion xmlns="9d035d7d-02e5-4a00-8b62-9a556aabc7b5" xsi:nil="true"/>
    <IsSearchable xmlns="9d035d7d-02e5-4a00-8b62-9a556aabc7b5">true</IsSearchable>
    <EditorialStatus xmlns="9d035d7d-02e5-4a00-8b62-9a556aabc7b5">Complete</EditorialStatus>
    <UALocComments xmlns="9d035d7d-02e5-4a00-8b62-9a556aabc7b5" xsi:nil="true"/>
    <CSXHash xmlns="9d035d7d-02e5-4a00-8b62-9a556aabc7b5" xsi:nil="true"/>
    <DirectSourceMarket xmlns="9d035d7d-02e5-4a00-8b62-9a556aabc7b5" xsi:nil="true"/>
    <DSATActionTaken xmlns="9d035d7d-02e5-4a00-8b62-9a556aabc7b5" xsi:nil="true"/>
    <PolicheckWords xmlns="9d035d7d-02e5-4a00-8b62-9a556aabc7b5" xsi:nil="true"/>
    <BugNumber xmlns="9d035d7d-02e5-4a00-8b62-9a556aabc7b5" xsi:nil="true"/>
    <Downloads xmlns="9d035d7d-02e5-4a00-8b62-9a556aabc7b5">0</Downloads>
    <ThumbnailAssetId xmlns="9d035d7d-02e5-4a00-8b62-9a556aabc7b5" xsi:nil="true"/>
    <TrustLevel xmlns="9d035d7d-02e5-4a00-8b62-9a556aabc7b5">1 Microsoft Managed Content</TrustLevel>
    <UALocRecommendation xmlns="9d035d7d-02e5-4a00-8b62-9a556aabc7b5">Localize</UALocRecommendation>
    <TPApplication xmlns="9d035d7d-02e5-4a00-8b62-9a556aabc7b5" xsi:nil="true"/>
    <AssetId xmlns="9d035d7d-02e5-4a00-8b62-9a556aabc7b5">TP101908694</AssetId>
    <APEditor xmlns="9d035d7d-02e5-4a00-8b62-9a556aabc7b5">
      <UserInfo>
        <DisplayName/>
        <AccountId xsi:nil="true"/>
        <AccountType/>
      </UserInfo>
    </APEditor>
    <PrimaryImageGen xmlns="9d035d7d-02e5-4a00-8b62-9a556aabc7b5">true</PrimaryImageGen>
    <TPInstallLocation xmlns="9d035d7d-02e5-4a00-8b62-9a556aabc7b5" xsi:nil="true"/>
    <Manager xmlns="9d035d7d-02e5-4a00-8b62-9a556aabc7b5" xsi:nil="true"/>
    <ParentAssetId xmlns="9d035d7d-02e5-4a00-8b62-9a556aabc7b5" xsi:nil="true"/>
    <SubmitterId xmlns="9d035d7d-02e5-4a00-8b62-9a556aabc7b5" xsi:nil="true"/>
    <TemplateStatus xmlns="9d035d7d-02e5-4a00-8b62-9a556aabc7b5">Complete</TemplateStatus>
    <APAuthor xmlns="9d035d7d-02e5-4a00-8b62-9a556aabc7b5">
      <UserInfo>
        <DisplayName>FAREAST\v-thjoth</DisplayName>
        <AccountId>39</AccountId>
        <AccountType/>
      </UserInfo>
    </APAuthor>
    <TPCommandLine xmlns="9d035d7d-02e5-4a00-8b62-9a556aabc7b5" xsi:nil="true"/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Component xmlns="91e8d559-4d54-460d-ba58-5d5027f88b4d" xsi:nil="true"/>
    <LastPublishResultLookup xmlns="9d035d7d-02e5-4a00-8b62-9a556aabc7b5" xsi:nil="true"/>
    <BusinessGroup xmlns="9d035d7d-02e5-4a00-8b62-9a556aabc7b5" xsi:nil="true"/>
    <PublishStatusLookup xmlns="9d035d7d-02e5-4a00-8b62-9a556aabc7b5">
      <Value>267185</Value>
      <Value>407212</Value>
    </PublishStatusLookup>
    <SourceTitle xmlns="9d035d7d-02e5-4a00-8b62-9a556aabc7b5" xsi:nil="true"/>
    <AcquiredFrom xmlns="9d035d7d-02e5-4a00-8b62-9a556aabc7b5">Internal MS</AcquiredFrom>
    <CSXSubmissionMarket xmlns="9d035d7d-02e5-4a00-8b62-9a556aabc7b5" xsi:nil="true"/>
    <Markets xmlns="9d035d7d-02e5-4a00-8b62-9a556aabc7b5"/>
    <OriginalSourceMarket xmlns="9d035d7d-02e5-4a00-8b62-9a556aabc7b5" xsi:nil="true"/>
    <ArtSampleDocs xmlns="9d035d7d-02e5-4a00-8b62-9a556aabc7b5" xsi:nil="true"/>
    <ShowIn xmlns="9d035d7d-02e5-4a00-8b62-9a556aabc7b5">Show everywhere</ShowIn>
    <TPClientViewer xmlns="9d035d7d-02e5-4a00-8b62-9a556aabc7b5" xsi:nil="true"/>
    <IntlLangReviewDate xmlns="9d035d7d-02e5-4a00-8b62-9a556aabc7b5" xsi:nil="true"/>
    <TPFriendlyName xmlns="9d035d7d-02e5-4a00-8b62-9a556aabc7b5" xsi:nil="true"/>
    <AverageRating xmlns="9d035d7d-02e5-4a00-8b62-9a556aabc7b5" xsi:nil="true"/>
    <AssetStart xmlns="9d035d7d-02e5-4a00-8b62-9a556aabc7b5">2010-06-18T10:05:00+00:00</AssetStart>
    <TPComponent xmlns="9d035d7d-02e5-4a00-8b62-9a556aabc7b5" xsi:nil="true"/>
    <CrawlForDependencies xmlns="9d035d7d-02e5-4a00-8b62-9a556aabc7b5">false</CrawlForDependencies>
    <FriendlyTitle xmlns="9d035d7d-02e5-4a00-8b62-9a556aabc7b5" xsi:nil="true"/>
    <LastModifiedDateTime xmlns="9d035d7d-02e5-4a00-8b62-9a556aabc7b5" xsi:nil="true"/>
    <LegacyData xmlns="9d035d7d-02e5-4a00-8b62-9a556aabc7b5" xsi:nil="true"/>
    <Milestone xmlns="9d035d7d-02e5-4a00-8b62-9a556aabc7b5" xsi:nil="true"/>
    <TimesCloned xmlns="9d035d7d-02e5-4a00-8b62-9a556aabc7b5" xsi:nil="true"/>
    <ContentItem xmlns="9d035d7d-02e5-4a00-8b62-9a556aabc7b5" xsi:nil="true"/>
    <IsDeleted xmlns="9d035d7d-02e5-4a00-8b62-9a556aabc7b5">false</IsDeleted>
    <UACurrentWords xmlns="9d035d7d-02e5-4a00-8b62-9a556aabc7b5" xsi:nil="true"/>
    <AssetExpire xmlns="9d035d7d-02e5-4a00-8b62-9a556aabc7b5">2100-01-01T08:00:00+00:00</AssetExpire>
    <Description0 xmlns="91e8d559-4d54-460d-ba58-5d5027f88b4d" xsi:nil="true"/>
    <MachineTranslated xmlns="9d035d7d-02e5-4a00-8b62-9a556aabc7b5">false</MachineTranslated>
    <OutputCachingOn xmlns="9d035d7d-02e5-4a00-8b62-9a556aabc7b5">true</OutputCachingOn>
    <PlannedPubDate xmlns="9d035d7d-02e5-4a00-8b62-9a556aabc7b5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 xsi:nil="true"/>
    <BlockPublish xmlns="9d035d7d-02e5-4a00-8b62-9a556aabc7b5" xsi:nil="true"/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OriginalRelease xmlns="9d035d7d-02e5-4a00-8b62-9a556aabc7b5">14</OriginalRelease>
    <LocLastLocAttemptVersionLookup xmlns="9d035d7d-02e5-4a00-8b62-9a556aabc7b5">184637</LocLastLocAttemptVersionLookup>
    <CampaignTagsTaxHTField0 xmlns="9d035d7d-02e5-4a00-8b62-9a556aabc7b5">
      <Terms xmlns="http://schemas.microsoft.com/office/infopath/2007/PartnerControls"/>
    </CampaignTagsTaxHTField0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RecommendationsModifier xmlns="9d035d7d-02e5-4a00-8b62-9a556aabc7b5" xsi:nil="true"/>
    <LocManualTestRequired xmlns="9d035d7d-02e5-4a00-8b62-9a556aabc7b5">false</LocManualTestRequired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MarketGroupTiers2 xmlns="9d035d7d-02e5-4a00-8b62-9a556aabc7b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8442B2-B55C-4F87-83B2-EB1292C80BBF}">
  <ds:schemaRefs>
    <ds:schemaRef ds:uri="http://schemas.microsoft.com/office/2006/metadata/properties"/>
    <ds:schemaRef ds:uri="http://schemas.microsoft.com/office/infopath/2007/PartnerControls"/>
    <ds:schemaRef ds:uri="9d035d7d-02e5-4a00-8b62-9a556aabc7b5"/>
    <ds:schemaRef ds:uri="91e8d559-4d54-460d-ba58-5d5027f88b4d"/>
  </ds:schemaRefs>
</ds:datastoreItem>
</file>

<file path=customXml/itemProps2.xml><?xml version="1.0" encoding="utf-8"?>
<ds:datastoreItem xmlns:ds="http://schemas.openxmlformats.org/officeDocument/2006/customXml" ds:itemID="{9BEA93F6-6209-450E-A12E-1F99049ABC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CA1336-458C-480B-8ABE-BD390D2D36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 России</Template>
  <TotalTime>120</TotalTime>
  <Words>205</Words>
  <Application>Microsoft Office PowerPoint</Application>
  <PresentationFormat>Экран (4:3)</PresentationFormat>
  <Paragraphs>22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Segoe</vt:lpstr>
      <vt:lpstr>Segoe Semibold</vt:lpstr>
      <vt:lpstr>Times New Roman</vt:lpstr>
      <vt:lpstr>MS_RU_RU_Ed_14_Russia_2007v_Russia</vt:lpstr>
      <vt:lpstr>Секция №2 «Подходы к формированию ценностей народов России в доо»</vt:lpstr>
      <vt:lpstr>Презентация PowerPoint</vt:lpstr>
      <vt:lpstr>ВЫСТАВКА  «Куклы народов России и быт разных регионов нашей страны»</vt:lpstr>
      <vt:lpstr>«Год единства народов России и Год дошкольного образования:  единство начинается с детства»</vt:lpstr>
      <vt:lpstr>Презентация PowerPoint</vt:lpstr>
      <vt:lpstr>Презентация PowerPoint</vt:lpstr>
      <vt:lpstr>Презентация PowerPoint</vt:lpstr>
      <vt:lpstr>Презентация PowerPoint</vt:lpstr>
      <vt:lpstr>Идея единства начинается с детства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Презентация о России</dc:subject>
  <dc:creator>admin</dc:creator>
  <cp:keywords>Презентация о России</cp:keywords>
  <dc:description>Презентация о России</dc:description>
  <cp:lastModifiedBy>admin</cp:lastModifiedBy>
  <cp:revision>3</cp:revision>
  <dcterms:created xsi:type="dcterms:W3CDTF">2026-02-15T14:16:47Z</dcterms:created>
  <dcterms:modified xsi:type="dcterms:W3CDTF">2026-02-17T19:21:29Z</dcterms:modified>
  <cp:category>Презентация о России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ID">
    <vt:lpwstr>1049</vt:lpwstr>
  </property>
  <property fmtid="{D5CDD505-2E9C-101B-9397-08002B2CF9AE}" pid="3" name="_TemplateID">
    <vt:lpwstr>TC101659601049</vt:lpwstr>
  </property>
  <property fmtid="{D5CDD505-2E9C-101B-9397-08002B2CF9AE}" pid="4" name="ContentTypeId">
    <vt:lpwstr>0x010100BB2780C3CC07BD4BAA623FF9571645580400D1570604EA743043A2641365C0E91715</vt:lpwstr>
  </property>
</Properties>
</file>