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70" r:id="rId6"/>
    <p:sldId id="271" r:id="rId7"/>
    <p:sldId id="269" r:id="rId8"/>
    <p:sldId id="267" r:id="rId9"/>
    <p:sldId id="268" r:id="rId10"/>
    <p:sldId id="274" r:id="rId11"/>
    <p:sldId id="275" r:id="rId12"/>
    <p:sldId id="27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4" autoAdjust="0"/>
  </p:normalViewPr>
  <p:slideViewPr>
    <p:cSldViewPr>
      <p:cViewPr>
        <p:scale>
          <a:sx n="66" d="100"/>
          <a:sy n="66" d="100"/>
        </p:scale>
        <p:origin x="1958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90A40-8157-AB32-5AA7-A945820F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4B323-4AA9-8079-3DE5-D1AED6532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B76DC-90AE-40B6-B9E0-3A2305A6B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328EB-BEDC-1527-FCB5-CF0E38900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2/17/2026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8424936" cy="1143008"/>
          </a:xfrm>
        </p:spPr>
        <p:txBody>
          <a:bodyPr>
            <a:normAutofit fontScale="90000"/>
          </a:bodyPr>
          <a:lstStyle/>
          <a:p>
            <a:r>
              <a:rPr lang="ru-RU" dirty="0"/>
              <a:t>Секция №2</a:t>
            </a:r>
            <a:br>
              <a:rPr lang="ru-RU" dirty="0"/>
            </a:br>
            <a:r>
              <a:rPr lang="ru-RU" dirty="0"/>
              <a:t>«Подходы к формированию ценностей народов России в </a:t>
            </a:r>
            <a:r>
              <a:rPr lang="ru-RU" dirty="0" err="1"/>
              <a:t>доо</a:t>
            </a:r>
            <a:r>
              <a:rPr lang="ru-RU" dirty="0"/>
              <a:t>»</a:t>
            </a:r>
            <a:endParaRPr lang="en-US" dirty="0"/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63186C-C208-D4C6-D8A1-0F4EAD9766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5731"/>
            <a:ext cx="8988978" cy="527555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DACC37-1B3F-95CE-A5CD-8DE931942633}"/>
              </a:ext>
            </a:extLst>
          </p:cNvPr>
          <p:cNvSpPr/>
          <p:nvPr/>
        </p:nvSpPr>
        <p:spPr>
          <a:xfrm>
            <a:off x="1297682" y="28406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00B050"/>
                </a:soli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450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384DEB0-02CE-489D-1073-DF9D6F1F36FE}"/>
              </a:ext>
            </a:extLst>
          </p:cNvPr>
          <p:cNvSpPr/>
          <p:nvPr/>
        </p:nvSpPr>
        <p:spPr>
          <a:xfrm>
            <a:off x="457200" y="1340768"/>
            <a:ext cx="8291264" cy="1512168"/>
          </a:xfrm>
          <a:prstGeom prst="round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320F4-4BE2-EDB1-E30B-D472952F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53348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Цель: </a:t>
            </a:r>
            <a:r>
              <a:rPr lang="ru-RU" dirty="0"/>
              <a:t>обмен опытом и формирование новых идей в сфере воспитания гражданского единения.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115A61-6075-25A7-5186-CEB6186B7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3186561"/>
            <a:ext cx="4860032" cy="293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09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1F1A0-CA21-BA49-9E35-4E2C2A51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76672"/>
            <a:ext cx="7543824" cy="844533"/>
          </a:xfrm>
        </p:spPr>
        <p:txBody>
          <a:bodyPr>
            <a:noAutofit/>
          </a:bodyPr>
          <a:lstStyle/>
          <a:p>
            <a:r>
              <a:rPr lang="ru-RU" sz="2400" dirty="0"/>
              <a:t>ВЫСТАВКА </a:t>
            </a:r>
            <a:br>
              <a:rPr lang="ru-RU" sz="2400" dirty="0"/>
            </a:br>
            <a:r>
              <a:rPr lang="ru-RU" sz="2400" dirty="0"/>
              <a:t>«Куклы народов России и быт разных регионов нашей страны»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555AF-9E3C-789F-1152-2F99E5CBC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Коллекция кукол: представлены традиционные куклы, отражающие национальные костюмы некоторых регионов России.</a:t>
            </a:r>
          </a:p>
          <a:p>
            <a:pPr algn="just"/>
            <a:r>
              <a:rPr lang="ru-RU" dirty="0"/>
              <a:t>Каждая папка-передвижка посвящена отдельному аспекту традиционного уклада жизни определённого народа.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542BB-8989-049B-9C9E-2D8639B6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" y="4572971"/>
            <a:ext cx="1384394" cy="22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5D2A-A0CB-B746-73D3-9C48F3DB6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FFEB93-AD5B-D39D-17F7-F78522ABF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3643314"/>
            <a:ext cx="7704856" cy="1143008"/>
          </a:xfrm>
        </p:spPr>
        <p:txBody>
          <a:bodyPr>
            <a:normAutofit fontScale="90000"/>
          </a:bodyPr>
          <a:lstStyle/>
          <a:p>
            <a:r>
              <a:rPr lang="ru-RU" dirty="0"/>
              <a:t>«Год единства народов России и Год дошкольного образования: </a:t>
            </a:r>
            <a:br>
              <a:rPr lang="ru-RU" dirty="0"/>
            </a:br>
            <a:r>
              <a:rPr lang="ru-RU" dirty="0"/>
              <a:t>единство начинается с детства»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90019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726EA7-8ABF-53CD-AE20-5A2A420C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2026 год </a:t>
            </a:r>
            <a:r>
              <a:rPr lang="ru-RU" dirty="0"/>
              <a:t>объявлен Годом единства народов России по решению президента России Владимира Путина, а Годом дошкольного образования — по инициативе Министерства просвещения РФ.</a:t>
            </a:r>
          </a:p>
        </p:txBody>
      </p:sp>
    </p:spTree>
    <p:extLst>
      <p:ext uri="{BB962C8B-B14F-4D97-AF65-F5344CB8AC3E}">
        <p14:creationId xmlns:p14="http://schemas.microsoft.com/office/powerpoint/2010/main" val="117002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: стрелка вниз 14">
            <a:extLst>
              <a:ext uri="{FF2B5EF4-FFF2-40B4-BE49-F238E27FC236}">
                <a16:creationId xmlns:a16="http://schemas.microsoft.com/office/drawing/2014/main" id="{22548EDB-EE22-FB08-31F9-9E83EDF4E452}"/>
              </a:ext>
            </a:extLst>
          </p:cNvPr>
          <p:cNvSpPr/>
          <p:nvPr/>
        </p:nvSpPr>
        <p:spPr>
          <a:xfrm>
            <a:off x="4644008" y="620688"/>
            <a:ext cx="4427984" cy="1800200"/>
          </a:xfrm>
          <a:prstGeom prst="downArrowCallou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8BBCC0C-8E77-C1E0-4FEC-6D88C6DE3180}"/>
              </a:ext>
            </a:extLst>
          </p:cNvPr>
          <p:cNvSpPr/>
          <p:nvPr/>
        </p:nvSpPr>
        <p:spPr>
          <a:xfrm>
            <a:off x="4661927" y="2583488"/>
            <a:ext cx="4427984" cy="1584176"/>
          </a:xfrm>
          <a:prstGeom prst="round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текст, снимок экрана, документ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4948C7E-4727-2FF8-FD41-041888B5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90" t="2224" r="6109"/>
          <a:stretch>
            <a:fillRect/>
          </a:stretch>
        </p:blipFill>
        <p:spPr>
          <a:xfrm>
            <a:off x="911277" y="1196752"/>
            <a:ext cx="3569903" cy="5083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27AEAF-4BFA-631D-59C4-398DBB6946A6}"/>
              </a:ext>
            </a:extLst>
          </p:cNvPr>
          <p:cNvSpPr txBox="1"/>
          <p:nvPr/>
        </p:nvSpPr>
        <p:spPr>
          <a:xfrm>
            <a:off x="4572000" y="76470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Указ Президента РФ от 25.12.2025 №962 объявил 2026 год Годом единства народов России.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45417-9ED6-FA93-1BB6-30FF92922EAB}"/>
              </a:ext>
            </a:extLst>
          </p:cNvPr>
          <p:cNvSpPr txBox="1"/>
          <p:nvPr/>
        </p:nvSpPr>
        <p:spPr>
          <a:xfrm>
            <a:off x="4589919" y="2690336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единства народов России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укрепить национальное единство, межнациональное согласие, мир и взаимное уважение между народами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80439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B37455-F212-29AE-4394-DC3F6EC39B85}"/>
              </a:ext>
            </a:extLst>
          </p:cNvPr>
          <p:cNvSpPr/>
          <p:nvPr/>
        </p:nvSpPr>
        <p:spPr>
          <a:xfrm>
            <a:off x="323528" y="3199732"/>
            <a:ext cx="8712968" cy="23175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— повышение качества воспитания и развития дошкольников, улучшение инфраструктуры детских садов и поддержка педагогов.</a:t>
            </a:r>
          </a:p>
        </p:txBody>
      </p:sp>
      <p:sp>
        <p:nvSpPr>
          <p:cNvPr id="5" name="Выноска: стрелка вниз 4">
            <a:extLst>
              <a:ext uri="{FF2B5EF4-FFF2-40B4-BE49-F238E27FC236}">
                <a16:creationId xmlns:a16="http://schemas.microsoft.com/office/drawing/2014/main" id="{36EE169D-2D4A-F1B0-BDBF-76ADBA031931}"/>
              </a:ext>
            </a:extLst>
          </p:cNvPr>
          <p:cNvSpPr/>
          <p:nvPr/>
        </p:nvSpPr>
        <p:spPr>
          <a:xfrm>
            <a:off x="1475656" y="476672"/>
            <a:ext cx="6768752" cy="2520280"/>
          </a:xfrm>
          <a:prstGeom prst="downArrow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дошкольного образования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75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BA8E150-CB48-B178-63F3-4B2C714CFCF1}"/>
              </a:ext>
            </a:extLst>
          </p:cNvPr>
          <p:cNvSpPr/>
          <p:nvPr/>
        </p:nvSpPr>
        <p:spPr>
          <a:xfrm>
            <a:off x="1547664" y="260648"/>
            <a:ext cx="7344816" cy="20178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0BBA5-9F5C-C400-1B08-6B950063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051" y="621520"/>
            <a:ext cx="6779096" cy="1296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Ключевая идея </a:t>
            </a:r>
            <a:r>
              <a:rPr lang="ru-RU" dirty="0"/>
              <a:t>— детский сад как пространство роста, игры, инициативы и сотрудничества.</a:t>
            </a:r>
          </a:p>
        </p:txBody>
      </p:sp>
      <p:pic>
        <p:nvPicPr>
          <p:cNvPr id="6" name="Рисунок 5" descr="Изображение выглядит как строительство, игрушка, небо, облак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12A6E61-5F4B-24DA-37F5-EAF5B7B0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6"/>
          <a:stretch>
            <a:fillRect/>
          </a:stretch>
        </p:blipFill>
        <p:spPr>
          <a:xfrm>
            <a:off x="4171838" y="4220915"/>
            <a:ext cx="4504617" cy="239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471B65-08DB-19CC-257F-4E11AA24E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96004"/>
            <a:ext cx="3632287" cy="242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413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60CDD-45F4-8A9B-525C-4F76E1A8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473341"/>
          </a:xfrm>
        </p:spPr>
        <p:txBody>
          <a:bodyPr>
            <a:normAutofit fontScale="90000"/>
          </a:bodyPr>
          <a:lstStyle/>
          <a:p>
            <a:r>
              <a:rPr lang="ru-RU" dirty="0"/>
              <a:t>Идея единства начинается с детства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3BFA8D-44C3-713C-F390-FFC3FE26F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11382"/>
            <a:ext cx="3802530" cy="266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076D7E-CE45-D9DC-AACB-DF7D1E500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2" y="4228917"/>
            <a:ext cx="3870996" cy="2399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2AF8FD-C4CF-2AE5-3103-5011E7FE6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16" y="2894064"/>
            <a:ext cx="3870995" cy="290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3E202D-E706-7BFA-5E70-08062F3E438F}"/>
              </a:ext>
            </a:extLst>
          </p:cNvPr>
          <p:cNvSpPr/>
          <p:nvPr/>
        </p:nvSpPr>
        <p:spPr>
          <a:xfrm>
            <a:off x="1111363" y="766436"/>
            <a:ext cx="2912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0070C0"/>
                </a:solidFill>
                <a:effectLst/>
              </a:rPr>
              <a:t>Диалог культур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044DF9-E4C5-B919-1208-19F74721328C}"/>
              </a:ext>
            </a:extLst>
          </p:cNvPr>
          <p:cNvSpPr/>
          <p:nvPr/>
        </p:nvSpPr>
        <p:spPr>
          <a:xfrm>
            <a:off x="4311613" y="6049813"/>
            <a:ext cx="387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0070C0"/>
                </a:solidFill>
                <a:effectLst/>
              </a:rPr>
              <a:t>Народные традиции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7364CE-8546-1D69-B4D5-C5A772739E26}"/>
              </a:ext>
            </a:extLst>
          </p:cNvPr>
          <p:cNvSpPr/>
          <p:nvPr/>
        </p:nvSpPr>
        <p:spPr>
          <a:xfrm>
            <a:off x="4305268" y="1074051"/>
            <a:ext cx="45359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0070C0"/>
                </a:solidFill>
              </a:rPr>
              <a:t>С</a:t>
            </a:r>
            <a:r>
              <a:rPr lang="ru-RU" sz="3200" b="1" cap="none" spc="0" dirty="0">
                <a:ln/>
                <a:solidFill>
                  <a:srgbClr val="0070C0"/>
                </a:solidFill>
                <a:effectLst/>
              </a:rPr>
              <a:t>овместные праздники </a:t>
            </a:r>
          </a:p>
          <a:p>
            <a:pPr algn="ctr"/>
            <a:r>
              <a:rPr lang="ru-RU" sz="3200" b="1" cap="none" spc="0" dirty="0">
                <a:ln/>
                <a:solidFill>
                  <a:srgbClr val="0070C0"/>
                </a:solidFill>
                <a:effectLst/>
              </a:rPr>
              <a:t>и тёплые разговоры</a:t>
            </a:r>
          </a:p>
          <a:p>
            <a:pPr algn="ctr"/>
            <a:r>
              <a:rPr lang="ru-RU" sz="3200" b="1" cap="none" spc="0" dirty="0">
                <a:ln/>
                <a:solidFill>
                  <a:srgbClr val="0070C0"/>
                </a:solidFill>
                <a:effectLst/>
              </a:rPr>
              <a:t> в семье и детском саду </a:t>
            </a:r>
          </a:p>
        </p:txBody>
      </p:sp>
    </p:spTree>
    <p:extLst>
      <p:ext uri="{BB962C8B-B14F-4D97-AF65-F5344CB8AC3E}">
        <p14:creationId xmlns:p14="http://schemas.microsoft.com/office/powerpoint/2010/main" val="893173458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TP101908694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267185</Value>
      <Value>407212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184637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8442B2-B55C-4F87-83B2-EB1292C80BBF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9BEA93F6-6209-450E-A12E-1F99049AB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A1336-458C-480B-8ABE-BD390D2D3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120</TotalTime>
  <Words>205</Words>
  <Application>Microsoft Office PowerPoint</Application>
  <PresentationFormat>Экран (4:3)</PresentationFormat>
  <Paragraphs>22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</vt:lpstr>
      <vt:lpstr>Segoe Semibold</vt:lpstr>
      <vt:lpstr>Times New Roman</vt:lpstr>
      <vt:lpstr>MS_RU_RU_Ed_14_Russia_2007v_Russia</vt:lpstr>
      <vt:lpstr>Секция №2 «Подходы к формированию ценностей народов России в доо»</vt:lpstr>
      <vt:lpstr>Презентация PowerPoint</vt:lpstr>
      <vt:lpstr>ВЫСТАВКА  «Куклы народов России и быт разных регионов нашей страны»</vt:lpstr>
      <vt:lpstr>«Год единства народов России и Год дошкольного образования:  единство начинается с детства»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Идея единства начинается с детства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Презентация о России</dc:subject>
  <dc:creator>admin</dc:creator>
  <cp:keywords>Презентация о России</cp:keywords>
  <dc:description>Презентация о России</dc:description>
  <cp:lastModifiedBy>admin</cp:lastModifiedBy>
  <cp:revision>3</cp:revision>
  <dcterms:created xsi:type="dcterms:W3CDTF">2026-02-15T14:16:47Z</dcterms:created>
  <dcterms:modified xsi:type="dcterms:W3CDTF">2026-02-17T19:21:29Z</dcterms:modified>
  <cp:category>Презентация о России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TC101659601049</vt:lpwstr>
  </property>
  <property fmtid="{D5CDD505-2E9C-101B-9397-08002B2CF9AE}" pid="4" name="ContentTypeId">
    <vt:lpwstr>0x010100BB2780C3CC07BD4BAA623FF9571645580400D1570604EA743043A2641365C0E91715</vt:lpwstr>
  </property>
</Properties>
</file>