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82" r:id="rId11"/>
    <p:sldId id="399" r:id="rId12"/>
    <p:sldId id="400" r:id="rId13"/>
    <p:sldId id="401" r:id="rId14"/>
    <p:sldId id="402" r:id="rId15"/>
    <p:sldId id="403" r:id="rId16"/>
    <p:sldId id="267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4" d="100"/>
          <a:sy n="94" d="100"/>
        </p:scale>
        <p:origin x="197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9338E8-3759-410D-B04D-B17378FFB4F8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6F0EB7-4D95-4BE0-9091-45CAE03BB2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694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79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3F75-3CD5-48EC-A121-BCFE27477C8D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A59F-E6FA-442D-942E-C2B11CE53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0752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3F75-3CD5-48EC-A121-BCFE27477C8D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A59F-E6FA-442D-942E-C2B11CE53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071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3F75-3CD5-48EC-A121-BCFE27477C8D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A59F-E6FA-442D-942E-C2B11CE53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19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0637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3F75-3CD5-48EC-A121-BCFE27477C8D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A59F-E6FA-442D-942E-C2B11CE53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911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3F75-3CD5-48EC-A121-BCFE27477C8D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A59F-E6FA-442D-942E-C2B11CE53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4850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3F75-3CD5-48EC-A121-BCFE27477C8D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A59F-E6FA-442D-942E-C2B11CE53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309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3F75-3CD5-48EC-A121-BCFE27477C8D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A59F-E6FA-442D-942E-C2B11CE53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5972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3F75-3CD5-48EC-A121-BCFE27477C8D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A59F-E6FA-442D-942E-C2B11CE53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100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3F75-3CD5-48EC-A121-BCFE27477C8D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A59F-E6FA-442D-942E-C2B11CE53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477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3F75-3CD5-48EC-A121-BCFE27477C8D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A59F-E6FA-442D-942E-C2B11CE53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931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23F75-3CD5-48EC-A121-BCFE27477C8D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DA59F-E6FA-442D-942E-C2B11CE53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353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23F75-3CD5-48EC-A121-BCFE27477C8D}" type="datetimeFigureOut">
              <a:rPr lang="ru-RU" smtClean="0"/>
              <a:t>20.08.2026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DA59F-E6FA-442D-942E-C2B11CE53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00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g"/><Relationship Id="rId4" Type="http://schemas.openxmlformats.org/officeDocument/2006/relationships/image" Target="../media/image13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одзаголовок 2">
            <a:extLst>
              <a:ext uri="{FF2B5EF4-FFF2-40B4-BE49-F238E27FC236}">
                <a16:creationId xmlns:a16="http://schemas.microsoft.com/office/drawing/2014/main" id="{61B8C714-AAA9-48E1-8B0F-59D25C61E380}"/>
              </a:ext>
            </a:extLst>
          </p:cNvPr>
          <p:cNvSpPr txBox="1">
            <a:spLocks/>
          </p:cNvSpPr>
          <p:nvPr/>
        </p:nvSpPr>
        <p:spPr>
          <a:xfrm>
            <a:off x="1524000" y="5168963"/>
            <a:ext cx="9144000" cy="34941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bg1"/>
                </a:solidFill>
                <a:latin typeface="Cygre" panose="02000503000000000000" pitchFamily="2" charset="-52"/>
              </a:rPr>
              <a:t>Иванилова Ирина Семёновна</a:t>
            </a: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70F83590-EC42-42CF-B55C-2CD3A210C5DA}"/>
              </a:ext>
            </a:extLst>
          </p:cNvPr>
          <p:cNvSpPr txBox="1">
            <a:spLocks/>
          </p:cNvSpPr>
          <p:nvPr/>
        </p:nvSpPr>
        <p:spPr>
          <a:xfrm>
            <a:off x="1524000" y="5518378"/>
            <a:ext cx="9144000" cy="349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>
                <a:solidFill>
                  <a:schemeClr val="bg1"/>
                </a:solidFill>
                <a:latin typeface="Cygre" panose="02000503000000000000" pitchFamily="2" charset="-52"/>
              </a:rPr>
              <a:t>Директор филиала Российского общества «Знание» в Брянской области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6BC099D-3340-4FCE-9272-41E49768A6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449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Image 14" descr=" 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72791" y="508381"/>
            <a:ext cx="311148" cy="31110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19D68CF-2E56-4F50-AA76-08FB8E3D17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353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EA4C8-4C6D-88C6-D919-7B789F3BC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EFC5FBC-A773-4886-B3C0-5705D9783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361" y="391863"/>
            <a:ext cx="4003507" cy="53598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00FF"/>
                </a:solidFill>
                <a:latin typeface="Aqum two Classic" panose="020B0604020202020204" charset="0"/>
              </a:rPr>
              <a:t>4 категория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5F69972-D678-4FCD-B5FC-1F261EF92D52}"/>
              </a:ext>
            </a:extLst>
          </p:cNvPr>
          <p:cNvSpPr/>
          <p:nvPr/>
        </p:nvSpPr>
        <p:spPr>
          <a:xfrm>
            <a:off x="826309" y="1949763"/>
            <a:ext cx="4193611" cy="37175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qum" panose="020B0604020202020204" charset="0"/>
              </a:rPr>
              <a:t>1 выступление</a:t>
            </a:r>
          </a:p>
          <a:p>
            <a:pPr algn="ctr"/>
            <a:endParaRPr lang="ru-RU" sz="2400" dirty="0">
              <a:solidFill>
                <a:schemeClr val="tx1"/>
              </a:solidFill>
              <a:latin typeface="Aqum" panose="020B0604020202020204" charset="0"/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1 выступление = 10 баллов</a:t>
            </a:r>
          </a:p>
          <a:p>
            <a:pPr algn="ctr"/>
            <a:endParaRPr lang="ru-RU" sz="2400" dirty="0">
              <a:solidFill>
                <a:schemeClr val="tx1"/>
              </a:solidFill>
              <a:latin typeface="Aqum" panose="020B0604020202020204" charset="0"/>
            </a:endParaRPr>
          </a:p>
          <a:p>
            <a:pPr algn="ctr"/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Сертификат участника системы привилегий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80D781F-4DD3-4AE6-BCD4-4EA9183264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2497" y="1212112"/>
            <a:ext cx="5192801" cy="519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83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EA4C8-4C6D-88C6-D919-7B789F3BC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EFC5FBC-A773-4886-B3C0-5705D9783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361" y="391863"/>
            <a:ext cx="4003507" cy="535984"/>
          </a:xfrm>
        </p:spPr>
        <p:txBody>
          <a:bodyPr/>
          <a:lstStyle/>
          <a:p>
            <a:r>
              <a:rPr lang="ru-RU" sz="2999" dirty="0">
                <a:solidFill>
                  <a:srgbClr val="0000FF"/>
                </a:solidFill>
                <a:latin typeface="Aqum two Classic" panose="020B0604020202020204" charset="0"/>
              </a:rPr>
              <a:t>3 категория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5F69972-D678-4FCD-B5FC-1F261EF92D52}"/>
              </a:ext>
            </a:extLst>
          </p:cNvPr>
          <p:cNvSpPr/>
          <p:nvPr/>
        </p:nvSpPr>
        <p:spPr>
          <a:xfrm>
            <a:off x="429546" y="1751381"/>
            <a:ext cx="6893328" cy="35104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qum" panose="020B0604020202020204" charset="0"/>
              </a:rPr>
              <a:t>5 выступлений</a:t>
            </a:r>
          </a:p>
          <a:p>
            <a:pPr algn="ctr"/>
            <a:endParaRPr lang="ru-RU" sz="2400" dirty="0">
              <a:solidFill>
                <a:schemeClr val="tx1"/>
              </a:solidFill>
              <a:latin typeface="Aqum" panose="020B0604020202020204" charset="0"/>
            </a:endParaRP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Публикация профиля лектора на сайте «Знания»</a:t>
            </a: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Именное благодарственное письмо</a:t>
            </a: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Подарочный набор: фирменный бейдж с лентой «Лектор Знания»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61D99D9-20A8-4178-B013-F8FB13F866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189" b="21137"/>
          <a:stretch/>
        </p:blipFill>
        <p:spPr>
          <a:xfrm>
            <a:off x="8511159" y="34948"/>
            <a:ext cx="2759480" cy="678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699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EA4C8-4C6D-88C6-D919-7B789F3BC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EFC5FBC-A773-4886-B3C0-5705D9783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361" y="391863"/>
            <a:ext cx="4003507" cy="535984"/>
          </a:xfrm>
        </p:spPr>
        <p:txBody>
          <a:bodyPr/>
          <a:lstStyle/>
          <a:p>
            <a:r>
              <a:rPr lang="ru-RU" sz="2999" dirty="0">
                <a:solidFill>
                  <a:srgbClr val="0000FF"/>
                </a:solidFill>
                <a:latin typeface="Aqum two Classic" panose="020B0604020202020204" charset="0"/>
              </a:rPr>
              <a:t>2 категория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5F69972-D678-4FCD-B5FC-1F261EF92D52}"/>
              </a:ext>
            </a:extLst>
          </p:cNvPr>
          <p:cNvSpPr/>
          <p:nvPr/>
        </p:nvSpPr>
        <p:spPr>
          <a:xfrm>
            <a:off x="429545" y="1751381"/>
            <a:ext cx="7160712" cy="40797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qum" panose="020B0604020202020204" charset="0"/>
              </a:rPr>
              <a:t>15 выступлений</a:t>
            </a:r>
          </a:p>
          <a:p>
            <a:pPr algn="ctr"/>
            <a:endParaRPr lang="ru-RU" sz="2400" dirty="0">
              <a:solidFill>
                <a:schemeClr val="tx1"/>
              </a:solidFill>
              <a:latin typeface="Aqum" panose="020B0604020202020204" charset="0"/>
            </a:endParaRP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Удостоверения лектора «Знания»</a:t>
            </a: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Доступ к закрытому курсу </a:t>
            </a:r>
            <a:r>
              <a:rPr lang="ru-RU" sz="2400" dirty="0" err="1">
                <a:solidFill>
                  <a:schemeClr val="tx1"/>
                </a:solidFill>
                <a:latin typeface="Aqum" panose="020B0604020202020204" charset="0"/>
              </a:rPr>
              <a:t>Знание.Академия</a:t>
            </a:r>
            <a:endParaRPr lang="ru-RU" sz="2400" dirty="0">
              <a:solidFill>
                <a:schemeClr val="tx1"/>
              </a:solidFill>
              <a:latin typeface="Aqum" panose="020B0604020202020204" charset="0"/>
            </a:endParaRP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Приглашения на мероприятия «Знания» и партнеров</a:t>
            </a: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Номинирование на общественную награду</a:t>
            </a: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Подарочный набор: значок 2 категории с логотипом «Знание», фирменный блокнот</a:t>
            </a:r>
          </a:p>
          <a:p>
            <a:pPr marL="342831" indent="-342831" algn="ctr">
              <a:buFontTx/>
              <a:buChar char="-"/>
            </a:pPr>
            <a:endParaRPr lang="ru-RU" sz="2400" dirty="0">
              <a:solidFill>
                <a:schemeClr val="tx1"/>
              </a:solidFill>
              <a:latin typeface="Aqum" panose="020B060402020202020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3205BFF-AD8C-4371-A608-2879D9F008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647" y="446"/>
            <a:ext cx="2479607" cy="665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4984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EA4C8-4C6D-88C6-D919-7B789F3BC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EFC5FBC-A773-4886-B3C0-5705D9783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361" y="391863"/>
            <a:ext cx="4003507" cy="535984"/>
          </a:xfrm>
        </p:spPr>
        <p:txBody>
          <a:bodyPr/>
          <a:lstStyle/>
          <a:p>
            <a:r>
              <a:rPr lang="ru-RU" sz="2999" dirty="0">
                <a:solidFill>
                  <a:srgbClr val="0000FF"/>
                </a:solidFill>
                <a:latin typeface="Aqum two Classic" panose="020B0604020202020204" charset="0"/>
              </a:rPr>
              <a:t>1 категория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5F69972-D678-4FCD-B5FC-1F261EF92D52}"/>
              </a:ext>
            </a:extLst>
          </p:cNvPr>
          <p:cNvSpPr/>
          <p:nvPr/>
        </p:nvSpPr>
        <p:spPr>
          <a:xfrm>
            <a:off x="429545" y="1751381"/>
            <a:ext cx="7721357" cy="484741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qum" panose="020B0604020202020204" charset="0"/>
              </a:rPr>
              <a:t>35 выступлений</a:t>
            </a:r>
          </a:p>
          <a:p>
            <a:pPr algn="ctr"/>
            <a:endParaRPr lang="ru-RU" sz="2400" dirty="0">
              <a:solidFill>
                <a:schemeClr val="tx1"/>
              </a:solidFill>
              <a:latin typeface="Aqum" panose="020B0604020202020204" charset="0"/>
            </a:endParaRP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Все предыдущие привилегии</a:t>
            </a: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Участие в отборе на закрытую программу Центра Знаний «Машук» </a:t>
            </a: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Удостоверение лектора «Знания» 1 кат.</a:t>
            </a: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Номинирование на государственную награду</a:t>
            </a: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Публикация комментариев в медиа «Знания»</a:t>
            </a: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Подарочный набор: значок 1 категории с логотипом «Знание», фирменная футболка поло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EF91DEA-5361-4C76-ACCE-D669EDAD24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6776" y="447"/>
            <a:ext cx="2522734" cy="676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014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EA4C8-4C6D-88C6-D919-7B789F3BC1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1EFC5FBC-A773-4886-B3C0-5705D9783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361" y="391863"/>
            <a:ext cx="5288849" cy="535984"/>
          </a:xfrm>
        </p:spPr>
        <p:txBody>
          <a:bodyPr/>
          <a:lstStyle/>
          <a:p>
            <a:r>
              <a:rPr lang="ru-RU" sz="2999" dirty="0">
                <a:solidFill>
                  <a:srgbClr val="0000FF"/>
                </a:solidFill>
                <a:latin typeface="Aqum two Classic" panose="020B0604020202020204" charset="0"/>
              </a:rPr>
              <a:t>высшая категория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D5F69972-D678-4FCD-B5FC-1F261EF92D52}"/>
              </a:ext>
            </a:extLst>
          </p:cNvPr>
          <p:cNvSpPr/>
          <p:nvPr/>
        </p:nvSpPr>
        <p:spPr>
          <a:xfrm>
            <a:off x="429545" y="1751381"/>
            <a:ext cx="7721357" cy="484741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Aqum" panose="020B0604020202020204" charset="0"/>
              </a:rPr>
              <a:t>100 выступлений</a:t>
            </a:r>
          </a:p>
          <a:p>
            <a:pPr algn="ctr"/>
            <a:endParaRPr lang="ru-RU" sz="2400" dirty="0">
              <a:solidFill>
                <a:schemeClr val="tx1"/>
              </a:solidFill>
              <a:latin typeface="Aqum" panose="020B0604020202020204" charset="0"/>
            </a:endParaRP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Сертификат на поездку БЧП</a:t>
            </a: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Недельная путевка в санаторий «Знание»</a:t>
            </a: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Удостоверение лектора высшей категории</a:t>
            </a: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Номинирование на федеральные награды</a:t>
            </a: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Публикация комментариев в медиа «Знания»</a:t>
            </a:r>
          </a:p>
          <a:p>
            <a:pPr marL="342831" indent="-342831" algn="ctr">
              <a:buFontTx/>
              <a:buChar char="-"/>
            </a:pPr>
            <a:r>
              <a:rPr lang="ru-RU" sz="2400" dirty="0">
                <a:solidFill>
                  <a:schemeClr val="tx1"/>
                </a:solidFill>
                <a:latin typeface="Aqum" panose="020B0604020202020204" charset="0"/>
              </a:rPr>
              <a:t>Подарочный набор: значок высшей категории с логотипом «Знание», фирменный жилет</a:t>
            </a:r>
          </a:p>
          <a:p>
            <a:pPr marL="342831" indent="-342831" algn="ctr">
              <a:buFontTx/>
              <a:buChar char="-"/>
            </a:pPr>
            <a:endParaRPr lang="ru-RU" sz="2400" dirty="0">
              <a:solidFill>
                <a:schemeClr val="tx1"/>
              </a:solidFill>
              <a:latin typeface="Aqum" panose="020B060402020202020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202432A-45DB-4579-BDC6-A4F7EFF7BE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3997" y="18912"/>
            <a:ext cx="1976642" cy="678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3016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 bwMode="auto">
          <a:xfrm>
            <a:off x="11808069" y="6479931"/>
            <a:ext cx="383931" cy="378069"/>
          </a:xfrm>
          <a:prstGeom prst="rect">
            <a:avLst/>
          </a:prstGeom>
          <a:solidFill>
            <a:srgbClr val="0501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B36E8F27-0996-45D3-82BC-6AEE124079CD}"/>
              </a:ext>
            </a:extLst>
          </p:cNvPr>
          <p:cNvSpPr/>
          <p:nvPr/>
        </p:nvSpPr>
        <p:spPr>
          <a:xfrm>
            <a:off x="500743" y="1306286"/>
            <a:ext cx="2046514" cy="2295752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D571367-7A50-4F80-B0EA-6867D53F5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291"/>
            <a:ext cx="121824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89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150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237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490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403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3348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E48F362-EB78-4833-A008-E94A4673C5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" y="0"/>
            <a:ext cx="121824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457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9103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188</Words>
  <Application>Microsoft Office PowerPoint</Application>
  <PresentationFormat>Широкоэкранный</PresentationFormat>
  <Paragraphs>41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Aqum</vt:lpstr>
      <vt:lpstr>Aqum two Classic</vt:lpstr>
      <vt:lpstr>Arial</vt:lpstr>
      <vt:lpstr>Calibri</vt:lpstr>
      <vt:lpstr>Calibri Light</vt:lpstr>
      <vt:lpstr>Cygre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 категория</vt:lpstr>
      <vt:lpstr>3 категория</vt:lpstr>
      <vt:lpstr>2 категория</vt:lpstr>
      <vt:lpstr>1 категория</vt:lpstr>
      <vt:lpstr>высшая категория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Иванилова Ирина Семеновна</cp:lastModifiedBy>
  <cp:revision>9</cp:revision>
  <dcterms:created xsi:type="dcterms:W3CDTF">2026-08-11T14:46:26Z</dcterms:created>
  <dcterms:modified xsi:type="dcterms:W3CDTF">2026-08-20T18:21:29Z</dcterms:modified>
</cp:coreProperties>
</file>