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63" r:id="rId3"/>
    <p:sldId id="264" r:id="rId4"/>
    <p:sldId id="268" r:id="rId5"/>
    <p:sldId id="267" r:id="rId6"/>
    <p:sldId id="270" r:id="rId7"/>
    <p:sldId id="26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9ED2"/>
    <a:srgbClr val="C693E5"/>
    <a:srgbClr val="D1A8EA"/>
    <a:srgbClr val="DBBB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370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20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34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0952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82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618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12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920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221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134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055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20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420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102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487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885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25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27000">
              <a:schemeClr val="accent4">
                <a:lumMod val="20000"/>
                <a:lumOff val="80000"/>
              </a:schemeClr>
            </a:gs>
            <a:gs pos="72000">
              <a:schemeClr val="accent5">
                <a:lumMod val="20000"/>
                <a:lumOff val="8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9FAF0-AD7F-4648-9D18-2BEAD0271B8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7A67E7A5-60D5-4179-AD30-E2C9A904B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41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18" y="2378779"/>
            <a:ext cx="3955318" cy="2966828"/>
          </a:xfrm>
          <a:prstGeom prst="rect">
            <a:avLst/>
          </a:prstGeom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-116541" y="5236039"/>
            <a:ext cx="10793506" cy="162050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</a:rPr>
              <a:t>Батуро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 Е.С., методист высшей категории </a:t>
            </a:r>
            <a:endParaRPr lang="ru-RU" sz="32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Клинцовского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филиала ГАПОУ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</a:rPr>
              <a:t>БТЭиР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 имени Героя Советского Союза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М.А.Афанасьева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Мурашко О.Л., методист </a:t>
            </a:r>
            <a:endParaRPr lang="ru-RU" sz="32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Фокинского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филиала ГАПОУ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</a:rPr>
              <a:t>БТЭиР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 имени Героя Советского Союза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М.А.Афанасьева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32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41980" y="348826"/>
            <a:ext cx="8653697" cy="196329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3600" b="1" i="1" kern="18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Мастер-класс по разработке и применению рабочих тетрадей на занятиях практического обучения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67395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636" y="2699673"/>
            <a:ext cx="3405571" cy="2338491"/>
          </a:xfrm>
          <a:prstGeom prst="rect">
            <a:avLst/>
          </a:prstGeom>
        </p:spPr>
      </p:pic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22730" y="1237128"/>
            <a:ext cx="5746376" cy="5423649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	Мастер-классы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помогают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совершенствовать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профессиональные компетенции, осваивать новые технологии и методы обучения, что способствует повышению качества образования и удовлетворенности всех участников образовательного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процесса</a:t>
            </a:r>
            <a:endParaRPr lang="ru-RU" sz="21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5798" y="608786"/>
            <a:ext cx="6103967" cy="1122218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Актуальность мастер-класса</a:t>
            </a:r>
            <a:endParaRPr lang="ru-RU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5941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73538" y="643418"/>
            <a:ext cx="4322619" cy="2087149"/>
          </a:xfrm>
        </p:spPr>
        <p:txBody>
          <a:bodyPr>
            <a:noAutofit/>
          </a:bodyPr>
          <a:lstStyle/>
          <a:p>
            <a:pPr lvl="0"/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Повышение эффективности образовательного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процесса 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2466" y="207816"/>
            <a:ext cx="3676006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Цели:</a:t>
            </a:r>
          </a:p>
          <a:p>
            <a:pPr algn="ctr"/>
            <a:endParaRPr lang="ru-RU" sz="3600" b="1" cap="none" spc="0" dirty="0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algn="ctr"/>
            <a:r>
              <a:rPr lang="ru-RU" sz="3600" b="1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Основная</a:t>
            </a:r>
          </a:p>
          <a:p>
            <a:pPr algn="ctr"/>
            <a:endParaRPr lang="ru-RU" sz="3600" b="1" cap="none" spc="0" dirty="0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algn="ctr"/>
            <a:endParaRPr lang="ru-RU" sz="3600" b="1" dirty="0" smtClean="0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algn="ctr"/>
            <a:r>
              <a:rPr lang="ru-RU" sz="3600" b="1" cap="none" spc="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Сопутствующая</a:t>
            </a:r>
            <a:endParaRPr lang="ru-RU" sz="3600" b="1" cap="none" spc="0" dirty="0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8" name="Стрелка вправо с вырезом 7"/>
          <p:cNvSpPr/>
          <p:nvPr/>
        </p:nvSpPr>
        <p:spPr>
          <a:xfrm>
            <a:off x="3634778" y="1229793"/>
            <a:ext cx="1136072" cy="914400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  <a:ln w="3175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493173" y="2622908"/>
            <a:ext cx="453833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Развитие практических навыков по подбору материала и наглядности </a:t>
            </a:r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для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рабочих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тетрадей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2814" y="2832626"/>
            <a:ext cx="1201016" cy="993734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133" y="4192568"/>
            <a:ext cx="3880596" cy="2409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45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6433" y="528104"/>
            <a:ext cx="5203511" cy="1122218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мастер-класса</a:t>
            </a:r>
            <a:endParaRPr lang="ru-RU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246910"/>
            <a:ext cx="5012083" cy="5403273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Формирование и отработка навыков создания упражнений для рабочих тетрадей, в том числе с использованием искусственного интеллекта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нейросети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</a:rPr>
              <a:t>ГигаЧат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Формирование и отработка навыков подбора материала наглядности для рабочей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тетради</a:t>
            </a:r>
            <a:endParaRPr lang="ru-RU" sz="21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sz="21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944" y="1937949"/>
            <a:ext cx="3088303" cy="325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411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4940" y="2028378"/>
            <a:ext cx="3624455" cy="2590345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4759" y="879310"/>
            <a:ext cx="6956520" cy="581891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Ожидаемые результаты</a:t>
            </a:r>
            <a:endParaRPr lang="ru-RU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47510" y="1299883"/>
            <a:ext cx="5146465" cy="4392706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По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окончании мастер-класса участники смогут самостоятельно разрабатывать упражнения для рабочих тетрадей, анализировать эффективность используемых методик и вносить необходимые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изменения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264" y="532177"/>
            <a:ext cx="4934571" cy="706582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Советы по проведению</a:t>
            </a:r>
            <a:endParaRPr lang="ru-RU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7159" y="1117600"/>
            <a:ext cx="5619194" cy="495069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Важно создать комфортную атмосферу для взаимодействия участников.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Используйте наглядные пособия и интерактивные элементы.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Регулярно проводите рефлексию для анализа проделанной работы.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Подчеркните важность индивидуального подхода к каждому участнику.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495" y="2010565"/>
            <a:ext cx="3811768" cy="3299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896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5175" y="639772"/>
            <a:ext cx="7758545" cy="1754326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Спасибо за  </a:t>
            </a:r>
          </a:p>
          <a:p>
            <a:pPr algn="ctr"/>
            <a:r>
              <a:rPr lang="ru-RU" sz="5400" b="1" dirty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ru-RU" sz="5400" b="1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                 </a:t>
            </a:r>
            <a:r>
              <a:rPr lang="ru-RU" sz="5400" b="1" cap="none" spc="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внимание!</a:t>
            </a:r>
            <a:endParaRPr lang="ru-RU" sz="5400" b="1" cap="none" spc="0" dirty="0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213" y="2394098"/>
            <a:ext cx="5410468" cy="4012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358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Фиолетовый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543</TotalTime>
  <Words>152</Words>
  <Application>Microsoft Office PowerPoint</Application>
  <PresentationFormat>Широкоэкранный</PresentationFormat>
  <Paragraphs>28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Актуальность мастер-класса</vt:lpstr>
      <vt:lpstr>Презентация PowerPoint</vt:lpstr>
      <vt:lpstr>Задачи мастер-класса</vt:lpstr>
      <vt:lpstr>Ожидаемые результаты</vt:lpstr>
      <vt:lpstr>Советы по проведению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Helga Moor</dc:creator>
  <cp:lastModifiedBy>Маргарита</cp:lastModifiedBy>
  <cp:revision>50</cp:revision>
  <cp:lastPrinted>2024-04-13T19:07:21Z</cp:lastPrinted>
  <dcterms:created xsi:type="dcterms:W3CDTF">2024-04-13T10:31:46Z</dcterms:created>
  <dcterms:modified xsi:type="dcterms:W3CDTF">2026-02-04T07:43:11Z</dcterms:modified>
</cp:coreProperties>
</file>