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3B1F"/>
    <a:srgbClr val="AD8B49"/>
    <a:srgbClr val="E3CF84"/>
    <a:srgbClr val="D6BD75"/>
    <a:srgbClr val="C12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-540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9EEDA2-72E3-4515-8D09-94F6D52E1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43900F4-54AA-4DDB-8522-97568D736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26F178-9630-4DD5-9426-25D25F47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7184-E94A-44A2-B5FC-5619F1611BC8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C3A9E7-CC36-4DE7-8431-D0FEF59E9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A403409-EF8C-4FE1-9038-2E545DF49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1045C-3AA7-47DA-AAB6-72A120CA0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98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88F6BC-BF99-47AA-BFBE-B798117A0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778844D-6455-4120-8957-A2BD27640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D79E43E-6317-4469-8261-1271E4CEB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7184-E94A-44A2-B5FC-5619F1611BC8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567966-CB08-44AD-81DA-9899782CB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7D73FCB-81A7-426B-9FD4-A1EC6778B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1045C-3AA7-47DA-AAB6-72A120CA0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97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0665171-A18E-4D32-B9EE-DC3FB11751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F87C2E0-335C-4B09-AFB7-0734E1D62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3FBED0D-0284-47D9-9480-7B6701020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7184-E94A-44A2-B5FC-5619F1611BC8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686C641-7DF7-4784-B5C6-7CB38E97C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0C1EEA-A664-4872-ADB0-3213A0F58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1045C-3AA7-47DA-AAB6-72A120CA0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43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B5E178-F218-4210-9A15-37AEF0434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8DB264-2D4E-4FB1-AC6F-689DE3A9F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808723E-DAD2-4365-818D-479E60680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7184-E94A-44A2-B5FC-5619F1611BC8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F567D0D-136E-4C36-944A-F911D6A59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840AA2E-7087-4F4E-9EBB-EB04D497B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1045C-3AA7-47DA-AAB6-72A120CA0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83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CA16AA-919C-40E5-B491-BCDBF688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1F3319B-5CE7-409F-AD76-452E4FA34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B69A2CE-DF00-4DCC-9100-FF4A7F9DF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7184-E94A-44A2-B5FC-5619F1611BC8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AD53CD-DCF5-4B2F-A7FF-0078CC6CB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923715D-9771-4A3F-B967-1564E62C1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1045C-3AA7-47DA-AAB6-72A120CA0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0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83ABED-3843-4FF7-89D1-3EFD442F7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12E312-579F-432C-8E4C-A86ACC27BB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4A65B28-9667-4AD7-B7B1-F7AE5FAF7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09ECD66-5B69-427A-8578-44CBB481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7184-E94A-44A2-B5FC-5619F1611BC8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4842952-FABA-4FA6-B10A-8AB889D8B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58350B0-A869-4CEB-B1E6-83E58EC88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1045C-3AA7-47DA-AAB6-72A120CA0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75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CAB0ED-49AC-4F48-8E23-B6DED5F1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8862545-E2D0-4094-9872-0A83D86B0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35D6800-C6F0-4A9F-B2E7-34B67D462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B14CE72-7BFC-4170-9DFA-BB133AA84A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2E5B6DA-9E6A-4599-B4C5-16D6BCED1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1156225-51CC-47D2-B03A-D9DB4E775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7184-E94A-44A2-B5FC-5619F1611BC8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B0DE3C3-1C61-4750-913D-D6E6B7F8C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98BC93E-0B02-4CFB-994F-F100D073C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1045C-3AA7-47DA-AAB6-72A120CA0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51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FA5DFA-E044-4152-BC9C-167B9BDB3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1AC6407-9074-4040-A783-8A6683972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7184-E94A-44A2-B5FC-5619F1611BC8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8F48AFB-18BD-4F9A-9C35-F58A5FBCB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FF01CA8-5599-4C79-9F3E-97F6D8EE7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1045C-3AA7-47DA-AAB6-72A120CA0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84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600F5BB-B147-453D-A33E-7D4C1CA6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7184-E94A-44A2-B5FC-5619F1611BC8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AFD1F4B-E248-483C-A767-61474F5A8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C6367DB-4554-4458-BDC2-D25125F0F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1045C-3AA7-47DA-AAB6-72A120CA0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48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1BE92E-0746-47C5-8A7E-E67EBEF3B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3396B0C-42FC-424E-9411-374CF7440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E31772E-49E2-4B52-BC49-A7DB19AA3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C4FDF7E-AE2C-48FE-9E7D-8FC87ADD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7184-E94A-44A2-B5FC-5619F1611BC8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D4EB11A-EE70-4035-ADFF-AE39A0861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DA4B364-595F-4533-AC1C-3C3DB794E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1045C-3AA7-47DA-AAB6-72A120CA0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84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0486CC-4318-41AD-BD6A-2F12A4E97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6B284DA-B0CF-491A-B490-98F6AE7C8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2FB6315-C4E2-43D1-9C0C-D05D8C57D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5B6D777-99AD-493B-8099-433377EB3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7184-E94A-44A2-B5FC-5619F1611BC8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0323418-F955-4D8F-BF39-E6D85B24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A374287-3839-4DEB-881D-3774E9D96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1045C-3AA7-47DA-AAB6-72A120CA0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51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E83661-1F2D-46E1-BDFE-7E1B47A35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EFB6549-9D44-4F32-8FBE-69350329D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AEB9089-3BE6-4433-98B3-D5CE30FE9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67184-E94A-44A2-B5FC-5619F1611BC8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E91EF6-97E3-4BD4-BE5D-B2FE468DB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B5DDFC7-EFF7-4BEC-96BE-0E43B96BB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1045C-3AA7-47DA-AAB6-72A120CA0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82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xmlns="" id="{EAE27A4E-CE46-4FBA-B1AC-B3E0593964C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ject 4">
            <a:extLst>
              <a:ext uri="{FF2B5EF4-FFF2-40B4-BE49-F238E27FC236}">
                <a16:creationId xmlns:a16="http://schemas.microsoft.com/office/drawing/2014/main" xmlns="" id="{46606E07-0037-4CA5-B029-41ED7AE5161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6533" y="331327"/>
            <a:ext cx="2264892" cy="120008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9AD0E58-0CB3-4718-AE40-856838113F47}"/>
              </a:ext>
            </a:extLst>
          </p:cNvPr>
          <p:cNvSpPr/>
          <p:nvPr/>
        </p:nvSpPr>
        <p:spPr>
          <a:xfrm>
            <a:off x="1446023" y="2182505"/>
            <a:ext cx="933956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44083"/>
            <a:r>
              <a:rPr lang="ru-RU" sz="4000" b="1" cap="al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Использование в работе классных руководителей ОО интерактивных практик общения с родителями</a:t>
            </a:r>
            <a:endParaRPr lang="ru-RU" sz="3200" b="1" cap="al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defTabSz="844083"/>
            <a:r>
              <a:rPr lang="ru-RU" sz="2400" cap="al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400" cap="all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профориентационная</a:t>
            </a:r>
            <a:r>
              <a:rPr lang="ru-RU" sz="2400" cap="al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работа)</a:t>
            </a:r>
            <a:endParaRPr lang="ru-RU" sz="2400" cap="al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6577170-4842-4DCF-80E3-EB73BCB8B3E8}"/>
              </a:ext>
            </a:extLst>
          </p:cNvPr>
          <p:cNvSpPr/>
          <p:nvPr/>
        </p:nvSpPr>
        <p:spPr>
          <a:xfrm>
            <a:off x="2434220" y="5351249"/>
            <a:ext cx="83513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44083"/>
            <a:r>
              <a:rPr lang="ru-RU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Линова Наталья Васильевна,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  <a:p>
            <a:pPr algn="r" defTabSz="844083"/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уководитель МО классных руководителей Жуковского муниципального округа, учитель русского языка и литературы </a:t>
            </a:r>
          </a:p>
          <a:p>
            <a:pPr algn="r" defTabSz="844083"/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МАОУ </a:t>
            </a:r>
            <a:r>
              <a:rPr lang="ru-RU" sz="16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г.Жуковки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«Лицей №1 </a:t>
            </a:r>
            <a:r>
              <a:rPr lang="ru-RU" sz="16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им.Д.С.Езерского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43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xmlns="" id="{EAE27A4E-CE46-4FBA-B1AC-B3E0593964C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5" name="object 4">
            <a:extLst>
              <a:ext uri="{FF2B5EF4-FFF2-40B4-BE49-F238E27FC236}">
                <a16:creationId xmlns:a16="http://schemas.microsoft.com/office/drawing/2014/main" xmlns="" id="{46606E07-0037-4CA5-B029-41ED7AE5161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6533" y="331327"/>
            <a:ext cx="2264892" cy="1200081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E5EB0C6A-6505-4122-88C4-A877F78C2639}"/>
              </a:ext>
            </a:extLst>
          </p:cNvPr>
          <p:cNvSpPr txBox="1">
            <a:spLocks/>
          </p:cNvSpPr>
          <p:nvPr/>
        </p:nvSpPr>
        <p:spPr>
          <a:xfrm>
            <a:off x="1758979" y="3189717"/>
            <a:ext cx="8964612" cy="3099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>
                <a:solidFill>
                  <a:schemeClr val="bg1"/>
                </a:solidFill>
              </a:rPr>
              <a:t>Контактная информация: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E-</a:t>
            </a:r>
            <a:r>
              <a:rPr lang="ru-RU" dirty="0" err="1" smtClean="0">
                <a:solidFill>
                  <a:schemeClr val="bg1"/>
                </a:solidFill>
              </a:rPr>
              <a:t>mail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  <a:r>
              <a:rPr lang="en-US" dirty="0">
                <a:solidFill>
                  <a:schemeClr val="bg1"/>
                </a:solidFill>
              </a:rPr>
              <a:t>natalja.linowa@yandex.ru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2EF4899-B849-461C-84C8-5B64889808B0}"/>
              </a:ext>
            </a:extLst>
          </p:cNvPr>
          <p:cNvSpPr txBox="1">
            <a:spLocks/>
          </p:cNvSpPr>
          <p:nvPr/>
        </p:nvSpPr>
        <p:spPr>
          <a:xfrm>
            <a:off x="1943100" y="1531408"/>
            <a:ext cx="8305800" cy="1297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Спасибо</a:t>
            </a:r>
            <a:r>
              <a:rPr lang="ru-RU" sz="5400" dirty="0">
                <a:solidFill>
                  <a:schemeClr val="bg1"/>
                </a:solidFill>
              </a:rPr>
              <a:t> </a:t>
            </a:r>
            <a:r>
              <a:rPr lang="ru-RU" sz="5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388663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xmlns="" id="{9ED083E1-4641-40B6-A765-065E98F17A5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157285" y="0"/>
            <a:ext cx="12192000" cy="6858000"/>
          </a:xfrm>
          <a:prstGeom prst="rect">
            <a:avLst/>
          </a:prstGeom>
        </p:spPr>
      </p:pic>
      <p:pic>
        <p:nvPicPr>
          <p:cNvPr id="3" name="object 6">
            <a:extLst>
              <a:ext uri="{FF2B5EF4-FFF2-40B4-BE49-F238E27FC236}">
                <a16:creationId xmlns:a16="http://schemas.microsoft.com/office/drawing/2014/main" xmlns="" id="{2EA98722-1680-4EBA-9638-B7E0A1CA964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1403" y="120317"/>
            <a:ext cx="2334297" cy="1240094"/>
          </a:xfrm>
          <a:prstGeom prst="rect">
            <a:avLst/>
          </a:prstGeom>
        </p:spPr>
      </p:pic>
      <p:pic>
        <p:nvPicPr>
          <p:cNvPr id="4" name="object 5">
            <a:extLst>
              <a:ext uri="{FF2B5EF4-FFF2-40B4-BE49-F238E27FC236}">
                <a16:creationId xmlns:a16="http://schemas.microsoft.com/office/drawing/2014/main" xmlns="" id="{8D78804A-1673-4226-9EA4-21C2FBA0038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35126" y="3796852"/>
            <a:ext cx="1863730" cy="30484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F962266-38A8-4290-827C-7C488D2DC6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3" t="19115" r="13816" b="18609"/>
          <a:stretch/>
        </p:blipFill>
        <p:spPr>
          <a:xfrm>
            <a:off x="9471403" y="1694173"/>
            <a:ext cx="2334297" cy="50337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4F4174E-79C2-4EE1-A148-80B4A24FC6C9}"/>
              </a:ext>
            </a:extLst>
          </p:cNvPr>
          <p:cNvSpPr/>
          <p:nvPr/>
        </p:nvSpPr>
        <p:spPr>
          <a:xfrm>
            <a:off x="1344972" y="2197547"/>
            <a:ext cx="6852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Интерактивные  практики</a:t>
            </a:r>
            <a:endParaRPr lang="ru-RU" sz="2800" b="1" cap="all" dirty="0">
              <a:solidFill>
                <a:srgbClr val="5347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964E848-7A91-4A40-924F-EB401A3C5CB6}"/>
              </a:ext>
            </a:extLst>
          </p:cNvPr>
          <p:cNvSpPr txBox="1"/>
          <p:nvPr/>
        </p:nvSpPr>
        <p:spPr>
          <a:xfrm>
            <a:off x="1344972" y="2901239"/>
            <a:ext cx="383087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Интерактивность - («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- это взаимный, «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- действовать)  способность взаимодействовать, находиться в режиме беседы, диалога с кем-либо или с чем-либо</a:t>
            </a:r>
          </a:p>
          <a:p>
            <a:pPr>
              <a:lnSpc>
                <a:spcPts val="2100"/>
              </a:lnSpc>
            </a:pP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2100"/>
              </a:lnSpc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2100"/>
              </a:lnSpc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Интерактивность - совокупность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форм, методов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приемов,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технологий,</a:t>
            </a:r>
          </a:p>
          <a:p>
            <a:pPr>
              <a:lnSpc>
                <a:spcPts val="21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средств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воспитания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контроля, применяемого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процессе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воспитательной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155" y="2762730"/>
            <a:ext cx="3783560" cy="298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36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xmlns="" id="{9ED083E1-4641-40B6-A765-065E98F17A5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289045" y="-155275"/>
            <a:ext cx="12192000" cy="6858000"/>
          </a:xfrm>
          <a:prstGeom prst="rect">
            <a:avLst/>
          </a:prstGeom>
        </p:spPr>
      </p:pic>
      <p:pic>
        <p:nvPicPr>
          <p:cNvPr id="3" name="object 6">
            <a:extLst>
              <a:ext uri="{FF2B5EF4-FFF2-40B4-BE49-F238E27FC236}">
                <a16:creationId xmlns:a16="http://schemas.microsoft.com/office/drawing/2014/main" xmlns="" id="{2EA98722-1680-4EBA-9638-B7E0A1CA964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1403" y="120317"/>
            <a:ext cx="2334297" cy="1240094"/>
          </a:xfrm>
          <a:prstGeom prst="rect">
            <a:avLst/>
          </a:prstGeom>
        </p:spPr>
      </p:pic>
      <p:pic>
        <p:nvPicPr>
          <p:cNvPr id="4" name="object 5">
            <a:extLst>
              <a:ext uri="{FF2B5EF4-FFF2-40B4-BE49-F238E27FC236}">
                <a16:creationId xmlns:a16="http://schemas.microsoft.com/office/drawing/2014/main" xmlns="" id="{8D78804A-1673-4226-9EA4-21C2FBA0038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35126" y="3796852"/>
            <a:ext cx="1863730" cy="30484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F962266-38A8-4290-827C-7C488D2DC6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3" t="19115" r="13816" b="18609"/>
          <a:stretch/>
        </p:blipFill>
        <p:spPr>
          <a:xfrm>
            <a:off x="9471403" y="1694173"/>
            <a:ext cx="2334297" cy="50337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4F4174E-79C2-4EE1-A148-80B4A24FC6C9}"/>
              </a:ext>
            </a:extLst>
          </p:cNvPr>
          <p:cNvSpPr/>
          <p:nvPr/>
        </p:nvSpPr>
        <p:spPr>
          <a:xfrm>
            <a:off x="4771336" y="2325184"/>
            <a:ext cx="384645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слышу и забываю. </a:t>
            </a:r>
          </a:p>
          <a:p>
            <a:pPr algn="ctr"/>
            <a:r>
              <a:rPr lang="ru-RU" sz="3200" b="1" dirty="0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вижу и запоминаю.</a:t>
            </a:r>
          </a:p>
          <a:p>
            <a:pPr algn="ctr"/>
            <a:r>
              <a:rPr lang="ru-RU" sz="3200" b="1" dirty="0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Я делаю и понимаю.</a:t>
            </a:r>
          </a:p>
          <a:p>
            <a:pPr algn="r"/>
            <a:r>
              <a:rPr lang="ru-RU" sz="3200" b="1" dirty="0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</a:t>
            </a:r>
            <a:r>
              <a:rPr lang="ru-RU" sz="3200" b="1" dirty="0" smtClean="0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Конфуций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437" y="2234689"/>
            <a:ext cx="3161866" cy="421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52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xmlns="" id="{9ED083E1-4641-40B6-A765-065E98F17A5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157285" y="0"/>
            <a:ext cx="12192000" cy="6858000"/>
          </a:xfrm>
          <a:prstGeom prst="rect">
            <a:avLst/>
          </a:prstGeom>
        </p:spPr>
      </p:pic>
      <p:pic>
        <p:nvPicPr>
          <p:cNvPr id="3" name="object 6">
            <a:extLst>
              <a:ext uri="{FF2B5EF4-FFF2-40B4-BE49-F238E27FC236}">
                <a16:creationId xmlns:a16="http://schemas.microsoft.com/office/drawing/2014/main" xmlns="" id="{2EA98722-1680-4EBA-9638-B7E0A1CA964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1403" y="120317"/>
            <a:ext cx="2334297" cy="1240094"/>
          </a:xfrm>
          <a:prstGeom prst="rect">
            <a:avLst/>
          </a:prstGeom>
        </p:spPr>
      </p:pic>
      <p:pic>
        <p:nvPicPr>
          <p:cNvPr id="4" name="object 5">
            <a:extLst>
              <a:ext uri="{FF2B5EF4-FFF2-40B4-BE49-F238E27FC236}">
                <a16:creationId xmlns:a16="http://schemas.microsoft.com/office/drawing/2014/main" xmlns="" id="{8D78804A-1673-4226-9EA4-21C2FBA0038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35126" y="3796852"/>
            <a:ext cx="1863730" cy="30484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F962266-38A8-4290-827C-7C488D2DC6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3" t="19115" r="13816" b="18609"/>
          <a:stretch/>
        </p:blipFill>
        <p:spPr>
          <a:xfrm>
            <a:off x="9471403" y="1694173"/>
            <a:ext cx="2334297" cy="50337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4F4174E-79C2-4EE1-A148-80B4A24FC6C9}"/>
              </a:ext>
            </a:extLst>
          </p:cNvPr>
          <p:cNvSpPr/>
          <p:nvPr/>
        </p:nvSpPr>
        <p:spPr>
          <a:xfrm>
            <a:off x="1344972" y="2197547"/>
            <a:ext cx="6852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  «Незаконченное предложение»</a:t>
            </a:r>
            <a:endParaRPr lang="ru-RU" sz="2800" b="1" cap="all" dirty="0">
              <a:solidFill>
                <a:srgbClr val="5347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109" y="2659212"/>
            <a:ext cx="4285844" cy="398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52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xmlns="" id="{9ED083E1-4641-40B6-A765-065E98F17A5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157285" y="0"/>
            <a:ext cx="12192000" cy="6858000"/>
          </a:xfrm>
          <a:prstGeom prst="rect">
            <a:avLst/>
          </a:prstGeom>
        </p:spPr>
      </p:pic>
      <p:pic>
        <p:nvPicPr>
          <p:cNvPr id="3" name="object 6">
            <a:extLst>
              <a:ext uri="{FF2B5EF4-FFF2-40B4-BE49-F238E27FC236}">
                <a16:creationId xmlns:a16="http://schemas.microsoft.com/office/drawing/2014/main" xmlns="" id="{2EA98722-1680-4EBA-9638-B7E0A1CA964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1403" y="120317"/>
            <a:ext cx="2334297" cy="1240094"/>
          </a:xfrm>
          <a:prstGeom prst="rect">
            <a:avLst/>
          </a:prstGeom>
        </p:spPr>
      </p:pic>
      <p:pic>
        <p:nvPicPr>
          <p:cNvPr id="4" name="object 5">
            <a:extLst>
              <a:ext uri="{FF2B5EF4-FFF2-40B4-BE49-F238E27FC236}">
                <a16:creationId xmlns:a16="http://schemas.microsoft.com/office/drawing/2014/main" xmlns="" id="{8D78804A-1673-4226-9EA4-21C2FBA0038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35126" y="3796852"/>
            <a:ext cx="1863730" cy="30484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F962266-38A8-4290-827C-7C488D2DC6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3" t="19115" r="13816" b="18609"/>
          <a:stretch/>
        </p:blipFill>
        <p:spPr>
          <a:xfrm>
            <a:off x="9471403" y="1694173"/>
            <a:ext cx="2334297" cy="50337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4F4174E-79C2-4EE1-A148-80B4A24FC6C9}"/>
              </a:ext>
            </a:extLst>
          </p:cNvPr>
          <p:cNvSpPr/>
          <p:nvPr/>
        </p:nvSpPr>
        <p:spPr>
          <a:xfrm>
            <a:off x="1344972" y="2197547"/>
            <a:ext cx="6852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  «Мозговой штурм»</a:t>
            </a:r>
            <a:endParaRPr lang="ru-RU" sz="2800" b="1" cap="all" dirty="0">
              <a:solidFill>
                <a:srgbClr val="5347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3358" y="3372356"/>
            <a:ext cx="32090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b="1" dirty="0" err="1">
                <a:solidFill>
                  <a:srgbClr val="493B1F"/>
                </a:solidFill>
              </a:rPr>
              <a:t>Event</a:t>
            </a:r>
            <a:r>
              <a:rPr lang="ru-RU" sz="2800" b="1" dirty="0">
                <a:solidFill>
                  <a:srgbClr val="493B1F"/>
                </a:solidFill>
              </a:rPr>
              <a:t>-менеджер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>
                <a:solidFill>
                  <a:srgbClr val="493B1F"/>
                </a:solidFill>
              </a:rPr>
              <a:t>	Байер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>
                <a:solidFill>
                  <a:srgbClr val="493B1F"/>
                </a:solidFill>
              </a:rPr>
              <a:t>	Геронтолог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>
                <a:solidFill>
                  <a:srgbClr val="493B1F"/>
                </a:solidFill>
              </a:rPr>
              <a:t>	</a:t>
            </a:r>
            <a:r>
              <a:rPr lang="ru-RU" sz="2800" b="1" dirty="0" err="1">
                <a:solidFill>
                  <a:srgbClr val="493B1F"/>
                </a:solidFill>
              </a:rPr>
              <a:t>Флейворист</a:t>
            </a:r>
            <a:endParaRPr lang="ru-RU" sz="2800" b="1" dirty="0">
              <a:solidFill>
                <a:srgbClr val="493B1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>
                <a:solidFill>
                  <a:srgbClr val="493B1F"/>
                </a:solidFill>
              </a:rPr>
              <a:t>	</a:t>
            </a:r>
            <a:r>
              <a:rPr lang="ru-RU" sz="2800" b="1" dirty="0" err="1">
                <a:solidFill>
                  <a:srgbClr val="493B1F"/>
                </a:solidFill>
              </a:rPr>
              <a:t>Брейдер</a:t>
            </a:r>
            <a:endParaRPr lang="ru-RU" sz="2800" b="1" dirty="0">
              <a:solidFill>
                <a:srgbClr val="493B1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109" y="2736415"/>
            <a:ext cx="3496557" cy="349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03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xmlns="" id="{9ED083E1-4641-40B6-A765-065E98F17A5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157285" y="-12692"/>
            <a:ext cx="12192000" cy="6858000"/>
          </a:xfrm>
          <a:prstGeom prst="rect">
            <a:avLst/>
          </a:prstGeom>
        </p:spPr>
      </p:pic>
      <p:pic>
        <p:nvPicPr>
          <p:cNvPr id="3" name="object 6">
            <a:extLst>
              <a:ext uri="{FF2B5EF4-FFF2-40B4-BE49-F238E27FC236}">
                <a16:creationId xmlns:a16="http://schemas.microsoft.com/office/drawing/2014/main" xmlns="" id="{2EA98722-1680-4EBA-9638-B7E0A1CA964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1403" y="120317"/>
            <a:ext cx="2334297" cy="1240094"/>
          </a:xfrm>
          <a:prstGeom prst="rect">
            <a:avLst/>
          </a:prstGeom>
        </p:spPr>
      </p:pic>
      <p:pic>
        <p:nvPicPr>
          <p:cNvPr id="4" name="object 5">
            <a:extLst>
              <a:ext uri="{FF2B5EF4-FFF2-40B4-BE49-F238E27FC236}">
                <a16:creationId xmlns:a16="http://schemas.microsoft.com/office/drawing/2014/main" xmlns="" id="{8D78804A-1673-4226-9EA4-21C2FBA0038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35126" y="3796852"/>
            <a:ext cx="1863730" cy="30484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F962266-38A8-4290-827C-7C488D2DC6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3" t="19115" r="13816" b="18609"/>
          <a:stretch/>
        </p:blipFill>
        <p:spPr>
          <a:xfrm>
            <a:off x="9471403" y="1694173"/>
            <a:ext cx="2334297" cy="503374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05" y="220586"/>
            <a:ext cx="4054475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518" y="1445342"/>
            <a:ext cx="4041775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41" y="2402264"/>
            <a:ext cx="3369185" cy="252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776" y="3683898"/>
            <a:ext cx="3288971" cy="248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44" y="4140679"/>
            <a:ext cx="3840920" cy="256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16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xmlns="" id="{9ED083E1-4641-40B6-A765-065E98F17A5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157285" y="0"/>
            <a:ext cx="12192000" cy="6858000"/>
          </a:xfrm>
          <a:prstGeom prst="rect">
            <a:avLst/>
          </a:prstGeom>
        </p:spPr>
      </p:pic>
      <p:pic>
        <p:nvPicPr>
          <p:cNvPr id="3" name="object 6">
            <a:extLst>
              <a:ext uri="{FF2B5EF4-FFF2-40B4-BE49-F238E27FC236}">
                <a16:creationId xmlns:a16="http://schemas.microsoft.com/office/drawing/2014/main" xmlns="" id="{2EA98722-1680-4EBA-9638-B7E0A1CA964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1403" y="120317"/>
            <a:ext cx="2334297" cy="1240094"/>
          </a:xfrm>
          <a:prstGeom prst="rect">
            <a:avLst/>
          </a:prstGeom>
        </p:spPr>
      </p:pic>
      <p:pic>
        <p:nvPicPr>
          <p:cNvPr id="4" name="object 5">
            <a:extLst>
              <a:ext uri="{FF2B5EF4-FFF2-40B4-BE49-F238E27FC236}">
                <a16:creationId xmlns:a16="http://schemas.microsoft.com/office/drawing/2014/main" xmlns="" id="{8D78804A-1673-4226-9EA4-21C2FBA0038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35126" y="3796852"/>
            <a:ext cx="1863730" cy="30484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F962266-38A8-4290-827C-7C488D2DC6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3" t="19115" r="13816" b="18609"/>
          <a:stretch/>
        </p:blipFill>
        <p:spPr>
          <a:xfrm>
            <a:off x="9471403" y="1694173"/>
            <a:ext cx="2334297" cy="50337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35" y="120317"/>
            <a:ext cx="8576128" cy="643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16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xmlns="" id="{9ED083E1-4641-40B6-A765-065E98F17A5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157285" y="0"/>
            <a:ext cx="12192000" cy="6858000"/>
          </a:xfrm>
          <a:prstGeom prst="rect">
            <a:avLst/>
          </a:prstGeom>
        </p:spPr>
      </p:pic>
      <p:pic>
        <p:nvPicPr>
          <p:cNvPr id="3" name="object 6">
            <a:extLst>
              <a:ext uri="{FF2B5EF4-FFF2-40B4-BE49-F238E27FC236}">
                <a16:creationId xmlns:a16="http://schemas.microsoft.com/office/drawing/2014/main" xmlns="" id="{2EA98722-1680-4EBA-9638-B7E0A1CA964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1403" y="120317"/>
            <a:ext cx="2334297" cy="1240094"/>
          </a:xfrm>
          <a:prstGeom prst="rect">
            <a:avLst/>
          </a:prstGeom>
        </p:spPr>
      </p:pic>
      <p:pic>
        <p:nvPicPr>
          <p:cNvPr id="4" name="object 5">
            <a:extLst>
              <a:ext uri="{FF2B5EF4-FFF2-40B4-BE49-F238E27FC236}">
                <a16:creationId xmlns:a16="http://schemas.microsoft.com/office/drawing/2014/main" xmlns="" id="{8D78804A-1673-4226-9EA4-21C2FBA0038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35126" y="3796852"/>
            <a:ext cx="1863730" cy="30484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F962266-38A8-4290-827C-7C488D2DC6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3" t="19115" r="13816" b="18609"/>
          <a:stretch/>
        </p:blipFill>
        <p:spPr>
          <a:xfrm>
            <a:off x="9471403" y="1694173"/>
            <a:ext cx="2334297" cy="50337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4F4174E-79C2-4EE1-A148-80B4A24FC6C9}"/>
              </a:ext>
            </a:extLst>
          </p:cNvPr>
          <p:cNvSpPr/>
          <p:nvPr/>
        </p:nvSpPr>
        <p:spPr>
          <a:xfrm>
            <a:off x="1344972" y="2197547"/>
            <a:ext cx="6852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5347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Приём «Корзина ожиданий» </a:t>
            </a:r>
            <a:endParaRPr lang="ru-RU" sz="2800" b="1" cap="all" dirty="0">
              <a:solidFill>
                <a:srgbClr val="5347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857" y="2795649"/>
            <a:ext cx="4951473" cy="371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16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xmlns="" id="{9ED083E1-4641-40B6-A765-065E98F17A5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100507" y="-12692"/>
            <a:ext cx="12192000" cy="6858000"/>
          </a:xfrm>
          <a:prstGeom prst="rect">
            <a:avLst/>
          </a:prstGeom>
        </p:spPr>
      </p:pic>
      <p:pic>
        <p:nvPicPr>
          <p:cNvPr id="3" name="object 6">
            <a:extLst>
              <a:ext uri="{FF2B5EF4-FFF2-40B4-BE49-F238E27FC236}">
                <a16:creationId xmlns:a16="http://schemas.microsoft.com/office/drawing/2014/main" xmlns="" id="{2EA98722-1680-4EBA-9638-B7E0A1CA964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1403" y="120317"/>
            <a:ext cx="2334297" cy="1240094"/>
          </a:xfrm>
          <a:prstGeom prst="rect">
            <a:avLst/>
          </a:prstGeom>
        </p:spPr>
      </p:pic>
      <p:pic>
        <p:nvPicPr>
          <p:cNvPr id="4" name="object 5">
            <a:extLst>
              <a:ext uri="{FF2B5EF4-FFF2-40B4-BE49-F238E27FC236}">
                <a16:creationId xmlns:a16="http://schemas.microsoft.com/office/drawing/2014/main" xmlns="" id="{8D78804A-1673-4226-9EA4-21C2FBA0038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35126" y="3796852"/>
            <a:ext cx="1863730" cy="30484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F962266-38A8-4290-827C-7C488D2DC6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3" t="19115" r="13816" b="18609"/>
          <a:stretch/>
        </p:blipFill>
        <p:spPr>
          <a:xfrm>
            <a:off x="9471403" y="1694173"/>
            <a:ext cx="2334297" cy="50337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4F4174E-79C2-4EE1-A148-80B4A24FC6C9}"/>
              </a:ext>
            </a:extLst>
          </p:cNvPr>
          <p:cNvSpPr/>
          <p:nvPr/>
        </p:nvSpPr>
        <p:spPr>
          <a:xfrm>
            <a:off x="1344971" y="2197547"/>
            <a:ext cx="76178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493B1F"/>
                </a:solidFill>
              </a:rPr>
              <a:t>Нужно </a:t>
            </a:r>
            <a:r>
              <a:rPr lang="ru-RU" sz="3200" b="1" dirty="0">
                <a:solidFill>
                  <a:srgbClr val="493B1F"/>
                </a:solidFill>
              </a:rPr>
              <a:t>идти туда, куда хочется, а не туда, куда якобы «надо». </a:t>
            </a:r>
            <a:endParaRPr lang="ru-RU" sz="3200" b="1" dirty="0" smtClean="0">
              <a:solidFill>
                <a:srgbClr val="493B1F"/>
              </a:solidFill>
            </a:endParaRPr>
          </a:p>
          <a:p>
            <a:r>
              <a:rPr lang="ru-RU" sz="3200" b="1" dirty="0" smtClean="0">
                <a:solidFill>
                  <a:srgbClr val="493B1F"/>
                </a:solidFill>
              </a:rPr>
              <a:t>Идти </a:t>
            </a:r>
            <a:r>
              <a:rPr lang="ru-RU" sz="3200" b="1" dirty="0">
                <a:solidFill>
                  <a:srgbClr val="493B1F"/>
                </a:solidFill>
              </a:rPr>
              <a:t>и ничего не бояться.</a:t>
            </a:r>
          </a:p>
          <a:p>
            <a:r>
              <a:rPr lang="ru-RU" sz="3200" b="1" dirty="0">
                <a:solidFill>
                  <a:srgbClr val="493B1F"/>
                </a:solidFill>
              </a:rPr>
              <a:t>У тебя все получится</a:t>
            </a:r>
            <a:r>
              <a:rPr lang="ru-RU" sz="3200" b="1" dirty="0" smtClean="0">
                <a:solidFill>
                  <a:srgbClr val="493B1F"/>
                </a:solidFill>
              </a:rPr>
              <a:t>, правда</a:t>
            </a:r>
            <a:r>
              <a:rPr lang="ru-RU" sz="3200" b="1" dirty="0">
                <a:solidFill>
                  <a:srgbClr val="493B1F"/>
                </a:solidFill>
              </a:rPr>
              <a:t>.</a:t>
            </a:r>
          </a:p>
          <a:p>
            <a:pPr algn="r"/>
            <a:r>
              <a:rPr lang="ru-RU" sz="3200" b="1" dirty="0">
                <a:solidFill>
                  <a:srgbClr val="493B1F"/>
                </a:solidFill>
              </a:rPr>
              <a:t>             Макс Фрай </a:t>
            </a:r>
          </a:p>
        </p:txBody>
      </p:sp>
    </p:spTree>
    <p:extLst>
      <p:ext uri="{BB962C8B-B14F-4D97-AF65-F5344CB8AC3E}">
        <p14:creationId xmlns:p14="http://schemas.microsoft.com/office/powerpoint/2010/main" val="222460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167</Words>
  <Application>Microsoft Office PowerPoint</Application>
  <PresentationFormat>Произвольный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Anya Anya</cp:lastModifiedBy>
  <cp:revision>14</cp:revision>
  <dcterms:created xsi:type="dcterms:W3CDTF">2023-06-19T06:07:09Z</dcterms:created>
  <dcterms:modified xsi:type="dcterms:W3CDTF">2023-06-22T10:23:01Z</dcterms:modified>
</cp:coreProperties>
</file>