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B1F"/>
    <a:srgbClr val="AD8B49"/>
    <a:srgbClr val="E3CF84"/>
    <a:srgbClr val="D6BD75"/>
    <a:srgbClr val="C12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-540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9EEDA2-72E3-4515-8D09-94F6D52E1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43900F4-54AA-4DDB-8522-97568D736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26F178-9630-4DD5-9426-25D25F47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7C3A9E7-CC36-4DE7-8431-D0FEF59E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403409-EF8C-4FE1-9038-2E545DF4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8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88F6BC-BF99-47AA-BFBE-B798117A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78844D-6455-4120-8957-A2BD27640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D79E43E-6317-4469-8261-1271E4CEB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567966-CB08-44AD-81DA-9899782C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D73FCB-81A7-426B-9FD4-A1EC6778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9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0665171-A18E-4D32-B9EE-DC3FB1175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F87C2E0-335C-4B09-AFB7-0734E1D62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FBED0D-0284-47D9-9480-7B670102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86C641-7DF7-4784-B5C6-7CB38E97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0C1EEA-A664-4872-ADB0-3213A0F5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4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B5E178-F218-4210-9A15-37AEF043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8DB264-2D4E-4FB1-AC6F-689DE3A9F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08723E-DAD2-4365-818D-479E6068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567D0D-136E-4C36-944A-F911D6A5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40AA2E-7087-4F4E-9EBB-EB04D497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3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CA16AA-919C-40E5-B491-BCDBF6887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F3319B-5CE7-409F-AD76-452E4FA34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69A2CE-DF00-4DCC-9100-FF4A7F9D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AD53CD-DCF5-4B2F-A7FF-0078CC6CB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23715D-9771-4A3F-B967-1564E62C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0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83ABED-3843-4FF7-89D1-3EFD442F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12E312-579F-432C-8E4C-A86ACC27B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4A65B28-9667-4AD7-B7B1-F7AE5FAF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09ECD66-5B69-427A-8578-44CBB481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4842952-FABA-4FA6-B10A-8AB889D8B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58350B0-A869-4CEB-B1E6-83E58EC8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7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CAB0ED-49AC-4F48-8E23-B6DED5F1E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8862545-E2D0-4094-9872-0A83D86B0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35D6800-C6F0-4A9F-B2E7-34B67D462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B14CE72-7BFC-4170-9DFA-BB133AA84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2E5B6DA-9E6A-4599-B4C5-16D6BCED1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1156225-51CC-47D2-B03A-D9DB4E775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B0DE3C3-1C61-4750-913D-D6E6B7F8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98BC93E-0B02-4CFB-994F-F100D073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1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FA5DFA-E044-4152-BC9C-167B9BDB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AC6407-9074-4040-A783-8A6683972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8F48AFB-18BD-4F9A-9C35-F58A5FBC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FF01CA8-5599-4C79-9F3E-97F6D8EE7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4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600F5BB-B147-453D-A33E-7D4C1CA6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AFD1F4B-E248-483C-A767-61474F5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C6367DB-4554-4458-BDC2-D25125F0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8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1BE92E-0746-47C5-8A7E-E67EBEF3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396B0C-42FC-424E-9411-374CF7440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31772E-49E2-4B52-BC49-A7DB19AA3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4FDF7E-AE2C-48FE-9E7D-8FC87ADD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D4EB11A-EE70-4035-ADFF-AE39A086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DA4B364-595F-4533-AC1C-3C3DB794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0486CC-4318-41AD-BD6A-2F12A4E97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6B284DA-B0CF-491A-B490-98F6AE7C8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2FB6315-C4E2-43D1-9C0C-D05D8C57D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B6D777-99AD-493B-8099-433377EB3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0323418-F955-4D8F-BF39-E6D85B240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A374287-3839-4DEB-881D-3774E9D9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1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E83661-1F2D-46E1-BDFE-7E1B47A35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FB6549-9D44-4F32-8FBE-69350329D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EB9089-3BE6-4433-98B3-D5CE30FE9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E91EF6-97E3-4BD4-BE5D-B2FE468DB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5DDFC7-EFF7-4BEC-96BE-0E43B96B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8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xmlns="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xmlns="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9AD0E58-0CB3-4718-AE40-856838113F47}"/>
              </a:ext>
            </a:extLst>
          </p:cNvPr>
          <p:cNvSpPr/>
          <p:nvPr/>
        </p:nvSpPr>
        <p:spPr>
          <a:xfrm>
            <a:off x="1446023" y="2182505"/>
            <a:ext cx="933956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4000" b="1" cap="all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Использование в работе классных руководителей ОО интерактивных практик общения с родителями</a:t>
            </a:r>
            <a:endParaRPr lang="ru-RU" sz="3200" b="1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 defTabSz="844083"/>
            <a:r>
              <a:rPr lang="ru-RU" sz="2400" cap="all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2400" cap="all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профориентационная</a:t>
            </a:r>
            <a:r>
              <a:rPr lang="ru-RU" sz="2400" cap="all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работа)</a:t>
            </a:r>
            <a:endParaRPr lang="ru-RU" sz="2400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6577170-4842-4DCF-80E3-EB73BCB8B3E8}"/>
              </a:ext>
            </a:extLst>
          </p:cNvPr>
          <p:cNvSpPr/>
          <p:nvPr/>
        </p:nvSpPr>
        <p:spPr>
          <a:xfrm>
            <a:off x="2434220" y="5351249"/>
            <a:ext cx="8351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t>Линова Наталья Васильевна,</a:t>
            </a:r>
            <a:endParaRPr lang="en-US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  <a:p>
            <a:pPr algn="r" defTabSz="844083"/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уководитель МО классных руководителей Жуковского муниципального округа, учитель русского языка и литературы </a:t>
            </a:r>
          </a:p>
          <a:p>
            <a:pPr algn="r" defTabSz="844083"/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МАОУ </a:t>
            </a:r>
            <a:r>
              <a:rPr lang="ru-RU" sz="16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г.Жуковки</a:t>
            </a:r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«Лицей №1 </a:t>
            </a:r>
            <a:r>
              <a:rPr lang="ru-RU" sz="16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им.Д.С.Езерского</a:t>
            </a:r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43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xmlns="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xmlns="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E5EB0C6A-6505-4122-88C4-A877F78C2639}"/>
              </a:ext>
            </a:extLst>
          </p:cNvPr>
          <p:cNvSpPr txBox="1">
            <a:spLocks/>
          </p:cNvSpPr>
          <p:nvPr/>
        </p:nvSpPr>
        <p:spPr>
          <a:xfrm>
            <a:off x="1758979" y="3189717"/>
            <a:ext cx="8964612" cy="3099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Контактная информация: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E-</a:t>
            </a:r>
            <a:r>
              <a:rPr lang="ru-RU" dirty="0" err="1" smtClean="0">
                <a:solidFill>
                  <a:schemeClr val="bg1"/>
                </a:solidFill>
              </a:rPr>
              <a:t>mail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natalja.linowa@yandex.ru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82EF4899-B849-461C-84C8-5B64889808B0}"/>
              </a:ext>
            </a:extLst>
          </p:cNvPr>
          <p:cNvSpPr txBox="1">
            <a:spLocks/>
          </p:cNvSpPr>
          <p:nvPr/>
        </p:nvSpPr>
        <p:spPr>
          <a:xfrm>
            <a:off x="1943100" y="1531408"/>
            <a:ext cx="8305800" cy="1297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Спасибо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388663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4F4174E-79C2-4EE1-A148-80B4A24FC6C9}"/>
              </a:ext>
            </a:extLst>
          </p:cNvPr>
          <p:cNvSpPr/>
          <p:nvPr/>
        </p:nvSpPr>
        <p:spPr>
          <a:xfrm>
            <a:off x="1344972" y="2197547"/>
            <a:ext cx="68527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Интерактивные  практики</a:t>
            </a:r>
            <a:endParaRPr lang="ru-RU" sz="2800" b="1" cap="all" dirty="0">
              <a:solidFill>
                <a:srgbClr val="53474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964E848-7A91-4A40-924F-EB401A3C5CB6}"/>
              </a:ext>
            </a:extLst>
          </p:cNvPr>
          <p:cNvSpPr txBox="1"/>
          <p:nvPr/>
        </p:nvSpPr>
        <p:spPr>
          <a:xfrm>
            <a:off x="1344972" y="2901239"/>
            <a:ext cx="38308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Интерактивность - («</a:t>
            </a:r>
            <a:r>
              <a:rPr lang="ru-R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- это взаимный, «</a:t>
            </a:r>
            <a:r>
              <a:rPr lang="ru-R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- действовать)  способность взаимодействовать, находиться в режиме беседы, диалога с кем-либо или с чем-либо</a:t>
            </a:r>
          </a:p>
          <a:p>
            <a:pPr>
              <a:lnSpc>
                <a:spcPts val="2100"/>
              </a:lnSpc>
            </a:pP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2100"/>
              </a:lnSpc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Интерактивность - совокупность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форм, методов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приемов,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технологий,</a:t>
            </a:r>
          </a:p>
          <a:p>
            <a:pPr>
              <a:lnSpc>
                <a:spcPts val="2100"/>
              </a:lnSpc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средств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воспитания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контроля, применяемого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процессе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воспитательной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155" y="2762730"/>
            <a:ext cx="3783560" cy="298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36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289045" y="-155275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4F4174E-79C2-4EE1-A148-80B4A24FC6C9}"/>
              </a:ext>
            </a:extLst>
          </p:cNvPr>
          <p:cNvSpPr/>
          <p:nvPr/>
        </p:nvSpPr>
        <p:spPr>
          <a:xfrm>
            <a:off x="4771336" y="2325184"/>
            <a:ext cx="384645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 слышу и забываю. </a:t>
            </a:r>
          </a:p>
          <a:p>
            <a:pPr algn="ctr"/>
            <a:r>
              <a:rPr lang="ru-RU" sz="3200" b="1" dirty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 вижу и запоминаю.</a:t>
            </a:r>
          </a:p>
          <a:p>
            <a:pPr algn="ctr"/>
            <a:r>
              <a:rPr lang="ru-RU" sz="3200" b="1" dirty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Я делаю и понимаю.</a:t>
            </a:r>
          </a:p>
          <a:p>
            <a:pPr algn="r"/>
            <a:r>
              <a:rPr lang="ru-RU" sz="3200" b="1" dirty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</a:t>
            </a:r>
            <a:r>
              <a:rPr lang="ru-RU" sz="3200" b="1" dirty="0" smtClean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Конфуций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437" y="2234689"/>
            <a:ext cx="3161866" cy="421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52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4F4174E-79C2-4EE1-A148-80B4A24FC6C9}"/>
              </a:ext>
            </a:extLst>
          </p:cNvPr>
          <p:cNvSpPr/>
          <p:nvPr/>
        </p:nvSpPr>
        <p:spPr>
          <a:xfrm>
            <a:off x="1344972" y="2197547"/>
            <a:ext cx="68527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  «Незаконченное предложение»</a:t>
            </a:r>
            <a:endParaRPr lang="ru-RU" sz="2800" b="1" cap="all" dirty="0">
              <a:solidFill>
                <a:srgbClr val="53474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109" y="2659212"/>
            <a:ext cx="4285844" cy="3985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52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4F4174E-79C2-4EE1-A148-80B4A24FC6C9}"/>
              </a:ext>
            </a:extLst>
          </p:cNvPr>
          <p:cNvSpPr/>
          <p:nvPr/>
        </p:nvSpPr>
        <p:spPr>
          <a:xfrm>
            <a:off x="1344972" y="2197547"/>
            <a:ext cx="68527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  «Мозговой штурм»</a:t>
            </a:r>
            <a:endParaRPr lang="ru-RU" sz="2800" b="1" cap="all" dirty="0">
              <a:solidFill>
                <a:srgbClr val="53474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3358" y="3372356"/>
            <a:ext cx="32090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800" b="1" dirty="0" err="1">
                <a:solidFill>
                  <a:srgbClr val="493B1F"/>
                </a:solidFill>
              </a:rPr>
              <a:t>Event</a:t>
            </a:r>
            <a:r>
              <a:rPr lang="ru-RU" sz="2800" b="1" dirty="0">
                <a:solidFill>
                  <a:srgbClr val="493B1F"/>
                </a:solidFill>
              </a:rPr>
              <a:t>-менеджер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>
                <a:solidFill>
                  <a:srgbClr val="493B1F"/>
                </a:solidFill>
              </a:rPr>
              <a:t>	Байер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>
                <a:solidFill>
                  <a:srgbClr val="493B1F"/>
                </a:solidFill>
              </a:rPr>
              <a:t>	Геронтолог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>
                <a:solidFill>
                  <a:srgbClr val="493B1F"/>
                </a:solidFill>
              </a:rPr>
              <a:t>	</a:t>
            </a:r>
            <a:r>
              <a:rPr lang="ru-RU" sz="2800" b="1" dirty="0" err="1">
                <a:solidFill>
                  <a:srgbClr val="493B1F"/>
                </a:solidFill>
              </a:rPr>
              <a:t>Флейворист</a:t>
            </a:r>
            <a:endParaRPr lang="ru-RU" sz="2800" b="1" dirty="0">
              <a:solidFill>
                <a:srgbClr val="493B1F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>
                <a:solidFill>
                  <a:srgbClr val="493B1F"/>
                </a:solidFill>
              </a:rPr>
              <a:t>	</a:t>
            </a:r>
            <a:r>
              <a:rPr lang="ru-RU" sz="2800" b="1" dirty="0" err="1">
                <a:solidFill>
                  <a:srgbClr val="493B1F"/>
                </a:solidFill>
              </a:rPr>
              <a:t>Брейдер</a:t>
            </a:r>
            <a:endParaRPr lang="ru-RU" sz="2800" b="1" dirty="0">
              <a:solidFill>
                <a:srgbClr val="493B1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09" y="2736415"/>
            <a:ext cx="3496557" cy="349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03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-12692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05" y="220586"/>
            <a:ext cx="4054475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18" y="1445342"/>
            <a:ext cx="4041775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41" y="2402264"/>
            <a:ext cx="3369185" cy="2521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776" y="3683898"/>
            <a:ext cx="3288971" cy="2480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44" y="4140679"/>
            <a:ext cx="3840920" cy="256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16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35" y="120317"/>
            <a:ext cx="8576128" cy="6430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16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4F4174E-79C2-4EE1-A148-80B4A24FC6C9}"/>
              </a:ext>
            </a:extLst>
          </p:cNvPr>
          <p:cNvSpPr/>
          <p:nvPr/>
        </p:nvSpPr>
        <p:spPr>
          <a:xfrm>
            <a:off x="1344972" y="2197547"/>
            <a:ext cx="68527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347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Приём «Корзина ожиданий» </a:t>
            </a:r>
            <a:endParaRPr lang="ru-RU" sz="2800" b="1" cap="all" dirty="0">
              <a:solidFill>
                <a:srgbClr val="53474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857" y="2795649"/>
            <a:ext cx="4951473" cy="371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16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xmlns="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00507" y="-12692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xmlns="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xmlns="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4F4174E-79C2-4EE1-A148-80B4A24FC6C9}"/>
              </a:ext>
            </a:extLst>
          </p:cNvPr>
          <p:cNvSpPr/>
          <p:nvPr/>
        </p:nvSpPr>
        <p:spPr>
          <a:xfrm>
            <a:off x="1344971" y="2197547"/>
            <a:ext cx="76178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93B1F"/>
                </a:solidFill>
              </a:rPr>
              <a:t>Нужно </a:t>
            </a:r>
            <a:r>
              <a:rPr lang="ru-RU" sz="3200" b="1" dirty="0">
                <a:solidFill>
                  <a:srgbClr val="493B1F"/>
                </a:solidFill>
              </a:rPr>
              <a:t>идти туда, куда хочется, а не туда, куда якобы «надо». </a:t>
            </a:r>
            <a:endParaRPr lang="ru-RU" sz="3200" b="1" dirty="0" smtClean="0">
              <a:solidFill>
                <a:srgbClr val="493B1F"/>
              </a:solidFill>
            </a:endParaRPr>
          </a:p>
          <a:p>
            <a:r>
              <a:rPr lang="ru-RU" sz="3200" b="1" dirty="0" smtClean="0">
                <a:solidFill>
                  <a:srgbClr val="493B1F"/>
                </a:solidFill>
              </a:rPr>
              <a:t>Идти </a:t>
            </a:r>
            <a:r>
              <a:rPr lang="ru-RU" sz="3200" b="1" dirty="0">
                <a:solidFill>
                  <a:srgbClr val="493B1F"/>
                </a:solidFill>
              </a:rPr>
              <a:t>и ничего не бояться.</a:t>
            </a:r>
          </a:p>
          <a:p>
            <a:r>
              <a:rPr lang="ru-RU" sz="3200" b="1" dirty="0">
                <a:solidFill>
                  <a:srgbClr val="493B1F"/>
                </a:solidFill>
              </a:rPr>
              <a:t>У тебя все получится</a:t>
            </a:r>
            <a:r>
              <a:rPr lang="ru-RU" sz="3200" b="1" dirty="0" smtClean="0">
                <a:solidFill>
                  <a:srgbClr val="493B1F"/>
                </a:solidFill>
              </a:rPr>
              <a:t>, правда</a:t>
            </a:r>
            <a:r>
              <a:rPr lang="ru-RU" sz="3200" b="1" dirty="0">
                <a:solidFill>
                  <a:srgbClr val="493B1F"/>
                </a:solidFill>
              </a:rPr>
              <a:t>.</a:t>
            </a:r>
          </a:p>
          <a:p>
            <a:pPr algn="r"/>
            <a:r>
              <a:rPr lang="ru-RU" sz="3200" b="1" dirty="0">
                <a:solidFill>
                  <a:srgbClr val="493B1F"/>
                </a:solidFill>
              </a:rPr>
              <a:t>             Макс Фрай </a:t>
            </a:r>
          </a:p>
        </p:txBody>
      </p:sp>
    </p:spTree>
    <p:extLst>
      <p:ext uri="{BB962C8B-B14F-4D97-AF65-F5344CB8AC3E}">
        <p14:creationId xmlns:p14="http://schemas.microsoft.com/office/powerpoint/2010/main" val="222460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167</Words>
  <Application>Microsoft Office PowerPoint</Application>
  <PresentationFormat>Произвольный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Anya Anya</cp:lastModifiedBy>
  <cp:revision>14</cp:revision>
  <dcterms:created xsi:type="dcterms:W3CDTF">2023-06-19T06:07:09Z</dcterms:created>
  <dcterms:modified xsi:type="dcterms:W3CDTF">2023-06-22T10:23:01Z</dcterms:modified>
</cp:coreProperties>
</file>