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5" r:id="rId2"/>
    <p:sldId id="256" r:id="rId3"/>
    <p:sldId id="257" r:id="rId4"/>
    <p:sldId id="258" r:id="rId5"/>
    <p:sldId id="260" r:id="rId6"/>
    <p:sldId id="259" r:id="rId7"/>
    <p:sldId id="263" r:id="rId8"/>
    <p:sldId id="266" r:id="rId9"/>
    <p:sldId id="267" r:id="rId10"/>
    <p:sldId id="268" r:id="rId11"/>
    <p:sldId id="270" r:id="rId12"/>
    <p:sldId id="269" r:id="rId13"/>
    <p:sldId id="272" r:id="rId14"/>
    <p:sldId id="271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43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38DE3-D572-4F01-8BC2-7992AC0086DF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1C1B2-1311-44D3-ACAF-D59C41020E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481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1C1B2-1311-44D3-ACAF-D59C41020E6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626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64D23-14B1-4EE5-B709-0A836DFF3662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BAA31-2B45-4F8E-84CF-A1D3D127C15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64D23-14B1-4EE5-B709-0A836DFF3662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BAA31-2B45-4F8E-84CF-A1D3D127C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64D23-14B1-4EE5-B709-0A836DFF3662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BAA31-2B45-4F8E-84CF-A1D3D127C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64D23-14B1-4EE5-B709-0A836DFF3662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BAA31-2B45-4F8E-84CF-A1D3D127C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64D23-14B1-4EE5-B709-0A836DFF3662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BAA31-2B45-4F8E-84CF-A1D3D127C155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64D23-14B1-4EE5-B709-0A836DFF3662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BAA31-2B45-4F8E-84CF-A1D3D127C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64D23-14B1-4EE5-B709-0A836DFF3662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BAA31-2B45-4F8E-84CF-A1D3D127C155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64D23-14B1-4EE5-B709-0A836DFF3662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BAA31-2B45-4F8E-84CF-A1D3D127C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64D23-14B1-4EE5-B709-0A836DFF3662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BAA31-2B45-4F8E-84CF-A1D3D127C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64D23-14B1-4EE5-B709-0A836DFF3662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BAA31-2B45-4F8E-84CF-A1D3D127C15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64D23-14B1-4EE5-B709-0A836DFF3662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BAA31-2B45-4F8E-84CF-A1D3D127C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0764D23-14B1-4EE5-B709-0A836DFF3662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BCBAA31-2B45-4F8E-84CF-A1D3D127C1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7.jpeg"/><Relationship Id="rId3" Type="http://schemas.openxmlformats.org/officeDocument/2006/relationships/image" Target="../media/image10.png"/><Relationship Id="rId7" Type="http://schemas.openxmlformats.org/officeDocument/2006/relationships/image" Target="../media/image13.jpeg"/><Relationship Id="rId12" Type="http://schemas.microsoft.com/office/2007/relationships/hdphoto" Target="../media/hdphoto4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6.jpeg"/><Relationship Id="rId5" Type="http://schemas.microsoft.com/office/2007/relationships/hdphoto" Target="../media/hdphoto2.wdp"/><Relationship Id="rId10" Type="http://schemas.openxmlformats.org/officeDocument/2006/relationships/image" Target="../media/image15.jpeg"/><Relationship Id="rId4" Type="http://schemas.openxmlformats.org/officeDocument/2006/relationships/image" Target="../media/image11.jpeg"/><Relationship Id="rId9" Type="http://schemas.openxmlformats.org/officeDocument/2006/relationships/image" Target="../media/image14.jpeg"/><Relationship Id="rId1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5c3106128e4f8a0b22eafea438af942e6a34bee7-879013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35219" cy="683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55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856984" cy="638132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4000" b="1" dirty="0" smtClean="0"/>
              <a:t>Hello, my name is Tom. I like      very much. </a:t>
            </a:r>
            <a:r>
              <a:rPr lang="ru-RU" sz="4000" b="1" dirty="0" smtClean="0"/>
              <a:t>       </a:t>
            </a:r>
            <a:r>
              <a:rPr lang="en-US" sz="4000" b="1" dirty="0" smtClean="0"/>
              <a:t>and          in Great Britain like to play        and       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4000" b="1" dirty="0" smtClean="0"/>
              <a:t>I can play      .        like to play        too.        like to play            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4000" b="1" dirty="0" smtClean="0"/>
              <a:t>What games do Russian children like to play?</a:t>
            </a:r>
            <a:endParaRPr lang="ru-RU" sz="40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99" y="332656"/>
            <a:ext cx="864096" cy="1056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https://avatars.mds.yandex.net/i?id=1e9843765d9a6aac028050692705772ac7c64cde-8209530-images-thumbs&amp;n=1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555" b="10681"/>
          <a:stretch/>
        </p:blipFill>
        <p:spPr bwMode="auto">
          <a:xfrm>
            <a:off x="2915816" y="1195610"/>
            <a:ext cx="1123774" cy="124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avatars.mds.yandex.net/i?id=cc38fd8876af5a62d9f5300e19a6a1b0-4900959-images-thumbs&amp;n=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498" y="1389221"/>
            <a:ext cx="841453" cy="103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avatars.mds.yandex.net/i?id=31895d82fd591a694d39d932ea9f2f87f309a80f-5888045-images-thumbs&amp;n=1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035" t="9785" r="12743" b="9590"/>
          <a:stretch/>
        </p:blipFill>
        <p:spPr bwMode="auto">
          <a:xfrm>
            <a:off x="4661072" y="2140461"/>
            <a:ext cx="799964" cy="118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avatars.mds.yandex.net/i?id=1b79cd841041b1d895e1f280a03da335303eeade-9152550-images-thumbs&amp;n=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757" y="2253259"/>
            <a:ext cx="767084" cy="944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s://avatars.mds.yandex.net/i?id=b25448f06efb5c16a887183c8e60cec8-5865537-images-thumbs&amp;n=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146095"/>
            <a:ext cx="712640" cy="90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avatars.mds.yandex.net/i?id=1e9843765d9a6aac028050692705772ac7c64cde-8209530-images-thumbs&amp;n=13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555" b="10681"/>
          <a:stretch/>
        </p:blipFill>
        <p:spPr bwMode="auto">
          <a:xfrm>
            <a:off x="3724968" y="3078866"/>
            <a:ext cx="936104" cy="103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s://avatars.mds.yandex.net/i?id=1b64eccd5cb33ce37d405dc3b798ee445ec1fa77-8000733-images-thumbs&amp;n=1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347" y="3185928"/>
            <a:ext cx="1009678" cy="1003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s://avatars.mds.yandex.net/i?id=cc38fd8876af5a62d9f5300e19a6a1b0-4900959-images-thumbs&amp;n=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252" y="3933056"/>
            <a:ext cx="841453" cy="103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s://avatars.mds.yandex.net/i?id=19213bce4eb914704b0b781cc710fd545ce28893-8356639-images-thumbs&amp;n=1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928" y="3890690"/>
            <a:ext cx="1444339" cy="1116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13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www.breakthroughmarketingsecrets.com/wp-content/uploads/2018/06/Lets-Play-scal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8850555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94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Construct a sentence</a:t>
            </a:r>
            <a:endParaRPr lang="ru-RU" sz="4800" b="1" dirty="0"/>
          </a:p>
        </p:txBody>
      </p:sp>
      <p:pic>
        <p:nvPicPr>
          <p:cNvPr id="7170" name="Picture 2" descr="https://avatars.mds.yandex.net/i?id=374f6094cdf4ba5274922c5b8611e1f5-423162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308304" cy="482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1140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vatars.mds.yandex.net/i?id=b440f78544ceea94e8646fc08d9897eaa3aa8773-845362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88640"/>
            <a:ext cx="336224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0658" y="2132856"/>
            <a:ext cx="859182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3600" dirty="0"/>
              <a:t>We play football at the stadium.</a:t>
            </a:r>
            <a:endParaRPr lang="ru-RU" sz="3600" dirty="0"/>
          </a:p>
          <a:p>
            <a:pPr marL="342900" lvl="0" indent="-342900">
              <a:buFont typeface="+mj-lt"/>
              <a:buAutoNum type="arabicPeriod"/>
            </a:pPr>
            <a:r>
              <a:rPr lang="en-US" sz="3600" dirty="0"/>
              <a:t>We run and jump in the swimming pool.</a:t>
            </a:r>
            <a:endParaRPr lang="ru-RU" sz="3600" dirty="0"/>
          </a:p>
          <a:p>
            <a:pPr marL="342900" lvl="0" indent="-342900">
              <a:buFont typeface="+mj-lt"/>
              <a:buAutoNum type="arabicPeriod"/>
            </a:pPr>
            <a:r>
              <a:rPr lang="en-US" sz="3600" dirty="0"/>
              <a:t>Boys swim on the playground.</a:t>
            </a:r>
            <a:endParaRPr lang="ru-RU" sz="3600" dirty="0"/>
          </a:p>
          <a:p>
            <a:pPr marL="342900" lvl="0" indent="-342900">
              <a:buFont typeface="+mj-lt"/>
              <a:buAutoNum type="arabicPeriod"/>
            </a:pPr>
            <a:r>
              <a:rPr lang="en-US" sz="3600" dirty="0"/>
              <a:t>Girls play tennis on the sports ground.</a:t>
            </a:r>
            <a:endParaRPr lang="ru-RU" sz="3600" dirty="0"/>
          </a:p>
          <a:p>
            <a:pPr marL="342900" lvl="0" indent="-342900">
              <a:buFont typeface="+mj-lt"/>
              <a:buAutoNum type="arabicPeriod"/>
            </a:pPr>
            <a:r>
              <a:rPr lang="en-US" sz="3600" dirty="0"/>
              <a:t>Children play volleyball at the stadium.</a:t>
            </a:r>
            <a:endParaRPr lang="ru-RU" sz="3600" dirty="0"/>
          </a:p>
          <a:p>
            <a:pPr marL="342900" lvl="0" indent="-342900">
              <a:buFont typeface="+mj-lt"/>
              <a:buAutoNum type="arabicPeriod"/>
            </a:pPr>
            <a:r>
              <a:rPr lang="en-US" sz="3600" dirty="0"/>
              <a:t>Children play basketball on the sports ground.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7635482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avatars.mds.yandex.net/i?id=87c2fb19ba458a2f1cbd09bbce04441b48de84bb-5427034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5712296" cy="5712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36096" y="5445224"/>
            <a:ext cx="35283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/>
              <a:t>I can’t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87278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Finish the letter.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4056112"/>
          </a:xfrm>
        </p:spPr>
        <p:txBody>
          <a:bodyPr>
            <a:noAutofit/>
          </a:bodyPr>
          <a:lstStyle/>
          <a:p>
            <a:r>
              <a:rPr lang="en-US" sz="4000" dirty="0" smtClean="0"/>
              <a:t>As </a:t>
            </a:r>
            <a:r>
              <a:rPr lang="en-US" sz="4000" smtClean="0"/>
              <a:t>for me, </a:t>
            </a:r>
            <a:r>
              <a:rPr lang="en-US" sz="4000" dirty="0" smtClean="0"/>
              <a:t>I like to play ________________ very much.</a:t>
            </a:r>
          </a:p>
          <a:p>
            <a:r>
              <a:rPr lang="en-US" sz="4000" dirty="0" smtClean="0"/>
              <a:t>I can __________________ very well.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0524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" y="404664"/>
            <a:ext cx="8229600" cy="28083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>
                <a:latin typeface="Comic Sans MS" panose="030F0702030302020204" pitchFamily="66" charset="0"/>
              </a:rPr>
              <a:t>What do you think about </a:t>
            </a:r>
            <a:r>
              <a:rPr lang="en-US" sz="4000" b="1" dirty="0">
                <a:latin typeface="Comic Sans MS" panose="030F0702030302020204" pitchFamily="66" charset="0"/>
              </a:rPr>
              <a:t>t</a:t>
            </a:r>
            <a:r>
              <a:rPr lang="en-US" sz="4000" b="1" dirty="0" smtClean="0">
                <a:latin typeface="Comic Sans MS" panose="030F0702030302020204" pitchFamily="66" charset="0"/>
              </a:rPr>
              <a:t>he lesson?</a:t>
            </a:r>
          </a:p>
          <a:p>
            <a:pPr>
              <a:buFontTx/>
              <a:buChar char="-"/>
            </a:pPr>
            <a:r>
              <a:rPr lang="en-US" sz="4000" b="1" dirty="0" smtClean="0">
                <a:latin typeface="Comic Sans MS" panose="030F0702030302020204" pitchFamily="66" charset="0"/>
              </a:rPr>
              <a:t>I like the lesson.</a:t>
            </a:r>
          </a:p>
          <a:p>
            <a:pPr>
              <a:buFontTx/>
              <a:buChar char="-"/>
            </a:pPr>
            <a:r>
              <a:rPr lang="en-US" sz="4000" b="1" dirty="0" smtClean="0">
                <a:latin typeface="Comic Sans MS" panose="030F0702030302020204" pitchFamily="66" charset="0"/>
              </a:rPr>
              <a:t>I don’t like the lesson.</a:t>
            </a:r>
            <a:endParaRPr lang="ru-RU" sz="4000" b="1" dirty="0">
              <a:latin typeface="Comic Sans MS" panose="030F0702030302020204" pitchFamily="66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40968"/>
            <a:ext cx="7344816" cy="345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107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fs.znanio.ru/d5af0e/1f/5b/a507f19f9bc509e55b7abce63b393d5d9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5" r="11337"/>
          <a:stretch/>
        </p:blipFill>
        <p:spPr bwMode="auto">
          <a:xfrm>
            <a:off x="107504" y="404664"/>
            <a:ext cx="8784976" cy="6330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47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03187" cy="6480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36667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fs.znanio.ru/d5af0e/a0/9f/fb531a6177708974bfa77c99cf385684d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5" t="14304" r="14341"/>
          <a:stretch/>
        </p:blipFill>
        <p:spPr bwMode="auto">
          <a:xfrm>
            <a:off x="-2" y="332656"/>
            <a:ext cx="9134825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1196752"/>
            <a:ext cx="3631814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b="1" dirty="0" smtClean="0"/>
              <a:t>It’s …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5654338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2\для печати\эмоции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85854"/>
            <a:ext cx="9140071" cy="667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6092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topic?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The topic is </a:t>
            </a:r>
          </a:p>
          <a:p>
            <a:pPr marL="0" indent="0">
              <a:buNone/>
            </a:pPr>
            <a:r>
              <a:rPr lang="en-US" sz="5400" dirty="0" smtClean="0"/>
              <a:t>“Sports and Games”</a:t>
            </a:r>
            <a:endParaRPr lang="ru-RU" sz="5400" dirty="0"/>
          </a:p>
        </p:txBody>
      </p:sp>
      <p:pic>
        <p:nvPicPr>
          <p:cNvPr id="4098" name="Picture 2" descr="https://avatars.mds.yandex.net/i?id=ed413c2251d91b6468ae9e40dce961ffed2f57b8-774389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501008"/>
            <a:ext cx="44958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0228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you like to play? Can you play?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/>
              <a:t>We Can Play</a:t>
            </a:r>
          </a:p>
          <a:p>
            <a:pPr marL="0" indent="0" algn="ctr">
              <a:buNone/>
            </a:pPr>
            <a:r>
              <a:rPr lang="en-US" sz="4400" dirty="0"/>
              <a:t>School is over — we can play. </a:t>
            </a:r>
          </a:p>
          <a:p>
            <a:pPr marL="0" indent="0" algn="ctr">
              <a:buNone/>
            </a:pPr>
            <a:r>
              <a:rPr lang="en-US" sz="4400" dirty="0"/>
              <a:t>We can play the whole day: </a:t>
            </a:r>
          </a:p>
          <a:p>
            <a:pPr marL="0" indent="0" algn="ctr">
              <a:buNone/>
            </a:pPr>
            <a:r>
              <a:rPr lang="en-US" sz="4400" dirty="0"/>
              <a:t>Basketball and volleyball </a:t>
            </a:r>
          </a:p>
          <a:p>
            <a:pPr marL="0" indent="0" algn="ctr">
              <a:buNone/>
            </a:pPr>
            <a:r>
              <a:rPr lang="en-US" sz="4400" dirty="0"/>
              <a:t>And the boys can play football.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106671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3873" y="476672"/>
            <a:ext cx="5296599" cy="403244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5400" b="1" dirty="0" smtClean="0"/>
              <a:t>I am Tom.</a:t>
            </a:r>
          </a:p>
          <a:p>
            <a:pPr marL="0" indent="0">
              <a:buNone/>
            </a:pPr>
            <a:r>
              <a:rPr lang="en-US" sz="5400" b="1" dirty="0" smtClean="0"/>
              <a:t>I am 10.</a:t>
            </a:r>
          </a:p>
          <a:p>
            <a:pPr marL="0" indent="0">
              <a:buNone/>
            </a:pPr>
            <a:r>
              <a:rPr lang="en-US" sz="5400" b="1" dirty="0" smtClean="0"/>
              <a:t>I am from Great Britain.</a:t>
            </a:r>
            <a:endParaRPr lang="ru-RU" sz="5400" b="1" dirty="0"/>
          </a:p>
        </p:txBody>
      </p:sp>
      <p:pic>
        <p:nvPicPr>
          <p:cNvPr id="6146" name="Picture 2" descr="https://infodoski.ru/images/detailed/27/%D0%A4257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2" y="116632"/>
            <a:ext cx="3485801" cy="63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0325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96629" y="3068960"/>
            <a:ext cx="5554960" cy="33360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 smtClean="0">
                <a:solidFill>
                  <a:srgbClr val="1B4322"/>
                </a:solidFill>
              </a:rPr>
              <a:t>What games do you like to play?</a:t>
            </a:r>
            <a:endParaRPr lang="ru-RU" sz="6000" b="1" dirty="0">
              <a:solidFill>
                <a:srgbClr val="1B4322"/>
              </a:solidFill>
            </a:endParaRPr>
          </a:p>
        </p:txBody>
      </p:sp>
      <p:pic>
        <p:nvPicPr>
          <p:cNvPr id="4" name="Picture 2" descr="https://infodoski.ru/images/detailed/27/%D0%A4257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2817117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avatars.mds.yandex.net/i?id=488532c8c0930521d99dd7aa0efbe681e66c8bf9-7998976-images-thumbs&amp;n=1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5"/>
          <a:stretch/>
        </p:blipFill>
        <p:spPr bwMode="auto">
          <a:xfrm>
            <a:off x="4139952" y="332656"/>
            <a:ext cx="2771775" cy="290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2106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nfodoski.ru/images/detailed/27/%D0%A4257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79286"/>
            <a:ext cx="2463108" cy="4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avatars.mds.yandex.net/i?id=33fd5b4ff6574554236942a4600b02f73f5d6eec-9293984-images-thumbs&amp;n=1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99" t="2375" r="21242"/>
          <a:stretch/>
        </p:blipFill>
        <p:spPr bwMode="auto">
          <a:xfrm>
            <a:off x="3203848" y="980728"/>
            <a:ext cx="5317579" cy="530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42170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410</TotalTime>
  <Words>210</Words>
  <Application>Microsoft Office PowerPoint</Application>
  <PresentationFormat>Экран (4:3)</PresentationFormat>
  <Paragraphs>32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Ясность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What is the topic?</vt:lpstr>
      <vt:lpstr>Do you like to play? Can you play?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Construct a sentence</vt:lpstr>
      <vt:lpstr>Презентация PowerPoint</vt:lpstr>
      <vt:lpstr>Презентация PowerPoint</vt:lpstr>
      <vt:lpstr>Finish the letter.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38</cp:revision>
  <cp:lastPrinted>2023-03-16T20:44:35Z</cp:lastPrinted>
  <dcterms:created xsi:type="dcterms:W3CDTF">2023-03-15T05:12:02Z</dcterms:created>
  <dcterms:modified xsi:type="dcterms:W3CDTF">2023-03-20T18:45:47Z</dcterms:modified>
</cp:coreProperties>
</file>