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4"/>
  </p:handoutMasterIdLst>
  <p:sldIdLst>
    <p:sldId id="256" r:id="rId2"/>
    <p:sldId id="259" r:id="rId3"/>
    <p:sldId id="257" r:id="rId4"/>
    <p:sldId id="258" r:id="rId5"/>
    <p:sldId id="266" r:id="rId6"/>
    <p:sldId id="278" r:id="rId7"/>
    <p:sldId id="260" r:id="rId8"/>
    <p:sldId id="262" r:id="rId9"/>
    <p:sldId id="263" r:id="rId10"/>
    <p:sldId id="264" r:id="rId11"/>
    <p:sldId id="265" r:id="rId12"/>
    <p:sldId id="267" r:id="rId13"/>
    <p:sldId id="268" r:id="rId14"/>
    <p:sldId id="277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046700-1CF4-4427-9240-0499BC5881D1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EF3901-56BD-42B0-B7E0-D3181BF10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7989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5E111-CE7B-412D-88B5-EB9B935415CF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6C1CD-86C8-41F9-BD04-2AB8CC344F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2650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5E111-CE7B-412D-88B5-EB9B935415CF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6C1CD-86C8-41F9-BD04-2AB8CC344F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5887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5E111-CE7B-412D-88B5-EB9B935415CF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6C1CD-86C8-41F9-BD04-2AB8CC344F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8054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5E111-CE7B-412D-88B5-EB9B935415CF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6C1CD-86C8-41F9-BD04-2AB8CC344F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8742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5E111-CE7B-412D-88B5-EB9B935415CF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6C1CD-86C8-41F9-BD04-2AB8CC344F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182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5E111-CE7B-412D-88B5-EB9B935415CF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6C1CD-86C8-41F9-BD04-2AB8CC344F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91027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5E111-CE7B-412D-88B5-EB9B935415CF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6C1CD-86C8-41F9-BD04-2AB8CC344F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1919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5E111-CE7B-412D-88B5-EB9B935415CF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6C1CD-86C8-41F9-BD04-2AB8CC344F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8801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5E111-CE7B-412D-88B5-EB9B935415CF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6C1CD-86C8-41F9-BD04-2AB8CC344F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61167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5E111-CE7B-412D-88B5-EB9B935415CF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6C1CD-86C8-41F9-BD04-2AB8CC344F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3657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5E111-CE7B-412D-88B5-EB9B935415CF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6C1CD-86C8-41F9-BD04-2AB8CC344F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8140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5E111-CE7B-412D-88B5-EB9B935415CF}" type="datetimeFigureOut">
              <a:rPr lang="ru-RU" smtClean="0"/>
              <a:t>16.02.2024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6C1CD-86C8-41F9-BD04-2AB8CC344F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853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094820"/>
            <a:ext cx="12192000" cy="2387600"/>
          </a:xfrm>
        </p:spPr>
        <p:txBody>
          <a:bodyPr>
            <a:noAutofit/>
          </a:bodyPr>
          <a:lstStyle/>
          <a:p>
            <a:r>
              <a:rPr lang="ru-RU" sz="8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880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Точка </a:t>
            </a:r>
            <a:r>
              <a:rPr lang="ru-RU" sz="880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роста</a:t>
            </a:r>
            <a:r>
              <a:rPr lang="ru-RU" sz="8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br>
              <a:rPr lang="ru-RU" sz="8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8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пришкольном лагере</a:t>
            </a:r>
            <a:endParaRPr lang="ru-RU" sz="8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39624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98865"/>
            <a:ext cx="10515600" cy="1325563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Кружок «Графический дизайн»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93069" y="1049029"/>
            <a:ext cx="4405861" cy="905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Художника</a:t>
            </a:r>
            <a:endParaRPr lang="ru-RU" sz="40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s://sun9-63.userapi.com/impg/ppeIPnkCYlofkrGuEkma2I-4_o5vfiJcKOi1gQ/LvDqejqzVDA.jpg?size=1280x591&amp;quality=96&amp;sign=376ae0d927660dd20ba29ed4df101f0f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25" r="13775"/>
          <a:stretch/>
        </p:blipFill>
        <p:spPr bwMode="auto">
          <a:xfrm>
            <a:off x="184601" y="2233485"/>
            <a:ext cx="5772221" cy="3676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sun9-58.userapi.com/impg/d8ecu6QNi5uOaEJcv_VSl3jU8cJolTmxtb_2aw/2_ff05jGb0s.jpg?size=1280x960&amp;quality=95&amp;sign=ffea5f2adc29cd9db7a60d7171692bbf&amp;type=albu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0"/>
          <a:stretch/>
        </p:blipFill>
        <p:spPr bwMode="auto">
          <a:xfrm>
            <a:off x="6205992" y="2233485"/>
            <a:ext cx="5772220" cy="3710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21269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43447"/>
            <a:ext cx="10515600" cy="1325563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Кружок «Робототехника»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09991" y="1016482"/>
            <a:ext cx="5172017" cy="905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Изобретателя</a:t>
            </a:r>
            <a:endParaRPr lang="ru-RU" sz="40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s://sun9-39.userapi.com/impg/F0lZFGBMVELlP68uckoessF7VWvFRztupUiLag/tnCWzd_wLbA.jpg?size=960x1280&amp;quality=95&amp;sign=272396fd032fb35e2e3aea069fc95ea0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27" b="27562"/>
          <a:stretch/>
        </p:blipFill>
        <p:spPr bwMode="auto">
          <a:xfrm>
            <a:off x="3179232" y="1921538"/>
            <a:ext cx="5833533" cy="4753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50039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98868"/>
            <a:ext cx="10515600" cy="1325563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Кружок «Шахматы»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57755" y="988773"/>
            <a:ext cx="7476490" cy="905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Шахматной Королевы</a:t>
            </a:r>
            <a:endParaRPr lang="ru-RU" sz="40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sun9-34.userapi.com/impg/WxzhoqsK_BnhmxBfILq5_nfCzJHEDUi7YV8urA/fP1evF2MfQA.jpg?size=2560x1920&amp;quality=96&amp;sign=dd2693b8f529ecde3cf47ea3c1be406d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06" y="2314336"/>
            <a:ext cx="4989233" cy="374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61.userapi.com/impg/jhzQckrixKbrK_oLIzHVuwBhIFdDNFHHfwbSTg/Iniooyk6kqE.jpg?size=2560x1920&amp;quality=96&amp;sign=453317e96a3ecde9d9622ef02be6d7d0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0082" y="2270172"/>
            <a:ext cx="5048118" cy="3786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74674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8950"/>
            <a:ext cx="10515600" cy="1325563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Кружок «Талантливая молодёжь»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354" y="653831"/>
            <a:ext cx="5721292" cy="905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Актёра</a:t>
            </a:r>
            <a:endParaRPr lang="ru-RU" sz="40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0" name="Picture 4" descr="https://sun9-43.userapi.com/impg/NikS24F_CC37T3YD5Lo4ikdS-tV68jJi4er2eA/8FfPiNSQ8mc.jpg?size=2560x1920&amp;quality=95&amp;sign=b50058761bdc2211f9531d96228e2102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21" y="1979395"/>
            <a:ext cx="5624275" cy="4218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sun9-57.userapi.com/impg/zh9HsOsruKx-WHf8Ik-y6BwfCx9JHecPpm3Y7A/IsHBtD9xYY4.jpg?size=2560x1920&amp;quality=95&amp;sign=6920d48c6e935b4975e210ac9151a97f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8391" y="1979394"/>
            <a:ext cx="5624276" cy="4218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81719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094820"/>
            <a:ext cx="12192000" cy="2387600"/>
          </a:xfrm>
        </p:spPr>
        <p:txBody>
          <a:bodyPr>
            <a:noAutofit/>
          </a:bodyPr>
          <a:lstStyle/>
          <a:p>
            <a:r>
              <a:rPr lang="ru-RU" sz="8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ЕЩЁ МОЖНО СДЕЛАТЬ?</a:t>
            </a:r>
            <a:endParaRPr lang="ru-RU" sz="8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89496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64373"/>
            <a:ext cx="10515600" cy="1325563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Кружок «</a:t>
            </a:r>
            <a:r>
              <a:rPr lang="en-US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VR-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студия»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35569" y="645553"/>
            <a:ext cx="10120861" cy="905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Виртуальной Реальности</a:t>
            </a:r>
            <a:endParaRPr lang="ru-RU" sz="40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https://vrinity.com/wp-content/uploads/2019/06/human2_heade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8836" y="1281505"/>
            <a:ext cx="6130637" cy="5576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65163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2613"/>
            <a:ext cx="10515600" cy="1325563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Кружок «Гимназический </a:t>
            </a:r>
            <a:r>
              <a:rPr lang="ru-RU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квадракоптер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79868" y="695394"/>
            <a:ext cx="7832263" cy="905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Высокого Полёта</a:t>
            </a:r>
            <a:endParaRPr lang="ru-RU" sz="40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https://adrush-5ka-games.ru/wp-content/uploads/e/b/a/eba36332fba811703821c162fd992aed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8005" y="1766709"/>
            <a:ext cx="6215987" cy="4661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39247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161347"/>
            <a:ext cx="10515600" cy="1325563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Кружок «</a:t>
            </a:r>
            <a:r>
              <a:rPr lang="en-US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3D-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печать»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65609" y="545430"/>
            <a:ext cx="6260782" cy="905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Полного 3</a:t>
            </a:r>
            <a:r>
              <a:rPr lang="en-US" sz="4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40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https://static.lyvi.ru/img/kf/H2a505e00195f47e1820514257b948299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7841" y="1712105"/>
            <a:ext cx="7256318" cy="4839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82047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2611"/>
            <a:ext cx="10515600" cy="1325563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Кружок «Юный Программист»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19702" y="695392"/>
            <a:ext cx="5752596" cy="905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Программиста</a:t>
            </a:r>
            <a:endParaRPr lang="ru-RU" sz="40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2" name="Picture 4" descr="https://pdnr.ru/poisk-ruru/baza23/2075834784280.files/image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1660" y="1600448"/>
            <a:ext cx="7528679" cy="5019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59745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147498"/>
            <a:ext cx="10515600" cy="1325563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Кружок «Фотостудия гимназии»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47015" y="515283"/>
            <a:ext cx="6497969" cy="905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Фотографа</a:t>
            </a:r>
            <a:endParaRPr lang="ru-RU" sz="40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 descr="https://www.mamaznaevsichko.com/files/actual_images/adobestock_131552855-00344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6311" y="1420339"/>
            <a:ext cx="7699375" cy="5132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64652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https://avatars.dzeninfra.ru/get-zen_doc/912331/pub_625686e7720ed8665e4c3cff_62568710c15da430b7f7c409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5611" y="-215900"/>
            <a:ext cx="9203803" cy="7378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56092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2055" y="-8955"/>
            <a:ext cx="10515600" cy="1325563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Кружок «Видеостудия гимназии»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61223" y="725530"/>
            <a:ext cx="3497263" cy="905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Кино</a:t>
            </a:r>
            <a:endParaRPr lang="ru-RU" sz="40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https://d16lwq5o0fvd7.cloudfront.net/images/education/music-video/greenscreen_ta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839" y="1769136"/>
            <a:ext cx="7206962" cy="4731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65845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78225"/>
            <a:ext cx="10515600" cy="1325563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Кружок «</a:t>
            </a:r>
            <a:r>
              <a:rPr lang="ru-RU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Медиацентр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гимназии»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35090" y="584556"/>
            <a:ext cx="5575257" cy="905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Журналиста</a:t>
            </a:r>
            <a:endParaRPr lang="ru-RU" sz="40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2" name="Picture 2" descr="https://static.wixstatic.com/media/57db8f_f0099d3a8ab44f7a964db0fd03797018~mv2.jpg/v1/fill/w_980,h_652,al_c,q_85,usm_0.66_1.00_0.01,enc_auto/57db8f_f0099d3a8ab44f7a964db0fd03797018~mv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4436" y="1489612"/>
            <a:ext cx="7812232" cy="5197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67072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94510" y="2676710"/>
            <a:ext cx="10224655" cy="2387600"/>
          </a:xfrm>
        </p:spPr>
        <p:txBody>
          <a:bodyPr>
            <a:noAutofit/>
          </a:bodyPr>
          <a:lstStyle/>
          <a:p>
            <a:pPr algn="l"/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Скажи мне — и я забуду, покажи мне — и я запомню, дай мне сделать — и я пойму. (Конфуций)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78173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www.susu.ru/sites/default/files/field/image/cajk0xlwqaeqzw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519" y="0"/>
            <a:ext cx="873981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94091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5000" y="1137285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Основными задачами и направлениями деятельности Ц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ентра «Точка роста» </a:t>
            </a:r>
            <a:b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пришкольном лагере являются: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5000" y="2462848"/>
            <a:ext cx="1128268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у детей интереса к техническому, декоративно-прикладному творчеству, науке и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технике;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трудолюбия, практических навыков и умений, необходимых в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жизни;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ориентирование 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 в основных видах деятельности: познавательной, эстетической,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физкультурно-оздоровительной;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осуществление 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информационно-методической и организационно-массовой работы.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8912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094820"/>
            <a:ext cx="12192000" cy="2387600"/>
          </a:xfrm>
        </p:spPr>
        <p:txBody>
          <a:bodyPr>
            <a:noAutofit/>
          </a:bodyPr>
          <a:lstStyle/>
          <a:p>
            <a:r>
              <a:rPr lang="ru-RU" sz="8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ДЕНЬ – ПРАЗДНИК!</a:t>
            </a:r>
            <a:endParaRPr lang="ru-RU" sz="8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49110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2242" y="206504"/>
            <a:ext cx="4485024" cy="632503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t="7201"/>
          <a:stretch/>
        </p:blipFill>
        <p:spPr>
          <a:xfrm>
            <a:off x="6251510" y="206504"/>
            <a:ext cx="4795935" cy="635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3264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Квест</a:t>
            </a:r>
            <a:r>
              <a:rPr lang="ru-RU" sz="4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-игра «Всё это интересно!»</a:t>
            </a:r>
            <a:endParaRPr lang="ru-RU" sz="4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0700" y="2098010"/>
            <a:ext cx="11150600" cy="3327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6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накомство с Центром цифрового и гуманитарного профилей «Точка Роста»;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Демонстрация оборудования Центра, знакомство с кружковой работой в лагере</a:t>
            </a:r>
            <a:endParaRPr lang="ru-RU" sz="36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389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151967"/>
            <a:ext cx="10515600" cy="1325563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Кружок «Школа выживания»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91634" y="1119999"/>
            <a:ext cx="38087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Спасателя</a:t>
            </a:r>
            <a:endParaRPr lang="ru-RU" sz="40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sun9-20.userapi.com/impg/SG67j65ySZ7tY-hF___ALr2M7yS3vun6VLzADg/UWOnxhVt-Vk.jpg?size=2560x1920&amp;quality=96&amp;sign=ef58a8772b4d69480b7734a5874470e2&amp;type=album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16"/>
          <a:stretch/>
        </p:blipFill>
        <p:spPr bwMode="auto">
          <a:xfrm>
            <a:off x="6523799" y="2043329"/>
            <a:ext cx="3136661" cy="4341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sun9-68.userapi.com/impg/wnCs9d2JViU0dkA3-UTBlqvtjyW7gEe8aF8wLw/-VU0K2EPZgY.jpg?size=1440x1920&amp;quality=96&amp;sign=e4757bf70d4250f43537fc2d8a3c428e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9846" y="2043329"/>
            <a:ext cx="3255245" cy="4340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54500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7177" y="121955"/>
            <a:ext cx="10515600" cy="1325563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Кружок «Удивительное </a:t>
            </a:r>
            <a:r>
              <a:rPr lang="en-US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LEGO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59581" y="1032997"/>
            <a:ext cx="39107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Строителя</a:t>
            </a:r>
            <a:endParaRPr lang="ru-RU" sz="40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s://sun9-5.userapi.com/impg/h4TiE8IQEzicTjSt8VcQpeVB14DRft3gpPrlFw/5DiJfaLTA5k.jpg?size=1280x960&amp;quality=95&amp;sign=413574be374c116431dcc56418dff1b9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042" y="2217995"/>
            <a:ext cx="5685026" cy="4263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sun9-36.userapi.com/impg/88cExHsk6W7yOqJjXAvKNzyAOo3jNj3n5x2s4g/6a0GCmYb5os.jpg?size=2560x1920&amp;quality=95&amp;sign=6ec0d45865332f08dd8eb23094eb33de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3137" y="2217995"/>
            <a:ext cx="5685026" cy="4263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774625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216</Words>
  <Application>Microsoft Office PowerPoint</Application>
  <PresentationFormat>Широкоэкранный</PresentationFormat>
  <Paragraphs>38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Calibri</vt:lpstr>
      <vt:lpstr>Calibri Light</vt:lpstr>
      <vt:lpstr>Times New Roman</vt:lpstr>
      <vt:lpstr>Тема Office</vt:lpstr>
      <vt:lpstr>«Точка роста»  в пришкольном лагере</vt:lpstr>
      <vt:lpstr>Презентация PowerPoint</vt:lpstr>
      <vt:lpstr>Презентация PowerPoint</vt:lpstr>
      <vt:lpstr>Основными задачами и направлениями деятельности Центра «Точка роста»  в пришкольном лагере являются:  </vt:lpstr>
      <vt:lpstr>КАЖДЫЙ ДЕНЬ – ПРАЗДНИК!</vt:lpstr>
      <vt:lpstr>Презентация PowerPoint</vt:lpstr>
      <vt:lpstr>Квест-игра «Всё это интересно!»</vt:lpstr>
      <vt:lpstr>Кружок «Школа выживания»</vt:lpstr>
      <vt:lpstr>Кружок «Удивительное LEGO»</vt:lpstr>
      <vt:lpstr>Кружок «Графический дизайн»</vt:lpstr>
      <vt:lpstr>Кружок «Робототехника»</vt:lpstr>
      <vt:lpstr>Кружок «Шахматы»</vt:lpstr>
      <vt:lpstr>Кружок «Талантливая молодёжь»</vt:lpstr>
      <vt:lpstr>ЧТО ЕЩЁ МОЖНО СДЕЛАТЬ?</vt:lpstr>
      <vt:lpstr>Кружок «VR-студия»</vt:lpstr>
      <vt:lpstr>Кружок «Гимназический квадракоптер»</vt:lpstr>
      <vt:lpstr>Кружок «3D-печать»</vt:lpstr>
      <vt:lpstr>Кружок «Юный Программист»</vt:lpstr>
      <vt:lpstr>Кружок «Фотостудия гимназии»</vt:lpstr>
      <vt:lpstr>Кружок «Видеостудия гимназии»</vt:lpstr>
      <vt:lpstr>Кружок «Медиацентр гимназии»</vt:lpstr>
      <vt:lpstr>Скажи мне — и я забуду, покажи мне — и я запомню, дай мне сделать — и я пойму. (Конфуций)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«Точка Роста»  в пришкольном лагере</dc:title>
  <dc:creator>Юлия</dc:creator>
  <cp:lastModifiedBy>Юлия</cp:lastModifiedBy>
  <cp:revision>10</cp:revision>
  <cp:lastPrinted>2024-02-16T05:34:31Z</cp:lastPrinted>
  <dcterms:created xsi:type="dcterms:W3CDTF">2023-02-19T18:22:06Z</dcterms:created>
  <dcterms:modified xsi:type="dcterms:W3CDTF">2024-02-16T06:41:04Z</dcterms:modified>
</cp:coreProperties>
</file>