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9" r:id="rId4"/>
    <p:sldId id="260" r:id="rId5"/>
    <p:sldId id="268" r:id="rId6"/>
    <p:sldId id="261" r:id="rId7"/>
    <p:sldId id="273" r:id="rId8"/>
    <p:sldId id="272" r:id="rId9"/>
    <p:sldId id="274" r:id="rId10"/>
    <p:sldId id="275" r:id="rId11"/>
    <p:sldId id="276" r:id="rId12"/>
    <p:sldId id="277" r:id="rId13"/>
    <p:sldId id="262" r:id="rId14"/>
    <p:sldId id="263" r:id="rId15"/>
    <p:sldId id="26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3CC171-3734-4348-BF09-D452466FEF95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F1CEEF-46ED-4E10-9927-DD69A78AFD94}">
      <dgm:prSet phldrT="[Текст]" custT="1"/>
      <dgm:spPr/>
      <dgm:t>
        <a:bodyPr/>
        <a:lstStyle/>
        <a:p>
          <a:r>
            <a:rPr lang="ru-RU" sz="2800" dirty="0" smtClean="0"/>
            <a:t>Безопасное поведение</a:t>
          </a:r>
          <a:endParaRPr lang="ru-RU" sz="2800" dirty="0"/>
        </a:p>
      </dgm:t>
    </dgm:pt>
    <dgm:pt modelId="{CFEB237A-8FD2-492C-9163-A77859365F4E}" type="parTrans" cxnId="{42BF4191-0413-430D-B035-93032AE89824}">
      <dgm:prSet/>
      <dgm:spPr/>
      <dgm:t>
        <a:bodyPr/>
        <a:lstStyle/>
        <a:p>
          <a:endParaRPr lang="ru-RU"/>
        </a:p>
      </dgm:t>
    </dgm:pt>
    <dgm:pt modelId="{2A6F1D17-CB5E-4440-B104-58EEA5CB761F}" type="sibTrans" cxnId="{42BF4191-0413-430D-B035-93032AE89824}">
      <dgm:prSet/>
      <dgm:spPr/>
      <dgm:t>
        <a:bodyPr/>
        <a:lstStyle/>
        <a:p>
          <a:endParaRPr lang="ru-RU"/>
        </a:p>
      </dgm:t>
    </dgm:pt>
    <dgm:pt modelId="{DA482B83-457B-41DC-BD3F-93AEC7ABFD9C}">
      <dgm:prSet phldrT="[Текст]" custT="1"/>
      <dgm:spPr/>
      <dgm:t>
        <a:bodyPr/>
        <a:lstStyle/>
        <a:p>
          <a:r>
            <a:rPr lang="ru-RU" sz="2800" dirty="0" smtClean="0"/>
            <a:t>Волонтерская деятельность</a:t>
          </a:r>
          <a:endParaRPr lang="ru-RU" sz="2800" dirty="0"/>
        </a:p>
      </dgm:t>
    </dgm:pt>
    <dgm:pt modelId="{EF49255B-CAC3-4239-881F-FCC24F823FE4}" type="parTrans" cxnId="{03B3083F-F06C-4BC5-87E5-504A3917513E}">
      <dgm:prSet/>
      <dgm:spPr/>
      <dgm:t>
        <a:bodyPr/>
        <a:lstStyle/>
        <a:p>
          <a:endParaRPr lang="ru-RU"/>
        </a:p>
      </dgm:t>
    </dgm:pt>
    <dgm:pt modelId="{AAE667A7-C621-4D80-8C89-867E30649979}" type="sibTrans" cxnId="{03B3083F-F06C-4BC5-87E5-504A3917513E}">
      <dgm:prSet/>
      <dgm:spPr/>
      <dgm:t>
        <a:bodyPr/>
        <a:lstStyle/>
        <a:p>
          <a:endParaRPr lang="ru-RU"/>
        </a:p>
      </dgm:t>
    </dgm:pt>
    <dgm:pt modelId="{C98E8550-45C6-46A1-9E85-A51D141748F3}">
      <dgm:prSet phldrT="[Текст]" custT="1"/>
      <dgm:spPr/>
      <dgm:t>
        <a:bodyPr/>
        <a:lstStyle/>
        <a:p>
          <a:r>
            <a:rPr lang="ru-RU" sz="2800" dirty="0" smtClean="0"/>
            <a:t>Труд и образование</a:t>
          </a:r>
          <a:endParaRPr lang="ru-RU" sz="2800" dirty="0"/>
        </a:p>
      </dgm:t>
    </dgm:pt>
    <dgm:pt modelId="{BA691CD0-6E97-4453-A7BA-94A3A8F3D0F5}" type="parTrans" cxnId="{42A163FE-A329-4600-A4D9-F3D88826E17F}">
      <dgm:prSet/>
      <dgm:spPr/>
      <dgm:t>
        <a:bodyPr/>
        <a:lstStyle/>
        <a:p>
          <a:endParaRPr lang="ru-RU"/>
        </a:p>
      </dgm:t>
    </dgm:pt>
    <dgm:pt modelId="{4278FB81-A90E-418B-9E11-0D6328E7563E}" type="sibTrans" cxnId="{42A163FE-A329-4600-A4D9-F3D88826E17F}">
      <dgm:prSet/>
      <dgm:spPr/>
      <dgm:t>
        <a:bodyPr/>
        <a:lstStyle/>
        <a:p>
          <a:endParaRPr lang="ru-RU"/>
        </a:p>
      </dgm:t>
    </dgm:pt>
    <dgm:pt modelId="{FB20E07A-D9C8-4136-BD5B-0F21AFE5A4B4}">
      <dgm:prSet phldrT="[Текст]" custT="1"/>
      <dgm:spPr/>
      <dgm:t>
        <a:bodyPr/>
        <a:lstStyle/>
        <a:p>
          <a:r>
            <a:rPr lang="ru-RU" sz="2800" dirty="0" smtClean="0"/>
            <a:t>Вовлеченность в культурную среду</a:t>
          </a:r>
          <a:endParaRPr lang="ru-RU" sz="2800" dirty="0"/>
        </a:p>
      </dgm:t>
    </dgm:pt>
    <dgm:pt modelId="{E988C4F6-E1BA-45CD-8AC3-01D233216669}" type="parTrans" cxnId="{4C761984-F9ED-46A6-8B46-C62CC58921FE}">
      <dgm:prSet/>
      <dgm:spPr/>
      <dgm:t>
        <a:bodyPr/>
        <a:lstStyle/>
        <a:p>
          <a:endParaRPr lang="ru-RU"/>
        </a:p>
      </dgm:t>
    </dgm:pt>
    <dgm:pt modelId="{DA9CCA67-D527-45EC-974F-956EAE51FAD1}" type="sibTrans" cxnId="{4C761984-F9ED-46A6-8B46-C62CC58921FE}">
      <dgm:prSet/>
      <dgm:spPr/>
      <dgm:t>
        <a:bodyPr/>
        <a:lstStyle/>
        <a:p>
          <a:endParaRPr lang="ru-RU"/>
        </a:p>
      </dgm:t>
    </dgm:pt>
    <dgm:pt modelId="{24783CB3-4EC0-49E2-99EE-4C9BF5F5E08C}">
      <dgm:prSet phldrT="[Текст]" custT="1"/>
      <dgm:spPr/>
      <dgm:t>
        <a:bodyPr/>
        <a:lstStyle/>
        <a:p>
          <a:r>
            <a:rPr lang="ru-RU" sz="2800" dirty="0" smtClean="0"/>
            <a:t>Профессиональная ориентированность</a:t>
          </a:r>
          <a:endParaRPr lang="ru-RU" sz="2800" dirty="0"/>
        </a:p>
      </dgm:t>
    </dgm:pt>
    <dgm:pt modelId="{2D36AB45-E148-410F-B132-246890416E62}" type="parTrans" cxnId="{7BD428FA-ED53-42C5-AE50-BD65854B6047}">
      <dgm:prSet/>
      <dgm:spPr/>
      <dgm:t>
        <a:bodyPr/>
        <a:lstStyle/>
        <a:p>
          <a:endParaRPr lang="ru-RU"/>
        </a:p>
      </dgm:t>
    </dgm:pt>
    <dgm:pt modelId="{5BC6CC46-8C17-4363-AE6B-C66959BEB80B}" type="sibTrans" cxnId="{7BD428FA-ED53-42C5-AE50-BD65854B6047}">
      <dgm:prSet/>
      <dgm:spPr/>
      <dgm:t>
        <a:bodyPr/>
        <a:lstStyle/>
        <a:p>
          <a:endParaRPr lang="ru-RU"/>
        </a:p>
      </dgm:t>
    </dgm:pt>
    <dgm:pt modelId="{AC40F1F4-E9A4-4FA5-BE7F-7EC4D3515FF9}">
      <dgm:prSet phldrT="[Текст]" custT="1"/>
      <dgm:spPr/>
      <dgm:t>
        <a:bodyPr/>
        <a:lstStyle/>
        <a:p>
          <a:r>
            <a:rPr lang="ru-RU" sz="2800" dirty="0" smtClean="0"/>
            <a:t>Отношение к России и родному краю</a:t>
          </a:r>
          <a:endParaRPr lang="ru-RU" sz="2800" dirty="0"/>
        </a:p>
      </dgm:t>
    </dgm:pt>
    <dgm:pt modelId="{AEA6A291-7DA9-4C57-8DEC-CCC18720CC2A}" type="parTrans" cxnId="{DF3B4BC7-9165-4B46-93A2-582D6BA10702}">
      <dgm:prSet/>
      <dgm:spPr/>
      <dgm:t>
        <a:bodyPr/>
        <a:lstStyle/>
        <a:p>
          <a:endParaRPr lang="ru-RU"/>
        </a:p>
      </dgm:t>
    </dgm:pt>
    <dgm:pt modelId="{9B405545-D512-4590-93BC-727046BF615D}" type="sibTrans" cxnId="{DF3B4BC7-9165-4B46-93A2-582D6BA10702}">
      <dgm:prSet/>
      <dgm:spPr/>
      <dgm:t>
        <a:bodyPr/>
        <a:lstStyle/>
        <a:p>
          <a:endParaRPr lang="ru-RU"/>
        </a:p>
      </dgm:t>
    </dgm:pt>
    <dgm:pt modelId="{90756B30-FE16-4604-8A1D-50B080DFBBF4}">
      <dgm:prSet phldrT="[Текст]" custT="1"/>
      <dgm:spPr/>
      <dgm:t>
        <a:bodyPr/>
        <a:lstStyle/>
        <a:p>
          <a:r>
            <a:rPr lang="ru-RU" sz="2800" dirty="0" smtClean="0"/>
            <a:t>Представление об экологии</a:t>
          </a:r>
          <a:endParaRPr lang="ru-RU" sz="2800" dirty="0"/>
        </a:p>
      </dgm:t>
    </dgm:pt>
    <dgm:pt modelId="{5E65AD92-3FFB-4F76-8681-359610DEB1BC}" type="parTrans" cxnId="{2AC0F6EC-CBEC-48D9-877F-7612D428E34A}">
      <dgm:prSet/>
      <dgm:spPr/>
      <dgm:t>
        <a:bodyPr/>
        <a:lstStyle/>
        <a:p>
          <a:endParaRPr lang="ru-RU"/>
        </a:p>
      </dgm:t>
    </dgm:pt>
    <dgm:pt modelId="{3E074776-4B7D-464A-9F21-AAED2541904A}" type="sibTrans" cxnId="{2AC0F6EC-CBEC-48D9-877F-7612D428E34A}">
      <dgm:prSet/>
      <dgm:spPr/>
      <dgm:t>
        <a:bodyPr/>
        <a:lstStyle/>
        <a:p>
          <a:endParaRPr lang="ru-RU"/>
        </a:p>
      </dgm:t>
    </dgm:pt>
    <dgm:pt modelId="{960A8509-910B-422E-B9C6-E856050B5707}">
      <dgm:prSet phldrT="[Текст]" custT="1"/>
      <dgm:spPr/>
      <dgm:t>
        <a:bodyPr/>
        <a:lstStyle/>
        <a:p>
          <a:r>
            <a:rPr lang="ru-RU" sz="2800" dirty="0" smtClean="0"/>
            <a:t>Ориентированность </a:t>
          </a:r>
        </a:p>
        <a:p>
          <a:r>
            <a:rPr lang="ru-RU" sz="2800" dirty="0" smtClean="0"/>
            <a:t>на научное познание</a:t>
          </a:r>
          <a:endParaRPr lang="ru-RU" sz="2800" dirty="0"/>
        </a:p>
      </dgm:t>
    </dgm:pt>
    <dgm:pt modelId="{79BED20D-81B5-4E53-B539-55F033FBC59D}" type="parTrans" cxnId="{2DAC7E53-7974-4A67-B5BD-58C6BCB01C85}">
      <dgm:prSet/>
      <dgm:spPr/>
      <dgm:t>
        <a:bodyPr/>
        <a:lstStyle/>
        <a:p>
          <a:endParaRPr lang="ru-RU"/>
        </a:p>
      </dgm:t>
    </dgm:pt>
    <dgm:pt modelId="{5E945D86-3CDB-41A5-B6AF-C0D3DBA5808C}" type="sibTrans" cxnId="{2DAC7E53-7974-4A67-B5BD-58C6BCB01C85}">
      <dgm:prSet/>
      <dgm:spPr/>
      <dgm:t>
        <a:bodyPr/>
        <a:lstStyle/>
        <a:p>
          <a:endParaRPr lang="ru-RU"/>
        </a:p>
      </dgm:t>
    </dgm:pt>
    <dgm:pt modelId="{96A9AC59-A154-4B63-B011-FB7BC3DF2D14}">
      <dgm:prSet phldrT="[Текст]" custT="1"/>
      <dgm:spPr/>
      <dgm:t>
        <a:bodyPr/>
        <a:lstStyle/>
        <a:p>
          <a:r>
            <a:rPr lang="ru-RU" sz="2800" dirty="0" smtClean="0"/>
            <a:t>Семейные ценности и здоровый образ жизни</a:t>
          </a:r>
          <a:endParaRPr lang="ru-RU" sz="2800" dirty="0"/>
        </a:p>
      </dgm:t>
    </dgm:pt>
    <dgm:pt modelId="{D5DB927C-1EA1-4881-9FD1-12242A76763D}" type="parTrans" cxnId="{A64AB99B-9EA9-44DC-9906-FA609AD076D7}">
      <dgm:prSet/>
      <dgm:spPr/>
      <dgm:t>
        <a:bodyPr/>
        <a:lstStyle/>
        <a:p>
          <a:endParaRPr lang="ru-RU"/>
        </a:p>
      </dgm:t>
    </dgm:pt>
    <dgm:pt modelId="{0FC1F495-DCF1-4FCA-90F4-7E0B80541F92}" type="sibTrans" cxnId="{A64AB99B-9EA9-44DC-9906-FA609AD076D7}">
      <dgm:prSet/>
      <dgm:spPr/>
      <dgm:t>
        <a:bodyPr/>
        <a:lstStyle/>
        <a:p>
          <a:endParaRPr lang="ru-RU"/>
        </a:p>
      </dgm:t>
    </dgm:pt>
    <dgm:pt modelId="{3CC80524-D9E5-4931-B534-DF0770E97235}" type="pres">
      <dgm:prSet presAssocID="{413CC171-3734-4348-BF09-D452466FEF9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612922-72B0-4259-B4A9-1F5D7868C30B}" type="pres">
      <dgm:prSet presAssocID="{BFF1CEEF-46ED-4E10-9927-DD69A78AFD94}" presName="node" presStyleLbl="node1" presStyleIdx="0" presStyleCnt="9" custScaleX="349570" custScaleY="203805" custRadScaleRad="98788" custRadScaleInc="-261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BEA46-F6F5-4D9E-8DB3-9213C576AF85}" type="pres">
      <dgm:prSet presAssocID="{BFF1CEEF-46ED-4E10-9927-DD69A78AFD94}" presName="spNode" presStyleCnt="0"/>
      <dgm:spPr/>
    </dgm:pt>
    <dgm:pt modelId="{E71D71FB-1448-4B01-81DF-CCE9997AEC37}" type="pres">
      <dgm:prSet presAssocID="{2A6F1D17-CB5E-4440-B104-58EEA5CB761F}" presName="sibTrans" presStyleLbl="sibTrans1D1" presStyleIdx="0" presStyleCnt="9"/>
      <dgm:spPr/>
      <dgm:t>
        <a:bodyPr/>
        <a:lstStyle/>
        <a:p>
          <a:endParaRPr lang="ru-RU"/>
        </a:p>
      </dgm:t>
    </dgm:pt>
    <dgm:pt modelId="{0BC7F605-9D0B-4631-9EE9-0E5988323F64}" type="pres">
      <dgm:prSet presAssocID="{DA482B83-457B-41DC-BD3F-93AEC7ABFD9C}" presName="node" presStyleLbl="node1" presStyleIdx="1" presStyleCnt="9" custScaleX="406885" custScaleY="261731" custRadScaleRad="162774" custRadScaleInc="135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ABC88-FE8A-4E59-BB08-BC47A64D698E}" type="pres">
      <dgm:prSet presAssocID="{DA482B83-457B-41DC-BD3F-93AEC7ABFD9C}" presName="spNode" presStyleCnt="0"/>
      <dgm:spPr/>
    </dgm:pt>
    <dgm:pt modelId="{42E446D0-5D69-4E4A-9D25-0A1A1657D95B}" type="pres">
      <dgm:prSet presAssocID="{AAE667A7-C621-4D80-8C89-867E30649979}" presName="sibTrans" presStyleLbl="sibTrans1D1" presStyleIdx="1" presStyleCnt="9"/>
      <dgm:spPr/>
      <dgm:t>
        <a:bodyPr/>
        <a:lstStyle/>
        <a:p>
          <a:endParaRPr lang="ru-RU"/>
        </a:p>
      </dgm:t>
    </dgm:pt>
    <dgm:pt modelId="{919683F0-CA37-4E6D-822A-382741CC3F25}" type="pres">
      <dgm:prSet presAssocID="{C98E8550-45C6-46A1-9E85-A51D141748F3}" presName="node" presStyleLbl="node1" presStyleIdx="2" presStyleCnt="9" custScaleX="375411" custScaleY="202038" custRadScaleRad="63054" custRadScaleInc="-1121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010A2-4381-4A7E-8FF9-2668383E1AFA}" type="pres">
      <dgm:prSet presAssocID="{C98E8550-45C6-46A1-9E85-A51D141748F3}" presName="spNode" presStyleCnt="0"/>
      <dgm:spPr/>
    </dgm:pt>
    <dgm:pt modelId="{515BAA46-B0EE-45CF-A156-CF2547BD2A5F}" type="pres">
      <dgm:prSet presAssocID="{4278FB81-A90E-418B-9E11-0D6328E7563E}" presName="sibTrans" presStyleLbl="sibTrans1D1" presStyleIdx="2" presStyleCnt="9"/>
      <dgm:spPr/>
      <dgm:t>
        <a:bodyPr/>
        <a:lstStyle/>
        <a:p>
          <a:endParaRPr lang="ru-RU"/>
        </a:p>
      </dgm:t>
    </dgm:pt>
    <dgm:pt modelId="{B415C426-CACD-4563-9C8E-FB0FC6E5B45D}" type="pres">
      <dgm:prSet presAssocID="{FB20E07A-D9C8-4136-BD5B-0F21AFE5A4B4}" presName="node" presStyleLbl="node1" presStyleIdx="3" presStyleCnt="9" custScaleX="461013" custScaleY="177495" custRadScaleRad="201649" custRadScaleInc="-275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1C7F5-815A-4783-99E3-6DD518A503A9}" type="pres">
      <dgm:prSet presAssocID="{FB20E07A-D9C8-4136-BD5B-0F21AFE5A4B4}" presName="spNode" presStyleCnt="0"/>
      <dgm:spPr/>
    </dgm:pt>
    <dgm:pt modelId="{207EAB56-8F80-4290-A48B-74DA7FA8F67C}" type="pres">
      <dgm:prSet presAssocID="{DA9CCA67-D527-45EC-974F-956EAE51FAD1}" presName="sibTrans" presStyleLbl="sibTrans1D1" presStyleIdx="3" presStyleCnt="9"/>
      <dgm:spPr/>
      <dgm:t>
        <a:bodyPr/>
        <a:lstStyle/>
        <a:p>
          <a:endParaRPr lang="ru-RU"/>
        </a:p>
      </dgm:t>
    </dgm:pt>
    <dgm:pt modelId="{840EC91D-BA4B-4087-902F-4EF1EB103A73}" type="pres">
      <dgm:prSet presAssocID="{24783CB3-4EC0-49E2-99EE-4C9BF5F5E08C}" presName="node" presStyleLbl="node1" presStyleIdx="4" presStyleCnt="9" custScaleX="498819" custScaleY="242499" custRadScaleRad="204438" custRadScaleInc="-277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17A355-2C10-4D24-B49D-9A1DF06C0D22}" type="pres">
      <dgm:prSet presAssocID="{24783CB3-4EC0-49E2-99EE-4C9BF5F5E08C}" presName="spNode" presStyleCnt="0"/>
      <dgm:spPr/>
    </dgm:pt>
    <dgm:pt modelId="{FF97F394-6C55-4323-A942-ECDA9CD8959E}" type="pres">
      <dgm:prSet presAssocID="{5BC6CC46-8C17-4363-AE6B-C66959BEB80B}" presName="sibTrans" presStyleLbl="sibTrans1D1" presStyleIdx="4" presStyleCnt="9"/>
      <dgm:spPr/>
      <dgm:t>
        <a:bodyPr/>
        <a:lstStyle/>
        <a:p>
          <a:endParaRPr lang="ru-RU"/>
        </a:p>
      </dgm:t>
    </dgm:pt>
    <dgm:pt modelId="{C94BBD85-8B31-4B5D-9883-E612C642F325}" type="pres">
      <dgm:prSet presAssocID="{AC40F1F4-E9A4-4FA5-BE7F-7EC4D3515FF9}" presName="node" presStyleLbl="node1" presStyleIdx="5" presStyleCnt="9" custScaleX="339856" custScaleY="458838" custRadScaleRad="75568" custRadScaleInc="-960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9B8F6-2775-423B-9E86-AE32777E587E}" type="pres">
      <dgm:prSet presAssocID="{AC40F1F4-E9A4-4FA5-BE7F-7EC4D3515FF9}" presName="spNode" presStyleCnt="0"/>
      <dgm:spPr/>
    </dgm:pt>
    <dgm:pt modelId="{3EF86B26-F24C-4503-8AFA-62D87B1B72B2}" type="pres">
      <dgm:prSet presAssocID="{9B405545-D512-4590-93BC-727046BF615D}" presName="sibTrans" presStyleLbl="sibTrans1D1" presStyleIdx="5" presStyleCnt="9"/>
      <dgm:spPr/>
      <dgm:t>
        <a:bodyPr/>
        <a:lstStyle/>
        <a:p>
          <a:endParaRPr lang="ru-RU"/>
        </a:p>
      </dgm:t>
    </dgm:pt>
    <dgm:pt modelId="{D43E24FC-211E-42CD-AE50-8497A21B7729}" type="pres">
      <dgm:prSet presAssocID="{90756B30-FE16-4604-8A1D-50B080DFBBF4}" presName="node" presStyleLbl="node1" presStyleIdx="6" presStyleCnt="9" custScaleX="417264" custScaleY="238889" custRadScaleRad="220445" custRadScaleInc="-10565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1D0AF-96B0-4DED-965A-964225554D4A}" type="pres">
      <dgm:prSet presAssocID="{90756B30-FE16-4604-8A1D-50B080DFBBF4}" presName="spNode" presStyleCnt="0"/>
      <dgm:spPr/>
    </dgm:pt>
    <dgm:pt modelId="{43C7CE95-0268-4A04-84BE-F6E3E5D72EFC}" type="pres">
      <dgm:prSet presAssocID="{3E074776-4B7D-464A-9F21-AAED2541904A}" presName="sibTrans" presStyleLbl="sibTrans1D1" presStyleIdx="6" presStyleCnt="9"/>
      <dgm:spPr/>
      <dgm:t>
        <a:bodyPr/>
        <a:lstStyle/>
        <a:p>
          <a:endParaRPr lang="ru-RU"/>
        </a:p>
      </dgm:t>
    </dgm:pt>
    <dgm:pt modelId="{95296DBA-5F4E-4B5A-B62E-DEBE624E7A9F}" type="pres">
      <dgm:prSet presAssocID="{960A8509-910B-422E-B9C6-E856050B5707}" presName="node" presStyleLbl="node1" presStyleIdx="7" presStyleCnt="9" custScaleX="483080" custScaleY="364364" custRadScaleRad="214644" custRadScaleInc="-3127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36DCD-F023-46CD-AE2C-3E46E368867E}" type="pres">
      <dgm:prSet presAssocID="{960A8509-910B-422E-B9C6-E856050B5707}" presName="spNode" presStyleCnt="0"/>
      <dgm:spPr/>
    </dgm:pt>
    <dgm:pt modelId="{8E88C1AF-4E70-46FF-A8EA-00657F8086A0}" type="pres">
      <dgm:prSet presAssocID="{5E945D86-3CDB-41A5-B6AF-C0D3DBA5808C}" presName="sibTrans" presStyleLbl="sibTrans1D1" presStyleIdx="7" presStyleCnt="9"/>
      <dgm:spPr/>
      <dgm:t>
        <a:bodyPr/>
        <a:lstStyle/>
        <a:p>
          <a:endParaRPr lang="ru-RU"/>
        </a:p>
      </dgm:t>
    </dgm:pt>
    <dgm:pt modelId="{A93B7E2A-49AE-41A8-9DB6-E0489DAE01BC}" type="pres">
      <dgm:prSet presAssocID="{96A9AC59-A154-4B63-B011-FB7BC3DF2D14}" presName="node" presStyleLbl="node1" presStyleIdx="8" presStyleCnt="9" custScaleX="307769" custScaleY="418927" custRadScaleRad="215345" custRadScaleInc="-320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1D8B6-C06B-45F4-928E-1AF4A39B96B2}" type="pres">
      <dgm:prSet presAssocID="{96A9AC59-A154-4B63-B011-FB7BC3DF2D14}" presName="spNode" presStyleCnt="0"/>
      <dgm:spPr/>
    </dgm:pt>
    <dgm:pt modelId="{4FBAE435-82BB-461E-9092-13298326E3DD}" type="pres">
      <dgm:prSet presAssocID="{0FC1F495-DCF1-4FCA-90F4-7E0B80541F92}" presName="sibTrans" presStyleLbl="sibTrans1D1" presStyleIdx="8" presStyleCnt="9"/>
      <dgm:spPr/>
      <dgm:t>
        <a:bodyPr/>
        <a:lstStyle/>
        <a:p>
          <a:endParaRPr lang="ru-RU"/>
        </a:p>
      </dgm:t>
    </dgm:pt>
  </dgm:ptLst>
  <dgm:cxnLst>
    <dgm:cxn modelId="{0BA55838-E948-4C93-A568-4CAA26D8F121}" type="presOf" srcId="{FB20E07A-D9C8-4136-BD5B-0F21AFE5A4B4}" destId="{B415C426-CACD-4563-9C8E-FB0FC6E5B45D}" srcOrd="0" destOrd="0" presId="urn:microsoft.com/office/officeart/2005/8/layout/cycle5"/>
    <dgm:cxn modelId="{D1805C0E-C2F4-443E-B674-B93ED58F00FC}" type="presOf" srcId="{5E945D86-3CDB-41A5-B6AF-C0D3DBA5808C}" destId="{8E88C1AF-4E70-46FF-A8EA-00657F8086A0}" srcOrd="0" destOrd="0" presId="urn:microsoft.com/office/officeart/2005/8/layout/cycle5"/>
    <dgm:cxn modelId="{AAD78AB4-E6D0-4A50-A877-EFDAAF923FA9}" type="presOf" srcId="{2A6F1D17-CB5E-4440-B104-58EEA5CB761F}" destId="{E71D71FB-1448-4B01-81DF-CCE9997AEC37}" srcOrd="0" destOrd="0" presId="urn:microsoft.com/office/officeart/2005/8/layout/cycle5"/>
    <dgm:cxn modelId="{4C761984-F9ED-46A6-8B46-C62CC58921FE}" srcId="{413CC171-3734-4348-BF09-D452466FEF95}" destId="{FB20E07A-D9C8-4136-BD5B-0F21AFE5A4B4}" srcOrd="3" destOrd="0" parTransId="{E988C4F6-E1BA-45CD-8AC3-01D233216669}" sibTransId="{DA9CCA67-D527-45EC-974F-956EAE51FAD1}"/>
    <dgm:cxn modelId="{F25870CC-8BE2-4FBD-B17A-668E8216811B}" type="presOf" srcId="{AC40F1F4-E9A4-4FA5-BE7F-7EC4D3515FF9}" destId="{C94BBD85-8B31-4B5D-9883-E612C642F325}" srcOrd="0" destOrd="0" presId="urn:microsoft.com/office/officeart/2005/8/layout/cycle5"/>
    <dgm:cxn modelId="{C6085D34-A7B1-4925-AA59-AED5C661DBB6}" type="presOf" srcId="{24783CB3-4EC0-49E2-99EE-4C9BF5F5E08C}" destId="{840EC91D-BA4B-4087-902F-4EF1EB103A73}" srcOrd="0" destOrd="0" presId="urn:microsoft.com/office/officeart/2005/8/layout/cycle5"/>
    <dgm:cxn modelId="{7BD428FA-ED53-42C5-AE50-BD65854B6047}" srcId="{413CC171-3734-4348-BF09-D452466FEF95}" destId="{24783CB3-4EC0-49E2-99EE-4C9BF5F5E08C}" srcOrd="4" destOrd="0" parTransId="{2D36AB45-E148-410F-B132-246890416E62}" sibTransId="{5BC6CC46-8C17-4363-AE6B-C66959BEB80B}"/>
    <dgm:cxn modelId="{42A163FE-A329-4600-A4D9-F3D88826E17F}" srcId="{413CC171-3734-4348-BF09-D452466FEF95}" destId="{C98E8550-45C6-46A1-9E85-A51D141748F3}" srcOrd="2" destOrd="0" parTransId="{BA691CD0-6E97-4453-A7BA-94A3A8F3D0F5}" sibTransId="{4278FB81-A90E-418B-9E11-0D6328E7563E}"/>
    <dgm:cxn modelId="{1027BCC1-05AA-4DA5-A6FA-1998C032C732}" type="presOf" srcId="{9B405545-D512-4590-93BC-727046BF615D}" destId="{3EF86B26-F24C-4503-8AFA-62D87B1B72B2}" srcOrd="0" destOrd="0" presId="urn:microsoft.com/office/officeart/2005/8/layout/cycle5"/>
    <dgm:cxn modelId="{D2ADC47B-D057-4B64-8679-66D80AB883BE}" type="presOf" srcId="{960A8509-910B-422E-B9C6-E856050B5707}" destId="{95296DBA-5F4E-4B5A-B62E-DEBE624E7A9F}" srcOrd="0" destOrd="0" presId="urn:microsoft.com/office/officeart/2005/8/layout/cycle5"/>
    <dgm:cxn modelId="{B89B6FE5-A983-4EF6-961D-2B31F6C89593}" type="presOf" srcId="{DA9CCA67-D527-45EC-974F-956EAE51FAD1}" destId="{207EAB56-8F80-4290-A48B-74DA7FA8F67C}" srcOrd="0" destOrd="0" presId="urn:microsoft.com/office/officeart/2005/8/layout/cycle5"/>
    <dgm:cxn modelId="{9E543191-B7BF-4CBF-9ECA-B81EE73F7C97}" type="presOf" srcId="{413CC171-3734-4348-BF09-D452466FEF95}" destId="{3CC80524-D9E5-4931-B534-DF0770E97235}" srcOrd="0" destOrd="0" presId="urn:microsoft.com/office/officeart/2005/8/layout/cycle5"/>
    <dgm:cxn modelId="{121DAC59-BB52-4BAA-BE6C-5C4A11F303F1}" type="presOf" srcId="{BFF1CEEF-46ED-4E10-9927-DD69A78AFD94}" destId="{C8612922-72B0-4259-B4A9-1F5D7868C30B}" srcOrd="0" destOrd="0" presId="urn:microsoft.com/office/officeart/2005/8/layout/cycle5"/>
    <dgm:cxn modelId="{A57C954D-7EE7-467E-B9AE-E0BB963F3FAC}" type="presOf" srcId="{AAE667A7-C621-4D80-8C89-867E30649979}" destId="{42E446D0-5D69-4E4A-9D25-0A1A1657D95B}" srcOrd="0" destOrd="0" presId="urn:microsoft.com/office/officeart/2005/8/layout/cycle5"/>
    <dgm:cxn modelId="{42BF4191-0413-430D-B035-93032AE89824}" srcId="{413CC171-3734-4348-BF09-D452466FEF95}" destId="{BFF1CEEF-46ED-4E10-9927-DD69A78AFD94}" srcOrd="0" destOrd="0" parTransId="{CFEB237A-8FD2-492C-9163-A77859365F4E}" sibTransId="{2A6F1D17-CB5E-4440-B104-58EEA5CB761F}"/>
    <dgm:cxn modelId="{2DAC7E53-7974-4A67-B5BD-58C6BCB01C85}" srcId="{413CC171-3734-4348-BF09-D452466FEF95}" destId="{960A8509-910B-422E-B9C6-E856050B5707}" srcOrd="7" destOrd="0" parTransId="{79BED20D-81B5-4E53-B539-55F033FBC59D}" sibTransId="{5E945D86-3CDB-41A5-B6AF-C0D3DBA5808C}"/>
    <dgm:cxn modelId="{287752A2-FC34-4592-B486-934426BFB3D0}" type="presOf" srcId="{4278FB81-A90E-418B-9E11-0D6328E7563E}" destId="{515BAA46-B0EE-45CF-A156-CF2547BD2A5F}" srcOrd="0" destOrd="0" presId="urn:microsoft.com/office/officeart/2005/8/layout/cycle5"/>
    <dgm:cxn modelId="{60EC7567-EBEA-4081-A57C-068868F42481}" type="presOf" srcId="{90756B30-FE16-4604-8A1D-50B080DFBBF4}" destId="{D43E24FC-211E-42CD-AE50-8497A21B7729}" srcOrd="0" destOrd="0" presId="urn:microsoft.com/office/officeart/2005/8/layout/cycle5"/>
    <dgm:cxn modelId="{9559AF9F-9E56-4D3E-B6B9-C6BF1D253ABF}" type="presOf" srcId="{DA482B83-457B-41DC-BD3F-93AEC7ABFD9C}" destId="{0BC7F605-9D0B-4631-9EE9-0E5988323F64}" srcOrd="0" destOrd="0" presId="urn:microsoft.com/office/officeart/2005/8/layout/cycle5"/>
    <dgm:cxn modelId="{2AC0F6EC-CBEC-48D9-877F-7612D428E34A}" srcId="{413CC171-3734-4348-BF09-D452466FEF95}" destId="{90756B30-FE16-4604-8A1D-50B080DFBBF4}" srcOrd="6" destOrd="0" parTransId="{5E65AD92-3FFB-4F76-8681-359610DEB1BC}" sibTransId="{3E074776-4B7D-464A-9F21-AAED2541904A}"/>
    <dgm:cxn modelId="{03B3083F-F06C-4BC5-87E5-504A3917513E}" srcId="{413CC171-3734-4348-BF09-D452466FEF95}" destId="{DA482B83-457B-41DC-BD3F-93AEC7ABFD9C}" srcOrd="1" destOrd="0" parTransId="{EF49255B-CAC3-4239-881F-FCC24F823FE4}" sibTransId="{AAE667A7-C621-4D80-8C89-867E30649979}"/>
    <dgm:cxn modelId="{21A13D04-8BED-4B78-994A-BDD55960E13F}" type="presOf" srcId="{3E074776-4B7D-464A-9F21-AAED2541904A}" destId="{43C7CE95-0268-4A04-84BE-F6E3E5D72EFC}" srcOrd="0" destOrd="0" presId="urn:microsoft.com/office/officeart/2005/8/layout/cycle5"/>
    <dgm:cxn modelId="{AF9B2041-AB8F-4623-98A3-09BD850538EB}" type="presOf" srcId="{5BC6CC46-8C17-4363-AE6B-C66959BEB80B}" destId="{FF97F394-6C55-4323-A942-ECDA9CD8959E}" srcOrd="0" destOrd="0" presId="urn:microsoft.com/office/officeart/2005/8/layout/cycle5"/>
    <dgm:cxn modelId="{02A6A176-8E44-43C0-9452-D8C85E32788D}" type="presOf" srcId="{96A9AC59-A154-4B63-B011-FB7BC3DF2D14}" destId="{A93B7E2A-49AE-41A8-9DB6-E0489DAE01BC}" srcOrd="0" destOrd="0" presId="urn:microsoft.com/office/officeart/2005/8/layout/cycle5"/>
    <dgm:cxn modelId="{2AF22394-2B73-4FEF-8607-58B82DC26313}" type="presOf" srcId="{C98E8550-45C6-46A1-9E85-A51D141748F3}" destId="{919683F0-CA37-4E6D-822A-382741CC3F25}" srcOrd="0" destOrd="0" presId="urn:microsoft.com/office/officeart/2005/8/layout/cycle5"/>
    <dgm:cxn modelId="{7CAEEFB1-58A0-4FC9-B5C2-D171D7DDF60C}" type="presOf" srcId="{0FC1F495-DCF1-4FCA-90F4-7E0B80541F92}" destId="{4FBAE435-82BB-461E-9092-13298326E3DD}" srcOrd="0" destOrd="0" presId="urn:microsoft.com/office/officeart/2005/8/layout/cycle5"/>
    <dgm:cxn modelId="{DF3B4BC7-9165-4B46-93A2-582D6BA10702}" srcId="{413CC171-3734-4348-BF09-D452466FEF95}" destId="{AC40F1F4-E9A4-4FA5-BE7F-7EC4D3515FF9}" srcOrd="5" destOrd="0" parTransId="{AEA6A291-7DA9-4C57-8DEC-CCC18720CC2A}" sibTransId="{9B405545-D512-4590-93BC-727046BF615D}"/>
    <dgm:cxn modelId="{A64AB99B-9EA9-44DC-9906-FA609AD076D7}" srcId="{413CC171-3734-4348-BF09-D452466FEF95}" destId="{96A9AC59-A154-4B63-B011-FB7BC3DF2D14}" srcOrd="8" destOrd="0" parTransId="{D5DB927C-1EA1-4881-9FD1-12242A76763D}" sibTransId="{0FC1F495-DCF1-4FCA-90F4-7E0B80541F92}"/>
    <dgm:cxn modelId="{848FE332-2367-4A5F-992F-F42F75A8804E}" type="presParOf" srcId="{3CC80524-D9E5-4931-B534-DF0770E97235}" destId="{C8612922-72B0-4259-B4A9-1F5D7868C30B}" srcOrd="0" destOrd="0" presId="urn:microsoft.com/office/officeart/2005/8/layout/cycle5"/>
    <dgm:cxn modelId="{75A37CA7-D163-4CF3-90BE-233001DAF979}" type="presParOf" srcId="{3CC80524-D9E5-4931-B534-DF0770E97235}" destId="{12DBEA46-F6F5-4D9E-8DB3-9213C576AF85}" srcOrd="1" destOrd="0" presId="urn:microsoft.com/office/officeart/2005/8/layout/cycle5"/>
    <dgm:cxn modelId="{85B7A3F0-64BE-4FC5-89ED-7915D1F73921}" type="presParOf" srcId="{3CC80524-D9E5-4931-B534-DF0770E97235}" destId="{E71D71FB-1448-4B01-81DF-CCE9997AEC37}" srcOrd="2" destOrd="0" presId="urn:microsoft.com/office/officeart/2005/8/layout/cycle5"/>
    <dgm:cxn modelId="{E8082A2B-DA55-4D4E-9F07-573423B619B2}" type="presParOf" srcId="{3CC80524-D9E5-4931-B534-DF0770E97235}" destId="{0BC7F605-9D0B-4631-9EE9-0E5988323F64}" srcOrd="3" destOrd="0" presId="urn:microsoft.com/office/officeart/2005/8/layout/cycle5"/>
    <dgm:cxn modelId="{3C308867-8D81-4C81-BC0A-EA51B30E6B2C}" type="presParOf" srcId="{3CC80524-D9E5-4931-B534-DF0770E97235}" destId="{AF8ABC88-FE8A-4E59-BB08-BC47A64D698E}" srcOrd="4" destOrd="0" presId="urn:microsoft.com/office/officeart/2005/8/layout/cycle5"/>
    <dgm:cxn modelId="{7BC982B7-7CAE-4421-B97A-C8E4357DF56E}" type="presParOf" srcId="{3CC80524-D9E5-4931-B534-DF0770E97235}" destId="{42E446D0-5D69-4E4A-9D25-0A1A1657D95B}" srcOrd="5" destOrd="0" presId="urn:microsoft.com/office/officeart/2005/8/layout/cycle5"/>
    <dgm:cxn modelId="{48891DC2-0366-4034-99CA-3D53AC56C2CE}" type="presParOf" srcId="{3CC80524-D9E5-4931-B534-DF0770E97235}" destId="{919683F0-CA37-4E6D-822A-382741CC3F25}" srcOrd="6" destOrd="0" presId="urn:microsoft.com/office/officeart/2005/8/layout/cycle5"/>
    <dgm:cxn modelId="{A51B4E4A-31CF-41D7-AA69-592B7B9C4A6E}" type="presParOf" srcId="{3CC80524-D9E5-4931-B534-DF0770E97235}" destId="{12B010A2-4381-4A7E-8FF9-2668383E1AFA}" srcOrd="7" destOrd="0" presId="urn:microsoft.com/office/officeart/2005/8/layout/cycle5"/>
    <dgm:cxn modelId="{84A6BE07-052F-4500-91BF-C4D5F93762DA}" type="presParOf" srcId="{3CC80524-D9E5-4931-B534-DF0770E97235}" destId="{515BAA46-B0EE-45CF-A156-CF2547BD2A5F}" srcOrd="8" destOrd="0" presId="urn:microsoft.com/office/officeart/2005/8/layout/cycle5"/>
    <dgm:cxn modelId="{49E51B25-312B-42DC-8874-D3A1993E5C7B}" type="presParOf" srcId="{3CC80524-D9E5-4931-B534-DF0770E97235}" destId="{B415C426-CACD-4563-9C8E-FB0FC6E5B45D}" srcOrd="9" destOrd="0" presId="urn:microsoft.com/office/officeart/2005/8/layout/cycle5"/>
    <dgm:cxn modelId="{C8D7160C-24A7-4F25-A6E5-369005097C4F}" type="presParOf" srcId="{3CC80524-D9E5-4931-B534-DF0770E97235}" destId="{4411C7F5-815A-4783-99E3-6DD518A503A9}" srcOrd="10" destOrd="0" presId="urn:microsoft.com/office/officeart/2005/8/layout/cycle5"/>
    <dgm:cxn modelId="{F6B1FD42-471B-4E6B-9082-677F0BD5C9F8}" type="presParOf" srcId="{3CC80524-D9E5-4931-B534-DF0770E97235}" destId="{207EAB56-8F80-4290-A48B-74DA7FA8F67C}" srcOrd="11" destOrd="0" presId="urn:microsoft.com/office/officeart/2005/8/layout/cycle5"/>
    <dgm:cxn modelId="{5D02488B-BDFB-4B4C-8596-10E10EE4265B}" type="presParOf" srcId="{3CC80524-D9E5-4931-B534-DF0770E97235}" destId="{840EC91D-BA4B-4087-902F-4EF1EB103A73}" srcOrd="12" destOrd="0" presId="urn:microsoft.com/office/officeart/2005/8/layout/cycle5"/>
    <dgm:cxn modelId="{C53C63DE-5907-443D-AE3F-1DC0D732C07E}" type="presParOf" srcId="{3CC80524-D9E5-4931-B534-DF0770E97235}" destId="{8917A355-2C10-4D24-B49D-9A1DF06C0D22}" srcOrd="13" destOrd="0" presId="urn:microsoft.com/office/officeart/2005/8/layout/cycle5"/>
    <dgm:cxn modelId="{666D812C-2541-4FAF-B422-88ECB9199843}" type="presParOf" srcId="{3CC80524-D9E5-4931-B534-DF0770E97235}" destId="{FF97F394-6C55-4323-A942-ECDA9CD8959E}" srcOrd="14" destOrd="0" presId="urn:microsoft.com/office/officeart/2005/8/layout/cycle5"/>
    <dgm:cxn modelId="{A1A8511A-6578-468D-A9EB-775C17AA86BD}" type="presParOf" srcId="{3CC80524-D9E5-4931-B534-DF0770E97235}" destId="{C94BBD85-8B31-4B5D-9883-E612C642F325}" srcOrd="15" destOrd="0" presId="urn:microsoft.com/office/officeart/2005/8/layout/cycle5"/>
    <dgm:cxn modelId="{D62574D3-A696-4697-8A91-ABA69E9E5A2C}" type="presParOf" srcId="{3CC80524-D9E5-4931-B534-DF0770E97235}" destId="{6E79B8F6-2775-423B-9E86-AE32777E587E}" srcOrd="16" destOrd="0" presId="urn:microsoft.com/office/officeart/2005/8/layout/cycle5"/>
    <dgm:cxn modelId="{B0FEAB46-3718-4FD6-9BBE-3E7E8D92E456}" type="presParOf" srcId="{3CC80524-D9E5-4931-B534-DF0770E97235}" destId="{3EF86B26-F24C-4503-8AFA-62D87B1B72B2}" srcOrd="17" destOrd="0" presId="urn:microsoft.com/office/officeart/2005/8/layout/cycle5"/>
    <dgm:cxn modelId="{1E4A9139-0116-4FE8-BFFA-01A0B4B7F623}" type="presParOf" srcId="{3CC80524-D9E5-4931-B534-DF0770E97235}" destId="{D43E24FC-211E-42CD-AE50-8497A21B7729}" srcOrd="18" destOrd="0" presId="urn:microsoft.com/office/officeart/2005/8/layout/cycle5"/>
    <dgm:cxn modelId="{BA6968C1-FFB1-4C7D-9A7E-E357C26F3B5A}" type="presParOf" srcId="{3CC80524-D9E5-4931-B534-DF0770E97235}" destId="{1BB1D0AF-96B0-4DED-965A-964225554D4A}" srcOrd="19" destOrd="0" presId="urn:microsoft.com/office/officeart/2005/8/layout/cycle5"/>
    <dgm:cxn modelId="{B0281025-0A72-4042-8FA4-EAEE69DE755F}" type="presParOf" srcId="{3CC80524-D9E5-4931-B534-DF0770E97235}" destId="{43C7CE95-0268-4A04-84BE-F6E3E5D72EFC}" srcOrd="20" destOrd="0" presId="urn:microsoft.com/office/officeart/2005/8/layout/cycle5"/>
    <dgm:cxn modelId="{3C07FACE-69E8-49DC-91B5-2827AF93EFDF}" type="presParOf" srcId="{3CC80524-D9E5-4931-B534-DF0770E97235}" destId="{95296DBA-5F4E-4B5A-B62E-DEBE624E7A9F}" srcOrd="21" destOrd="0" presId="urn:microsoft.com/office/officeart/2005/8/layout/cycle5"/>
    <dgm:cxn modelId="{32D82E84-78A6-43BB-8FDD-ECCF96CED733}" type="presParOf" srcId="{3CC80524-D9E5-4931-B534-DF0770E97235}" destId="{28736DCD-F023-46CD-AE2C-3E46E368867E}" srcOrd="22" destOrd="0" presId="urn:microsoft.com/office/officeart/2005/8/layout/cycle5"/>
    <dgm:cxn modelId="{17DB3914-399A-4923-A836-326390E4D00B}" type="presParOf" srcId="{3CC80524-D9E5-4931-B534-DF0770E97235}" destId="{8E88C1AF-4E70-46FF-A8EA-00657F8086A0}" srcOrd="23" destOrd="0" presId="urn:microsoft.com/office/officeart/2005/8/layout/cycle5"/>
    <dgm:cxn modelId="{94D86C3A-02E2-44EF-A415-69829AEA594B}" type="presParOf" srcId="{3CC80524-D9E5-4931-B534-DF0770E97235}" destId="{A93B7E2A-49AE-41A8-9DB6-E0489DAE01BC}" srcOrd="24" destOrd="0" presId="urn:microsoft.com/office/officeart/2005/8/layout/cycle5"/>
    <dgm:cxn modelId="{EC601C0F-4A8F-4D89-8EB7-A62D4F77853C}" type="presParOf" srcId="{3CC80524-D9E5-4931-B534-DF0770E97235}" destId="{FE01D8B6-C06B-45F4-928E-1AF4A39B96B2}" srcOrd="25" destOrd="0" presId="urn:microsoft.com/office/officeart/2005/8/layout/cycle5"/>
    <dgm:cxn modelId="{3A1084EF-1CFD-43E8-B1A2-A5F1D984C361}" type="presParOf" srcId="{3CC80524-D9E5-4931-B534-DF0770E97235}" destId="{4FBAE435-82BB-461E-9092-13298326E3DD}" srcOrd="26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612922-72B0-4259-B4A9-1F5D7868C30B}">
      <dsp:nvSpPr>
        <dsp:cNvPr id="0" name=""/>
        <dsp:cNvSpPr/>
      </dsp:nvSpPr>
      <dsp:spPr>
        <a:xfrm>
          <a:off x="2984165" y="-169471"/>
          <a:ext cx="2734817" cy="10363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Безопасное поведение</a:t>
          </a:r>
          <a:endParaRPr lang="ru-RU" sz="2800" kern="1200" dirty="0"/>
        </a:p>
      </dsp:txBody>
      <dsp:txXfrm>
        <a:off x="3034757" y="-118879"/>
        <a:ext cx="2633633" cy="935203"/>
      </dsp:txXfrm>
    </dsp:sp>
    <dsp:sp modelId="{E71D71FB-1448-4B01-81DF-CCE9997AEC37}">
      <dsp:nvSpPr>
        <dsp:cNvPr id="0" name=""/>
        <dsp:cNvSpPr/>
      </dsp:nvSpPr>
      <dsp:spPr>
        <a:xfrm>
          <a:off x="4952191" y="-381871"/>
          <a:ext cx="3905426" cy="3905426"/>
        </a:xfrm>
        <a:custGeom>
          <a:avLst/>
          <a:gdLst/>
          <a:ahLst/>
          <a:cxnLst/>
          <a:rect l="0" t="0" r="0" b="0"/>
          <a:pathLst>
            <a:path>
              <a:moveTo>
                <a:pt x="1099051" y="196481"/>
              </a:moveTo>
              <a:arcTo wR="1952713" hR="1952713" stAng="14644603" swAng="222796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C7F605-9D0B-4631-9EE9-0E5988323F64}">
      <dsp:nvSpPr>
        <dsp:cNvPr id="0" name=""/>
        <dsp:cNvSpPr/>
      </dsp:nvSpPr>
      <dsp:spPr>
        <a:xfrm>
          <a:off x="6562899" y="-230845"/>
          <a:ext cx="3183214" cy="13309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Волонтерская деятельность</a:t>
          </a:r>
          <a:endParaRPr lang="ru-RU" sz="2800" kern="1200" dirty="0"/>
        </a:p>
      </dsp:txBody>
      <dsp:txXfrm>
        <a:off x="6627871" y="-165873"/>
        <a:ext cx="3053270" cy="1201008"/>
      </dsp:txXfrm>
    </dsp:sp>
    <dsp:sp modelId="{42E446D0-5D69-4E4A-9D25-0A1A1657D95B}">
      <dsp:nvSpPr>
        <dsp:cNvPr id="0" name=""/>
        <dsp:cNvSpPr/>
      </dsp:nvSpPr>
      <dsp:spPr>
        <a:xfrm>
          <a:off x="4178177" y="-592080"/>
          <a:ext cx="4298493" cy="4298493"/>
        </a:xfrm>
        <a:custGeom>
          <a:avLst/>
          <a:gdLst/>
          <a:ahLst/>
          <a:cxnLst/>
          <a:rect l="0" t="0" r="0" b="0"/>
          <a:pathLst>
            <a:path>
              <a:moveTo>
                <a:pt x="4261540" y="2546080"/>
              </a:moveTo>
              <a:arcTo wR="2149246" hR="2149246" stAng="22238403" swAng="804980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9683F0-CA37-4E6D-822A-382741CC3F25}">
      <dsp:nvSpPr>
        <dsp:cNvPr id="0" name=""/>
        <dsp:cNvSpPr/>
      </dsp:nvSpPr>
      <dsp:spPr>
        <a:xfrm>
          <a:off x="2833514" y="986821"/>
          <a:ext cx="2936981" cy="10274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Труд и образование</a:t>
          </a:r>
          <a:endParaRPr lang="ru-RU" sz="2800" kern="1200" dirty="0"/>
        </a:p>
      </dsp:txBody>
      <dsp:txXfrm>
        <a:off x="2883668" y="1036975"/>
        <a:ext cx="2836673" cy="927094"/>
      </dsp:txXfrm>
    </dsp:sp>
    <dsp:sp modelId="{515BAA46-B0EE-45CF-A156-CF2547BD2A5F}">
      <dsp:nvSpPr>
        <dsp:cNvPr id="0" name=""/>
        <dsp:cNvSpPr/>
      </dsp:nvSpPr>
      <dsp:spPr>
        <a:xfrm>
          <a:off x="4664818" y="-1013550"/>
          <a:ext cx="4030656" cy="4030656"/>
        </a:xfrm>
        <a:custGeom>
          <a:avLst/>
          <a:gdLst/>
          <a:ahLst/>
          <a:cxnLst/>
          <a:rect l="0" t="0" r="0" b="0"/>
          <a:pathLst>
            <a:path>
              <a:moveTo>
                <a:pt x="164963" y="1216768"/>
              </a:moveTo>
              <a:arcTo wR="2015328" hR="2015328" stAng="12200612" swAng="804980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15C426-CACD-4563-9C8E-FB0FC6E5B45D}">
      <dsp:nvSpPr>
        <dsp:cNvPr id="0" name=""/>
        <dsp:cNvSpPr/>
      </dsp:nvSpPr>
      <dsp:spPr>
        <a:xfrm>
          <a:off x="6986560" y="1016734"/>
          <a:ext cx="3606677" cy="9025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Вовлеченность в культурную среду</a:t>
          </a:r>
          <a:endParaRPr lang="ru-RU" sz="2800" kern="1200" dirty="0"/>
        </a:p>
      </dsp:txBody>
      <dsp:txXfrm>
        <a:off x="7030621" y="1060795"/>
        <a:ext cx="3518555" cy="814474"/>
      </dsp:txXfrm>
    </dsp:sp>
    <dsp:sp modelId="{207EAB56-8F80-4290-A48B-74DA7FA8F67C}">
      <dsp:nvSpPr>
        <dsp:cNvPr id="0" name=""/>
        <dsp:cNvSpPr/>
      </dsp:nvSpPr>
      <dsp:spPr>
        <a:xfrm>
          <a:off x="5074407" y="736171"/>
          <a:ext cx="3905426" cy="3905426"/>
        </a:xfrm>
        <a:custGeom>
          <a:avLst/>
          <a:gdLst/>
          <a:ahLst/>
          <a:cxnLst/>
          <a:rect l="0" t="0" r="0" b="0"/>
          <a:pathLst>
            <a:path>
              <a:moveTo>
                <a:pt x="3830074" y="1415492"/>
              </a:moveTo>
              <a:arcTo wR="1952713" hR="1952713" stAng="20641867" swAng="134117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C91D-BA4B-4087-902F-4EF1EB103A73}">
      <dsp:nvSpPr>
        <dsp:cNvPr id="0" name=""/>
        <dsp:cNvSpPr/>
      </dsp:nvSpPr>
      <dsp:spPr>
        <a:xfrm>
          <a:off x="6690789" y="3148869"/>
          <a:ext cx="3902448" cy="12331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Профессиональная ориентированность</a:t>
          </a:r>
          <a:endParaRPr lang="ru-RU" sz="2800" kern="1200" dirty="0"/>
        </a:p>
      </dsp:txBody>
      <dsp:txXfrm>
        <a:off x="6750987" y="3209067"/>
        <a:ext cx="3782052" cy="1112758"/>
      </dsp:txXfrm>
    </dsp:sp>
    <dsp:sp modelId="{FF97F394-6C55-4323-A942-ECDA9CD8959E}">
      <dsp:nvSpPr>
        <dsp:cNvPr id="0" name=""/>
        <dsp:cNvSpPr/>
      </dsp:nvSpPr>
      <dsp:spPr>
        <a:xfrm>
          <a:off x="6557477" y="502029"/>
          <a:ext cx="3905426" cy="3905426"/>
        </a:xfrm>
        <a:custGeom>
          <a:avLst/>
          <a:gdLst/>
          <a:ahLst/>
          <a:cxnLst/>
          <a:rect l="0" t="0" r="0" b="0"/>
          <a:pathLst>
            <a:path>
              <a:moveTo>
                <a:pt x="1215195" y="3760794"/>
              </a:moveTo>
              <a:arcTo wR="1952713" hR="1952713" stAng="6731435" swAng="257065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4BBD85-8B31-4B5D-9883-E612C642F325}">
      <dsp:nvSpPr>
        <dsp:cNvPr id="0" name=""/>
        <dsp:cNvSpPr/>
      </dsp:nvSpPr>
      <dsp:spPr>
        <a:xfrm>
          <a:off x="3941553" y="2227867"/>
          <a:ext cx="2658821" cy="233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Отношение к России и родному краю</a:t>
          </a:r>
          <a:endParaRPr lang="ru-RU" sz="2800" kern="1200" dirty="0"/>
        </a:p>
      </dsp:txBody>
      <dsp:txXfrm>
        <a:off x="4055454" y="2341768"/>
        <a:ext cx="2431019" cy="2105478"/>
      </dsp:txXfrm>
    </dsp:sp>
    <dsp:sp modelId="{3EF86B26-F24C-4503-8AFA-62D87B1B72B2}">
      <dsp:nvSpPr>
        <dsp:cNvPr id="0" name=""/>
        <dsp:cNvSpPr/>
      </dsp:nvSpPr>
      <dsp:spPr>
        <a:xfrm>
          <a:off x="4007938" y="-393563"/>
          <a:ext cx="5020589" cy="5020589"/>
        </a:xfrm>
        <a:custGeom>
          <a:avLst/>
          <a:gdLst/>
          <a:ahLst/>
          <a:cxnLst/>
          <a:rect l="0" t="0" r="0" b="0"/>
          <a:pathLst>
            <a:path>
              <a:moveTo>
                <a:pt x="157149" y="1636060"/>
              </a:moveTo>
              <a:arcTo wR="2510294" hR="2510294" stAng="12022854" swAng="804980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3E24FC-211E-42CD-AE50-8497A21B7729}">
      <dsp:nvSpPr>
        <dsp:cNvPr id="0" name=""/>
        <dsp:cNvSpPr/>
      </dsp:nvSpPr>
      <dsp:spPr>
        <a:xfrm>
          <a:off x="7328825" y="2005596"/>
          <a:ext cx="3264412" cy="12147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Представление об экологии</a:t>
          </a:r>
          <a:endParaRPr lang="ru-RU" sz="2800" kern="1200" dirty="0"/>
        </a:p>
      </dsp:txBody>
      <dsp:txXfrm>
        <a:off x="7388126" y="2064897"/>
        <a:ext cx="3145810" cy="1096194"/>
      </dsp:txXfrm>
    </dsp:sp>
    <dsp:sp modelId="{43C7CE95-0268-4A04-84BE-F6E3E5D72EFC}">
      <dsp:nvSpPr>
        <dsp:cNvPr id="0" name=""/>
        <dsp:cNvSpPr/>
      </dsp:nvSpPr>
      <dsp:spPr>
        <a:xfrm>
          <a:off x="2379942" y="535255"/>
          <a:ext cx="6451437" cy="6451437"/>
        </a:xfrm>
        <a:custGeom>
          <a:avLst/>
          <a:gdLst/>
          <a:ahLst/>
          <a:cxnLst/>
          <a:rect l="0" t="0" r="0" b="0"/>
          <a:pathLst>
            <a:path>
              <a:moveTo>
                <a:pt x="6365296" y="3966199"/>
              </a:moveTo>
              <a:arcTo wR="3225718" hR="3225718" stAng="22396253" swAng="804980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296DBA-5F4E-4B5A-B62E-DEBE624E7A9F}">
      <dsp:nvSpPr>
        <dsp:cNvPr id="0" name=""/>
        <dsp:cNvSpPr/>
      </dsp:nvSpPr>
      <dsp:spPr>
        <a:xfrm>
          <a:off x="0" y="2448694"/>
          <a:ext cx="3779316" cy="185286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Ориентированность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 научное познание</a:t>
          </a:r>
          <a:endParaRPr lang="ru-RU" sz="2800" kern="1200" dirty="0"/>
        </a:p>
      </dsp:txBody>
      <dsp:txXfrm>
        <a:off x="90449" y="2539143"/>
        <a:ext cx="3598418" cy="1671963"/>
      </dsp:txXfrm>
    </dsp:sp>
    <dsp:sp modelId="{8E88C1AF-4E70-46FF-A8EA-00657F8086A0}">
      <dsp:nvSpPr>
        <dsp:cNvPr id="0" name=""/>
        <dsp:cNvSpPr/>
      </dsp:nvSpPr>
      <dsp:spPr>
        <a:xfrm>
          <a:off x="-576885" y="-1438339"/>
          <a:ext cx="3905426" cy="3905426"/>
        </a:xfrm>
        <a:custGeom>
          <a:avLst/>
          <a:gdLst/>
          <a:ahLst/>
          <a:cxnLst/>
          <a:rect l="0" t="0" r="0" b="0"/>
          <a:pathLst>
            <a:path>
              <a:moveTo>
                <a:pt x="2148851" y="3895551"/>
              </a:moveTo>
              <a:arcTo wR="1952713" hR="1952713" stAng="5054117" swAng="37988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3B7E2A-49AE-41A8-9DB6-E0489DAE01BC}">
      <dsp:nvSpPr>
        <dsp:cNvPr id="0" name=""/>
        <dsp:cNvSpPr/>
      </dsp:nvSpPr>
      <dsp:spPr>
        <a:xfrm>
          <a:off x="80407" y="334639"/>
          <a:ext cx="2407792" cy="21303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Семейные ценности и здоровый образ жизни</a:t>
          </a:r>
          <a:endParaRPr lang="ru-RU" sz="2800" kern="1200" dirty="0"/>
        </a:p>
      </dsp:txBody>
      <dsp:txXfrm>
        <a:off x="184401" y="438633"/>
        <a:ext cx="2199804" cy="1922337"/>
      </dsp:txXfrm>
    </dsp:sp>
    <dsp:sp modelId="{4FBAE435-82BB-461E-9092-13298326E3DD}">
      <dsp:nvSpPr>
        <dsp:cNvPr id="0" name=""/>
        <dsp:cNvSpPr/>
      </dsp:nvSpPr>
      <dsp:spPr>
        <a:xfrm>
          <a:off x="398068" y="169678"/>
          <a:ext cx="3905426" cy="3905426"/>
        </a:xfrm>
        <a:custGeom>
          <a:avLst/>
          <a:gdLst/>
          <a:ahLst/>
          <a:cxnLst/>
          <a:rect l="0" t="0" r="0" b="0"/>
          <a:pathLst>
            <a:path>
              <a:moveTo>
                <a:pt x="1614501" y="29512"/>
              </a:moveTo>
              <a:arcTo wR="1952713" hR="1952713" stAng="15601560" swAng="277300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46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847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3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6823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745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66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46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9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635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25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3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01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224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31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887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602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CBC67-C94C-4A3F-826A-A1F15B2BAA3B}" type="datetimeFigureOut">
              <a:rPr lang="ru-RU" smtClean="0"/>
              <a:t>24.03.2025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AEBDD-4B41-4C4C-8C25-075F8D498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381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63469" y="5058273"/>
            <a:ext cx="8144134" cy="1117687"/>
          </a:xfrm>
        </p:spPr>
        <p:txBody>
          <a:bodyPr>
            <a:normAutofit lnSpcReduction="10000"/>
          </a:bodyPr>
          <a:lstStyle/>
          <a:p>
            <a:r>
              <a:rPr lang="ru-RU" sz="3600" dirty="0" err="1" smtClean="0"/>
              <a:t>О.Г.Викульева</a:t>
            </a:r>
            <a:r>
              <a:rPr lang="ru-RU" sz="3600" dirty="0" smtClean="0"/>
              <a:t>, </a:t>
            </a:r>
          </a:p>
          <a:p>
            <a:r>
              <a:rPr lang="ru-RU" sz="3600" dirty="0" smtClean="0"/>
              <a:t>заведующий ЦНППМ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0322" y="2912412"/>
            <a:ext cx="84636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Воспитательный </a:t>
            </a:r>
            <a:r>
              <a:rPr lang="ru-RU" sz="3000" b="1" dirty="0"/>
              <a:t>потенциал школы</a:t>
            </a:r>
            <a:r>
              <a:rPr lang="ru-RU" sz="3000" b="1" dirty="0" smtClean="0"/>
              <a:t>.</a:t>
            </a:r>
          </a:p>
          <a:p>
            <a:r>
              <a:rPr lang="ru-RU" sz="3000" b="1" dirty="0" smtClean="0"/>
              <a:t>Результаты Национального исследования</a:t>
            </a:r>
            <a:endParaRPr lang="ru-RU" sz="3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24137" y="3035522"/>
            <a:ext cx="165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chemeClr val="tx1">
                    <a:lumMod val="95000"/>
                  </a:schemeClr>
                </a:solidFill>
              </a:rPr>
              <a:t>НИКО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1442" y="126400"/>
            <a:ext cx="4857210" cy="242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5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34949"/>
            <a:ext cx="10810064" cy="35993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/>
              <a:t>ж) поддержка религиозных организаций традиционных конфессий, обеспечение их участия в деятельности, направленной на сохранение традиционных ценностей, противодействие деструктивным религиозным течениям;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/>
              <a:t>з) формирование государственного заказа на проведение научных исследований, создание информационных и методических материалов (в том числе </a:t>
            </a:r>
            <a:r>
              <a:rPr lang="ru-RU" sz="2000" b="1" dirty="0" err="1" smtClean="0"/>
              <a:t>кинолетописи</a:t>
            </a:r>
            <a:r>
              <a:rPr lang="ru-RU" sz="2000" b="1" dirty="0" smtClean="0"/>
              <a:t> и других аудиовизуальных материалов), произведений литературы и искусства, оказание услуг, направленных на сохранение и популяризацию традиционных ценностей, а также обеспечение контроля качества выполнения этого государственного заказа;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/>
              <a:t>и) обеспечение государственной охраны объектов культурного наследия (памятников истории и культуры) народов Российской Федерации, предоставление доступа к ним в целях их популяризации как среды, формирующей историческое самосознание, воспитывающей любовь и уважение к Отечеству;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905" y="726528"/>
            <a:ext cx="8297433" cy="962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9877" y="1006421"/>
            <a:ext cx="1201016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0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521" y="812071"/>
            <a:ext cx="8297375" cy="9632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508139" cy="359931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100" b="1" dirty="0"/>
              <a:t>к) поддержка проектов, направленных на продвижение традиционных ценностей в информационной среде;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100" b="1" dirty="0"/>
              <a:t>л) защита и поддержка русского языка как языка государствообразующего народа, обеспечение соблюдения норм современного русского литературного языка (в том числе недопущение использования нецензурной лексики), противодействие излишнему использованию иностранной лексики;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100" b="1" dirty="0"/>
              <a:t>м) защита от внешнего деструктивного информационно-психологического воздействия, пресечение деятельности, направленной на разрушение традиционных ценностей в России;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100" b="1" dirty="0"/>
              <a:t>н) повышение роли России в мире за счет продвижения традиционных российских духовно-нравственных ценностей, основанных на исконных общечеловеческих ценностях.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3485" y="1019452"/>
            <a:ext cx="1201016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7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ФРП воспитания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758305" cy="359931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b="1" dirty="0"/>
              <a:t>Федеральные рабочие программы воспитания для общеобразовательных </a:t>
            </a:r>
            <a:r>
              <a:rPr lang="ru-RU" sz="4000" b="1" dirty="0" smtClean="0"/>
              <a:t>организаций </a:t>
            </a:r>
            <a:r>
              <a:rPr lang="ru-RU" sz="4000" b="1" dirty="0"/>
              <a:t>содержат набор целевых ориентиров результатов воспитания </a:t>
            </a: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по </a:t>
            </a:r>
            <a:r>
              <a:rPr lang="ru-RU" sz="4000" b="1" dirty="0"/>
              <a:t>соответствующим уровням </a:t>
            </a:r>
            <a:endParaRPr lang="ru-RU" sz="4000" b="1" dirty="0" smtClean="0"/>
          </a:p>
          <a:p>
            <a:pPr marL="0" indent="0" algn="ctr">
              <a:buNone/>
            </a:pPr>
            <a:r>
              <a:rPr lang="ru-RU" sz="4000" b="1" dirty="0" smtClean="0"/>
              <a:t>общего </a:t>
            </a:r>
            <a:r>
              <a:rPr lang="ru-RU" sz="4000" b="1" dirty="0"/>
              <a:t>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9638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960" y="910659"/>
            <a:ext cx="5794990" cy="5413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915" y="910659"/>
            <a:ext cx="5317457" cy="541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4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Распределение оценок управленческих механизмов ОО по трекам воспитательной работы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2743" y="2190148"/>
            <a:ext cx="8108628" cy="42641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366" y="3313230"/>
            <a:ext cx="9183382" cy="137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3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1618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Профессиональное взаимодействие специалистов и достижение целей воспитательной работы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9955" y="2060755"/>
            <a:ext cx="7524680" cy="46016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269" y="3542398"/>
            <a:ext cx="9278645" cy="134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7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Федеральный институт оценки</a:t>
            </a:r>
            <a:br>
              <a:rPr lang="ru-RU" dirty="0" smtClean="0"/>
            </a:br>
            <a:r>
              <a:rPr lang="ru-RU" dirty="0" smtClean="0"/>
              <a:t>качества образования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8591" y="2173857"/>
            <a:ext cx="10124594" cy="43856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0417" y="664959"/>
            <a:ext cx="1409897" cy="12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5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Ценностные ориентации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0" y="2336873"/>
            <a:ext cx="10715173" cy="359931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000" b="1" dirty="0" smtClean="0"/>
              <a:t>Ценностные </a:t>
            </a:r>
            <a:r>
              <a:rPr lang="ru-RU" sz="4000" b="1" dirty="0"/>
              <a:t>ориентации (далее – ЦО) – взаимосвязанные знания, представления и установки относительно традиционных для российского общества норм и ценностей и их практическое воплощение в поведении обучающихся.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466" y="753228"/>
            <a:ext cx="1614054" cy="92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НИКО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78966"/>
            <a:ext cx="10887702" cy="38572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оценка </a:t>
            </a:r>
            <a:r>
              <a:rPr lang="ru-RU" sz="4400" dirty="0" err="1" smtClean="0"/>
              <a:t>сформированности</a:t>
            </a:r>
            <a:r>
              <a:rPr lang="ru-RU" sz="4400" dirty="0" smtClean="0"/>
              <a:t> </a:t>
            </a:r>
            <a:r>
              <a:rPr lang="ru-RU" sz="4400" dirty="0"/>
              <a:t>ценностных ориентаций обучающихся </a:t>
            </a: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(</a:t>
            </a:r>
            <a:r>
              <a:rPr lang="ru-RU" sz="4400" dirty="0"/>
              <a:t>оценивались 10 ценностных ориентаций </a:t>
            </a: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обучающихся </a:t>
            </a:r>
            <a:r>
              <a:rPr lang="ru-RU" sz="4400" dirty="0"/>
              <a:t>8-х и 10-х классов</a:t>
            </a:r>
            <a:r>
              <a:rPr lang="ru-RU" sz="4400" dirty="0" smtClean="0"/>
              <a:t>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3523" y="1001309"/>
            <a:ext cx="1135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цель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240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НИКО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835943" cy="3599316"/>
          </a:xfrm>
        </p:spPr>
        <p:txBody>
          <a:bodyPr>
            <a:normAutofit/>
          </a:bodyPr>
          <a:lstStyle/>
          <a:p>
            <a:pPr algn="just"/>
            <a:r>
              <a:rPr lang="ru-RU" sz="3600" b="1" dirty="0" smtClean="0"/>
              <a:t>позволяют </a:t>
            </a:r>
            <a:r>
              <a:rPr lang="ru-RU" sz="3600" b="1" dirty="0"/>
              <a:t>оценить </a:t>
            </a:r>
            <a:r>
              <a:rPr lang="ru-RU" sz="3600" b="1" u="sng" dirty="0"/>
              <a:t>качество</a:t>
            </a:r>
            <a:r>
              <a:rPr lang="ru-RU" sz="3600" b="1" dirty="0"/>
              <a:t> воспитательной работы в ОО с точки зрения имеющихся ресурсов и </a:t>
            </a:r>
            <a:r>
              <a:rPr lang="ru-RU" sz="3600" b="1" dirty="0" smtClean="0"/>
              <a:t>дефицитов;</a:t>
            </a:r>
          </a:p>
          <a:p>
            <a:pPr algn="just"/>
            <a:r>
              <a:rPr lang="ru-RU" sz="3600" b="1" dirty="0" smtClean="0"/>
              <a:t>направлены </a:t>
            </a:r>
            <a:r>
              <a:rPr lang="ru-RU" sz="3600" b="1" dirty="0"/>
              <a:t>на выявление </a:t>
            </a:r>
            <a:r>
              <a:rPr lang="ru-RU" sz="3600" b="1" u="sng" dirty="0"/>
              <a:t>результативности</a:t>
            </a:r>
            <a:r>
              <a:rPr lang="ru-RU" sz="3600" b="1" dirty="0"/>
              <a:t> воспитательной работы в различных группах </a:t>
            </a:r>
            <a:r>
              <a:rPr lang="ru-RU" sz="3600" b="1" dirty="0" smtClean="0"/>
              <a:t>школ.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22634" y="1109031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21888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Индексы</a:t>
            </a:r>
            <a:r>
              <a:rPr lang="ru-RU" dirty="0" smtClean="0"/>
              <a:t> ценностных ориентаций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475131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173005598"/>
              </p:ext>
            </p:extLst>
          </p:nvPr>
        </p:nvGraphicFramePr>
        <p:xfrm>
          <a:off x="680321" y="1834166"/>
          <a:ext cx="10593238" cy="4301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003935" y="1035972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Индексы</a:t>
            </a:r>
          </a:p>
        </p:txBody>
      </p:sp>
    </p:spTree>
    <p:extLst>
      <p:ext uri="{BB962C8B-B14F-4D97-AF65-F5344CB8AC3E}">
        <p14:creationId xmlns:p14="http://schemas.microsoft.com/office/powerpoint/2010/main" val="35640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78038" y="946876"/>
            <a:ext cx="4661588" cy="56702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737" y="1092511"/>
            <a:ext cx="1201016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89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905" y="726528"/>
            <a:ext cx="8297433" cy="96215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70340"/>
            <a:ext cx="10697921" cy="386584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dirty="0"/>
              <a:t>а) укрепление гражданского единства, общероссийской гражданской идентичности и российской самобытности, межнационального и межрелигиозного согласия на </a:t>
            </a:r>
            <a:r>
              <a:rPr lang="ru-RU" b="1" dirty="0" smtClean="0"/>
              <a:t>основе </a:t>
            </a:r>
            <a:r>
              <a:rPr lang="ru-RU" b="1" dirty="0"/>
              <a:t>объединяющей роли традиционных </a:t>
            </a:r>
            <a:r>
              <a:rPr lang="ru-RU" b="1" dirty="0" smtClean="0"/>
              <a:t>ценностей;</a:t>
            </a:r>
          </a:p>
          <a:p>
            <a:pPr marL="0" indent="0" algn="just">
              <a:buNone/>
            </a:pPr>
            <a:r>
              <a:rPr lang="ru-RU" b="1" dirty="0"/>
              <a:t>б) сохранение исторической памяти, противодействие попыткам фальсификации истории, сбережение исторического опыта формирования традиционных ценностей и их влияния на российскую историю, в том числе на жизнь и творчество выдающихся деятелей России;</a:t>
            </a:r>
          </a:p>
          <a:p>
            <a:pPr marL="0" indent="0" algn="just">
              <a:buNone/>
            </a:pPr>
            <a:r>
              <a:rPr lang="ru-RU" b="1" dirty="0"/>
              <a:t>в) сохранение, укрепление и продвижение традиционных семейных ценностей (в том числе защита института брака как союза мужчины и женщины), обеспечение преемственности поколений, забота о достойной жизни старшего поколения, формирование представления о сбережении народа России как об основном стратегическом национальном приоритете;</a:t>
            </a:r>
          </a:p>
          <a:p>
            <a:pPr marL="0" indent="0" algn="just">
              <a:buNone/>
            </a:pP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1471" y="1093644"/>
            <a:ext cx="1200318" cy="40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61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156604"/>
            <a:ext cx="9613861" cy="420106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2200" b="1" dirty="0"/>
              <a:t>г) реализация государственной информационной политики, направленной на усиление роли традиционных ценностей в массовом сознании и противодействие распространению деструктивной идеологии;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200" b="1" dirty="0" smtClean="0"/>
              <a:t>д</a:t>
            </a:r>
            <a:r>
              <a:rPr lang="ru-RU" sz="2200" b="1" dirty="0"/>
              <a:t>) воспитание в духе уважения к традиционным ценностям как ключевой инструмент государственной политики в области образования и культуры, необходимый для формирования гармонично развитой личности;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200" b="1" dirty="0" smtClean="0"/>
              <a:t>е</a:t>
            </a:r>
            <a:r>
              <a:rPr lang="ru-RU" sz="2200" b="1" dirty="0"/>
              <a:t>) поддержка общественных проектов и институтов гражданского общества в области патриотического воспитания и сохранения историко-культурного наследия народов России</a:t>
            </a:r>
            <a:r>
              <a:rPr lang="ru-RU" sz="2200" b="1" dirty="0" smtClean="0"/>
              <a:t>;</a:t>
            </a:r>
            <a:endParaRPr lang="ru-RU" sz="2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905" y="726528"/>
            <a:ext cx="8297433" cy="9621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7991" y="1092511"/>
            <a:ext cx="1201016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253</TotalTime>
  <Words>549</Words>
  <Application>Microsoft Office PowerPoint</Application>
  <PresentationFormat>Широкоэкранный</PresentationFormat>
  <Paragraphs>49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Trebuchet MS</vt:lpstr>
      <vt:lpstr>Берлин</vt:lpstr>
      <vt:lpstr> </vt:lpstr>
      <vt:lpstr>Федеральный институт оценки качества образования</vt:lpstr>
      <vt:lpstr>Ценностные ориентации </vt:lpstr>
      <vt:lpstr>Цель НИКО</vt:lpstr>
      <vt:lpstr>Результаты НИКО </vt:lpstr>
      <vt:lpstr>Индексы ценностных ориентаций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ФРП воспитания</vt:lpstr>
      <vt:lpstr>Презентация PowerPoint</vt:lpstr>
      <vt:lpstr>Распределение оценок управленческих механизмов ОО по трекам воспитательной работы</vt:lpstr>
      <vt:lpstr>Профессиональное взаимодействие специалистов и достижение целей воспитательной работы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User</cp:lastModifiedBy>
  <cp:revision>41</cp:revision>
  <dcterms:created xsi:type="dcterms:W3CDTF">2025-03-24T08:02:40Z</dcterms:created>
  <dcterms:modified xsi:type="dcterms:W3CDTF">2025-03-24T13:03:44Z</dcterms:modified>
</cp:coreProperties>
</file>