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Inter" panose="020B0604020202020204" charset="0"/>
      <p:regular r:id="rId15"/>
      <p:bold r:id="rId16"/>
      <p:italic r:id="rId17"/>
      <p:boldItalic r:id="rId18"/>
    </p:embeddedFont>
    <p:embeddedFont>
      <p:font typeface="Inter SemiBold" panose="020B0604020202020204" charset="0"/>
      <p:regular r:id="rId19"/>
      <p:bold r:id="rId20"/>
      <p:italic r:id="rId21"/>
      <p:boldItalic r:id="rId22"/>
    </p:embeddedFont>
    <p:embeddedFont>
      <p:font typeface="Play" panose="020B0604020202020204" charset="0"/>
      <p:regular r:id="rId23"/>
      <p:bold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2c42253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f2c42253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4" name="Google Shape;174;g2f2c42253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2c4225398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2f2c4225398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3" name="Google Shape;393;g2f2c4225398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41c0887b4_2_1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09" name="Google Shape;209;g2f41c0887b4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41c0887b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f41c0887b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2c4225398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g2f2c4225398_0_1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9" name="Google Shape;269;g2f2c4225398_0_1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f32c39c26e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2f32c39c26e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>
                <a:latin typeface="Play"/>
                <a:ea typeface="Play"/>
                <a:cs typeface="Play"/>
                <a:sym typeface="Play"/>
              </a:rPr>
              <a:t>Комментарий Рустама: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>
                <a:latin typeface="Play"/>
                <a:ea typeface="Play"/>
                <a:cs typeface="Play"/>
                <a:sym typeface="Play"/>
              </a:rPr>
              <a:t>Кратко о сервисных обновлениях (чат-боты, сервисные коллабы с партнерами)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>
                <a:latin typeface="Play"/>
                <a:ea typeface="Play"/>
                <a:cs typeface="Play"/>
                <a:sym typeface="Play"/>
              </a:rPr>
              <a:t>Далее (другой слайд) – текст + QR на серию сервиса. Посыл: решение боли пользователя через сервис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>
                <a:latin typeface="Play"/>
                <a:ea typeface="Play"/>
                <a:cs typeface="Play"/>
                <a:sym typeface="Play"/>
              </a:rPr>
              <a:t>Сверка QR – что работает, что нет? На что даем QR, на что иное?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>
                <a:latin typeface="Play"/>
                <a:ea typeface="Play"/>
                <a:cs typeface="Play"/>
                <a:sym typeface="Play"/>
              </a:rPr>
              <a:t>QR не рабочие, все ведут на дашборд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32c39c26e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f32c39c26e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0" name="Google Shape;300;g2f32c39c26e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2c4225398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f2c4225398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32c39c26e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g2f32c39c26e_0_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1" name="Google Shape;331;g2f32c39c26e_0_6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2c4225398_0_1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2f2c4225398_0_1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5" name="Google Shape;355;g2f2c4225398_0_1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 раздела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 раздела 1">
  <p:cSld name="TITLE_AND_BODY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ото">
  <p:cSld name="1 фото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503636" y="125986"/>
            <a:ext cx="349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с заголовком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10019" y="277672"/>
            <a:ext cx="762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 sz="2400" b="0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357016" y="4751882"/>
            <a:ext cx="5322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 изображением">
  <p:cSld name="Титульный слайд с изображением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80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Medium"/>
              <a:buNone/>
              <a:defRPr sz="3600" b="0" i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b="0" i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>
            <a:spLocks noGrp="1"/>
          </p:cNvSpPr>
          <p:nvPr>
            <p:ph type="pic" idx="2"/>
          </p:nvPr>
        </p:nvSpPr>
        <p:spPr>
          <a:xfrm>
            <a:off x="5940000" y="553050"/>
            <a:ext cx="2700000" cy="4127100"/>
          </a:xfrm>
          <a:prstGeom prst="roundRect">
            <a:avLst>
              <a:gd name="adj" fmla="val 10642"/>
            </a:avLst>
          </a:prstGeom>
          <a:noFill/>
          <a:ln>
            <a:noFill/>
          </a:ln>
        </p:spPr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40">
          <p15:clr>
            <a:srgbClr val="E46962"/>
          </p15:clr>
        </p15:guide>
        <p15:guide id="3" pos="2880">
          <p15:clr>
            <a:srgbClr val="E46962"/>
          </p15:clr>
        </p15:guide>
        <p15:guide id="4" pos="5443">
          <p15:clr>
            <a:srgbClr val="E46962"/>
          </p15:clr>
        </p15:guide>
        <p15:guide id="5" orient="horz" pos="339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041">
          <p15:clr>
            <a:srgbClr val="E46962"/>
          </p15:clr>
        </p15:guide>
        <p15:guide id="8" pos="3742">
          <p15:clr>
            <a:srgbClr val="E46962"/>
          </p15:clr>
        </p15:guide>
        <p15:guide id="9" pos="1610">
          <p15:clr>
            <a:srgbClr val="E46962"/>
          </p15:clr>
        </p15:guide>
        <p15:guide id="10" pos="4150">
          <p15:clr>
            <a:srgbClr val="E46962"/>
          </p15:clr>
        </p15:guide>
        <p15:guide id="11" orient="horz" pos="1417">
          <p15:clr>
            <a:srgbClr val="E46962"/>
          </p15:clr>
        </p15:guide>
        <p15:guide id="12" orient="horz" pos="1531">
          <p15:clr>
            <a:srgbClr val="E46962"/>
          </p15:clr>
        </p15:guide>
        <p15:guide id="13" pos="3175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Inter SemiBold"/>
              <a:buNone/>
              <a:defRPr sz="14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6048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с заголовком" type="secHead">
  <p:cSld name="SECTION_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510019" y="277672"/>
            <a:ext cx="762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357016" y="4751882"/>
            <a:ext cx="5322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 изображением">
  <p:cSld name="Титульный слайд с изображением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80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  <a:defRPr sz="4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>
            <a:spLocks noGrp="1"/>
          </p:cNvSpPr>
          <p:nvPr>
            <p:ph type="pic" idx="2"/>
          </p:nvPr>
        </p:nvSpPr>
        <p:spPr>
          <a:xfrm>
            <a:off x="5940000" y="553050"/>
            <a:ext cx="2700000" cy="4127100"/>
          </a:xfrm>
          <a:prstGeom prst="roundRect">
            <a:avLst>
              <a:gd name="adj" fmla="val 10642"/>
            </a:avLst>
          </a:prstGeom>
          <a:noFill/>
          <a:ln>
            <a:noFill/>
          </a:ln>
        </p:spPr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40">
          <p15:clr>
            <a:srgbClr val="E46962"/>
          </p15:clr>
        </p15:guide>
        <p15:guide id="3" pos="2880">
          <p15:clr>
            <a:srgbClr val="E46962"/>
          </p15:clr>
        </p15:guide>
        <p15:guide id="4" pos="5443">
          <p15:clr>
            <a:srgbClr val="E46962"/>
          </p15:clr>
        </p15:guide>
        <p15:guide id="5" orient="horz" pos="339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041">
          <p15:clr>
            <a:srgbClr val="E46962"/>
          </p15:clr>
        </p15:guide>
        <p15:guide id="8" pos="3742">
          <p15:clr>
            <a:srgbClr val="E46962"/>
          </p15:clr>
        </p15:guide>
        <p15:guide id="9" pos="1610">
          <p15:clr>
            <a:srgbClr val="E46962"/>
          </p15:clr>
        </p15:guide>
        <p15:guide id="10" pos="4150">
          <p15:clr>
            <a:srgbClr val="E46962"/>
          </p15:clr>
        </p15:guide>
        <p15:guide id="11" orient="horz" pos="1417">
          <p15:clr>
            <a:srgbClr val="E46962"/>
          </p15:clr>
        </p15:guide>
        <p15:guide id="12" orient="horz" pos="1531">
          <p15:clr>
            <a:srgbClr val="E46962"/>
          </p15:clr>
        </p15:guide>
        <p15:guide id="13" pos="317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6048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"/>
              <a:buChar char="■"/>
              <a:def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1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522000" y="1800000"/>
            <a:ext cx="8100000" cy="2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63" name="Google Shape;63;p16"/>
          <p:cNvGrpSpPr/>
          <p:nvPr/>
        </p:nvGrpSpPr>
        <p:grpSpPr>
          <a:xfrm>
            <a:off x="0" y="-86064"/>
            <a:ext cx="9141110" cy="48150"/>
            <a:chOff x="1" y="0"/>
            <a:chExt cx="12188147" cy="64200"/>
          </a:xfrm>
        </p:grpSpPr>
        <p:cxnSp>
          <p:nvCxnSpPr>
            <p:cNvPr id="64" name="Google Shape;64;p16"/>
            <p:cNvCxnSpPr/>
            <p:nvPr/>
          </p:nvCxnSpPr>
          <p:spPr>
            <a:xfrm>
              <a:off x="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16"/>
            <p:cNvCxnSpPr/>
            <p:nvPr/>
          </p:nvCxnSpPr>
          <p:spPr>
            <a:xfrm>
              <a:off x="677119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6"/>
            <p:cNvCxnSpPr/>
            <p:nvPr/>
          </p:nvCxnSpPr>
          <p:spPr>
            <a:xfrm>
              <a:off x="135423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16"/>
            <p:cNvCxnSpPr/>
            <p:nvPr/>
          </p:nvCxnSpPr>
          <p:spPr>
            <a:xfrm>
              <a:off x="203135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16"/>
            <p:cNvCxnSpPr/>
            <p:nvPr/>
          </p:nvCxnSpPr>
          <p:spPr>
            <a:xfrm>
              <a:off x="270847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16"/>
            <p:cNvCxnSpPr/>
            <p:nvPr/>
          </p:nvCxnSpPr>
          <p:spPr>
            <a:xfrm>
              <a:off x="338559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16"/>
            <p:cNvCxnSpPr/>
            <p:nvPr/>
          </p:nvCxnSpPr>
          <p:spPr>
            <a:xfrm>
              <a:off x="406271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16"/>
            <p:cNvCxnSpPr/>
            <p:nvPr/>
          </p:nvCxnSpPr>
          <p:spPr>
            <a:xfrm>
              <a:off x="473983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16"/>
            <p:cNvCxnSpPr/>
            <p:nvPr/>
          </p:nvCxnSpPr>
          <p:spPr>
            <a:xfrm>
              <a:off x="5416952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16"/>
            <p:cNvCxnSpPr/>
            <p:nvPr/>
          </p:nvCxnSpPr>
          <p:spPr>
            <a:xfrm>
              <a:off x="609407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16"/>
            <p:cNvCxnSpPr/>
            <p:nvPr/>
          </p:nvCxnSpPr>
          <p:spPr>
            <a:xfrm>
              <a:off x="6771190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16"/>
            <p:cNvCxnSpPr/>
            <p:nvPr/>
          </p:nvCxnSpPr>
          <p:spPr>
            <a:xfrm>
              <a:off x="744830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16"/>
            <p:cNvCxnSpPr/>
            <p:nvPr/>
          </p:nvCxnSpPr>
          <p:spPr>
            <a:xfrm>
              <a:off x="812542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16"/>
            <p:cNvCxnSpPr/>
            <p:nvPr/>
          </p:nvCxnSpPr>
          <p:spPr>
            <a:xfrm>
              <a:off x="880254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6"/>
            <p:cNvCxnSpPr/>
            <p:nvPr/>
          </p:nvCxnSpPr>
          <p:spPr>
            <a:xfrm>
              <a:off x="947966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16"/>
            <p:cNvCxnSpPr/>
            <p:nvPr/>
          </p:nvCxnSpPr>
          <p:spPr>
            <a:xfrm>
              <a:off x="1015678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16"/>
            <p:cNvCxnSpPr/>
            <p:nvPr/>
          </p:nvCxnSpPr>
          <p:spPr>
            <a:xfrm>
              <a:off x="1083390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81;p16"/>
            <p:cNvCxnSpPr/>
            <p:nvPr/>
          </p:nvCxnSpPr>
          <p:spPr>
            <a:xfrm>
              <a:off x="1151102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82;p16"/>
            <p:cNvCxnSpPr/>
            <p:nvPr/>
          </p:nvCxnSpPr>
          <p:spPr>
            <a:xfrm>
              <a:off x="1218814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3" name="Google Shape;83;p16"/>
          <p:cNvGrpSpPr/>
          <p:nvPr/>
        </p:nvGrpSpPr>
        <p:grpSpPr>
          <a:xfrm>
            <a:off x="-2" y="5240316"/>
            <a:ext cx="9141110" cy="48150"/>
            <a:chOff x="1" y="0"/>
            <a:chExt cx="12188147" cy="64200"/>
          </a:xfrm>
        </p:grpSpPr>
        <p:cxnSp>
          <p:nvCxnSpPr>
            <p:cNvPr id="84" name="Google Shape;84;p16"/>
            <p:cNvCxnSpPr/>
            <p:nvPr/>
          </p:nvCxnSpPr>
          <p:spPr>
            <a:xfrm>
              <a:off x="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" name="Google Shape;85;p16"/>
            <p:cNvCxnSpPr/>
            <p:nvPr/>
          </p:nvCxnSpPr>
          <p:spPr>
            <a:xfrm>
              <a:off x="677119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" name="Google Shape;86;p16"/>
            <p:cNvCxnSpPr/>
            <p:nvPr/>
          </p:nvCxnSpPr>
          <p:spPr>
            <a:xfrm>
              <a:off x="135423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87;p16"/>
            <p:cNvCxnSpPr/>
            <p:nvPr/>
          </p:nvCxnSpPr>
          <p:spPr>
            <a:xfrm>
              <a:off x="203135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88;p16"/>
            <p:cNvCxnSpPr/>
            <p:nvPr/>
          </p:nvCxnSpPr>
          <p:spPr>
            <a:xfrm>
              <a:off x="270847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16"/>
            <p:cNvCxnSpPr/>
            <p:nvPr/>
          </p:nvCxnSpPr>
          <p:spPr>
            <a:xfrm>
              <a:off x="338559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16"/>
            <p:cNvCxnSpPr/>
            <p:nvPr/>
          </p:nvCxnSpPr>
          <p:spPr>
            <a:xfrm>
              <a:off x="406271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91;p16"/>
            <p:cNvCxnSpPr/>
            <p:nvPr/>
          </p:nvCxnSpPr>
          <p:spPr>
            <a:xfrm>
              <a:off x="473983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16"/>
            <p:cNvCxnSpPr/>
            <p:nvPr/>
          </p:nvCxnSpPr>
          <p:spPr>
            <a:xfrm>
              <a:off x="5416952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16"/>
            <p:cNvCxnSpPr/>
            <p:nvPr/>
          </p:nvCxnSpPr>
          <p:spPr>
            <a:xfrm>
              <a:off x="609407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16"/>
            <p:cNvCxnSpPr/>
            <p:nvPr/>
          </p:nvCxnSpPr>
          <p:spPr>
            <a:xfrm>
              <a:off x="6771190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16"/>
            <p:cNvCxnSpPr/>
            <p:nvPr/>
          </p:nvCxnSpPr>
          <p:spPr>
            <a:xfrm>
              <a:off x="744830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16"/>
            <p:cNvCxnSpPr/>
            <p:nvPr/>
          </p:nvCxnSpPr>
          <p:spPr>
            <a:xfrm>
              <a:off x="812542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16"/>
            <p:cNvCxnSpPr/>
            <p:nvPr/>
          </p:nvCxnSpPr>
          <p:spPr>
            <a:xfrm>
              <a:off x="880254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6"/>
            <p:cNvCxnSpPr/>
            <p:nvPr/>
          </p:nvCxnSpPr>
          <p:spPr>
            <a:xfrm>
              <a:off x="947966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6"/>
            <p:cNvCxnSpPr/>
            <p:nvPr/>
          </p:nvCxnSpPr>
          <p:spPr>
            <a:xfrm>
              <a:off x="1015678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16"/>
            <p:cNvCxnSpPr/>
            <p:nvPr/>
          </p:nvCxnSpPr>
          <p:spPr>
            <a:xfrm>
              <a:off x="1083390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16"/>
            <p:cNvCxnSpPr/>
            <p:nvPr/>
          </p:nvCxnSpPr>
          <p:spPr>
            <a:xfrm>
              <a:off x="1151102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16"/>
            <p:cNvCxnSpPr/>
            <p:nvPr/>
          </p:nvCxnSpPr>
          <p:spPr>
            <a:xfrm>
              <a:off x="1218814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46962"/>
          </p15:clr>
        </p15:guide>
        <p15:guide id="2" pos="1610">
          <p15:clr>
            <a:srgbClr val="E46962"/>
          </p15:clr>
        </p15:guide>
        <p15:guide id="3" pos="2041">
          <p15:clr>
            <a:srgbClr val="E46962"/>
          </p15:clr>
        </p15:guide>
        <p15:guide id="4" pos="2880">
          <p15:clr>
            <a:srgbClr val="E46962"/>
          </p15:clr>
        </p15:guide>
        <p15:guide id="5" pos="3742">
          <p15:clr>
            <a:srgbClr val="E46962"/>
          </p15:clr>
        </p15:guide>
        <p15:guide id="6" pos="4150">
          <p15:clr>
            <a:srgbClr val="E46962"/>
          </p15:clr>
        </p15:guide>
        <p15:guide id="7" pos="5443">
          <p15:clr>
            <a:srgbClr val="E46962"/>
          </p15:clr>
        </p15:guide>
        <p15:guide id="8" orient="horz" pos="340">
          <p15:clr>
            <a:srgbClr val="E46962"/>
          </p15:clr>
        </p15:guide>
        <p15:guide id="9" orient="horz" pos="2948">
          <p15:clr>
            <a:srgbClr val="E46962"/>
          </p15:clr>
        </p15:guide>
        <p15:guide id="10" orient="horz" pos="1134">
          <p15:clr>
            <a:srgbClr val="E46962"/>
          </p15:clr>
        </p15:guide>
        <p15:guide id="11" orient="horz" pos="794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522000" y="1800000"/>
            <a:ext cx="8100000" cy="2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19" name="Google Shape;119;p20"/>
          <p:cNvGrpSpPr/>
          <p:nvPr/>
        </p:nvGrpSpPr>
        <p:grpSpPr>
          <a:xfrm>
            <a:off x="0" y="-86064"/>
            <a:ext cx="9141110" cy="48150"/>
            <a:chOff x="1" y="0"/>
            <a:chExt cx="12188147" cy="64200"/>
          </a:xfrm>
        </p:grpSpPr>
        <p:cxnSp>
          <p:nvCxnSpPr>
            <p:cNvPr id="120" name="Google Shape;120;p20"/>
            <p:cNvCxnSpPr/>
            <p:nvPr/>
          </p:nvCxnSpPr>
          <p:spPr>
            <a:xfrm>
              <a:off x="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20"/>
            <p:cNvCxnSpPr/>
            <p:nvPr/>
          </p:nvCxnSpPr>
          <p:spPr>
            <a:xfrm>
              <a:off x="677119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20"/>
            <p:cNvCxnSpPr/>
            <p:nvPr/>
          </p:nvCxnSpPr>
          <p:spPr>
            <a:xfrm>
              <a:off x="135423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20"/>
            <p:cNvCxnSpPr/>
            <p:nvPr/>
          </p:nvCxnSpPr>
          <p:spPr>
            <a:xfrm>
              <a:off x="203135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20"/>
            <p:cNvCxnSpPr/>
            <p:nvPr/>
          </p:nvCxnSpPr>
          <p:spPr>
            <a:xfrm>
              <a:off x="270847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20"/>
            <p:cNvCxnSpPr/>
            <p:nvPr/>
          </p:nvCxnSpPr>
          <p:spPr>
            <a:xfrm>
              <a:off x="338559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20"/>
            <p:cNvCxnSpPr/>
            <p:nvPr/>
          </p:nvCxnSpPr>
          <p:spPr>
            <a:xfrm>
              <a:off x="406271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20"/>
            <p:cNvCxnSpPr/>
            <p:nvPr/>
          </p:nvCxnSpPr>
          <p:spPr>
            <a:xfrm>
              <a:off x="473983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20"/>
            <p:cNvCxnSpPr/>
            <p:nvPr/>
          </p:nvCxnSpPr>
          <p:spPr>
            <a:xfrm>
              <a:off x="5416952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20"/>
            <p:cNvCxnSpPr/>
            <p:nvPr/>
          </p:nvCxnSpPr>
          <p:spPr>
            <a:xfrm>
              <a:off x="609407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20"/>
            <p:cNvCxnSpPr/>
            <p:nvPr/>
          </p:nvCxnSpPr>
          <p:spPr>
            <a:xfrm>
              <a:off x="6771190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20"/>
            <p:cNvCxnSpPr/>
            <p:nvPr/>
          </p:nvCxnSpPr>
          <p:spPr>
            <a:xfrm>
              <a:off x="744830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20"/>
            <p:cNvCxnSpPr/>
            <p:nvPr/>
          </p:nvCxnSpPr>
          <p:spPr>
            <a:xfrm>
              <a:off x="812542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20"/>
            <p:cNvCxnSpPr/>
            <p:nvPr/>
          </p:nvCxnSpPr>
          <p:spPr>
            <a:xfrm>
              <a:off x="880254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20"/>
            <p:cNvCxnSpPr/>
            <p:nvPr/>
          </p:nvCxnSpPr>
          <p:spPr>
            <a:xfrm>
              <a:off x="947966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20"/>
            <p:cNvCxnSpPr/>
            <p:nvPr/>
          </p:nvCxnSpPr>
          <p:spPr>
            <a:xfrm>
              <a:off x="1015678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20"/>
            <p:cNvCxnSpPr/>
            <p:nvPr/>
          </p:nvCxnSpPr>
          <p:spPr>
            <a:xfrm>
              <a:off x="1083390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20"/>
            <p:cNvCxnSpPr/>
            <p:nvPr/>
          </p:nvCxnSpPr>
          <p:spPr>
            <a:xfrm>
              <a:off x="1151102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20"/>
            <p:cNvCxnSpPr/>
            <p:nvPr/>
          </p:nvCxnSpPr>
          <p:spPr>
            <a:xfrm>
              <a:off x="1218814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9" name="Google Shape;139;p20"/>
          <p:cNvGrpSpPr/>
          <p:nvPr/>
        </p:nvGrpSpPr>
        <p:grpSpPr>
          <a:xfrm>
            <a:off x="-2" y="5240316"/>
            <a:ext cx="9141110" cy="48150"/>
            <a:chOff x="1" y="0"/>
            <a:chExt cx="12188147" cy="64200"/>
          </a:xfrm>
        </p:grpSpPr>
        <p:cxnSp>
          <p:nvCxnSpPr>
            <p:cNvPr id="140" name="Google Shape;140;p20"/>
            <p:cNvCxnSpPr/>
            <p:nvPr/>
          </p:nvCxnSpPr>
          <p:spPr>
            <a:xfrm>
              <a:off x="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20"/>
            <p:cNvCxnSpPr/>
            <p:nvPr/>
          </p:nvCxnSpPr>
          <p:spPr>
            <a:xfrm>
              <a:off x="677119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20"/>
            <p:cNvCxnSpPr/>
            <p:nvPr/>
          </p:nvCxnSpPr>
          <p:spPr>
            <a:xfrm>
              <a:off x="135423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20"/>
            <p:cNvCxnSpPr/>
            <p:nvPr/>
          </p:nvCxnSpPr>
          <p:spPr>
            <a:xfrm>
              <a:off x="203135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20"/>
            <p:cNvCxnSpPr/>
            <p:nvPr/>
          </p:nvCxnSpPr>
          <p:spPr>
            <a:xfrm>
              <a:off x="270847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20"/>
            <p:cNvCxnSpPr/>
            <p:nvPr/>
          </p:nvCxnSpPr>
          <p:spPr>
            <a:xfrm>
              <a:off x="338559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20"/>
            <p:cNvCxnSpPr/>
            <p:nvPr/>
          </p:nvCxnSpPr>
          <p:spPr>
            <a:xfrm>
              <a:off x="406271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20"/>
            <p:cNvCxnSpPr/>
            <p:nvPr/>
          </p:nvCxnSpPr>
          <p:spPr>
            <a:xfrm>
              <a:off x="473983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20"/>
            <p:cNvCxnSpPr/>
            <p:nvPr/>
          </p:nvCxnSpPr>
          <p:spPr>
            <a:xfrm>
              <a:off x="5416952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20"/>
            <p:cNvCxnSpPr/>
            <p:nvPr/>
          </p:nvCxnSpPr>
          <p:spPr>
            <a:xfrm>
              <a:off x="609407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150;p20"/>
            <p:cNvCxnSpPr/>
            <p:nvPr/>
          </p:nvCxnSpPr>
          <p:spPr>
            <a:xfrm>
              <a:off x="6771190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20"/>
            <p:cNvCxnSpPr/>
            <p:nvPr/>
          </p:nvCxnSpPr>
          <p:spPr>
            <a:xfrm>
              <a:off x="744830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20"/>
            <p:cNvCxnSpPr/>
            <p:nvPr/>
          </p:nvCxnSpPr>
          <p:spPr>
            <a:xfrm>
              <a:off x="812542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20"/>
            <p:cNvCxnSpPr/>
            <p:nvPr/>
          </p:nvCxnSpPr>
          <p:spPr>
            <a:xfrm>
              <a:off x="880254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54;p20"/>
            <p:cNvCxnSpPr/>
            <p:nvPr/>
          </p:nvCxnSpPr>
          <p:spPr>
            <a:xfrm>
              <a:off x="947966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20"/>
            <p:cNvCxnSpPr/>
            <p:nvPr/>
          </p:nvCxnSpPr>
          <p:spPr>
            <a:xfrm>
              <a:off x="1015678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20"/>
            <p:cNvCxnSpPr/>
            <p:nvPr/>
          </p:nvCxnSpPr>
          <p:spPr>
            <a:xfrm>
              <a:off x="1083390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20"/>
            <p:cNvCxnSpPr/>
            <p:nvPr/>
          </p:nvCxnSpPr>
          <p:spPr>
            <a:xfrm>
              <a:off x="1151102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20"/>
            <p:cNvCxnSpPr/>
            <p:nvPr/>
          </p:nvCxnSpPr>
          <p:spPr>
            <a:xfrm>
              <a:off x="1218814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46962"/>
          </p15:clr>
        </p15:guide>
        <p15:guide id="2" pos="1610">
          <p15:clr>
            <a:srgbClr val="E46962"/>
          </p15:clr>
        </p15:guide>
        <p15:guide id="3" pos="2041">
          <p15:clr>
            <a:srgbClr val="E46962"/>
          </p15:clr>
        </p15:guide>
        <p15:guide id="4" pos="2880">
          <p15:clr>
            <a:srgbClr val="E46962"/>
          </p15:clr>
        </p15:guide>
        <p15:guide id="5" pos="3742">
          <p15:clr>
            <a:srgbClr val="E46962"/>
          </p15:clr>
        </p15:guide>
        <p15:guide id="6" pos="4150">
          <p15:clr>
            <a:srgbClr val="E46962"/>
          </p15:clr>
        </p15:guide>
        <p15:guide id="7" pos="5443">
          <p15:clr>
            <a:srgbClr val="E46962"/>
          </p15:clr>
        </p15:guide>
        <p15:guide id="8" orient="horz" pos="340">
          <p15:clr>
            <a:srgbClr val="E46962"/>
          </p15:clr>
        </p15:guide>
        <p15:guide id="9" orient="horz" pos="2948">
          <p15:clr>
            <a:srgbClr val="E46962"/>
          </p15:clr>
        </p15:guide>
        <p15:guide id="10" orient="horz" pos="1134">
          <p15:clr>
            <a:srgbClr val="E46962"/>
          </p15:clr>
        </p15:guide>
        <p15:guide id="11" orient="horz" pos="79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hyperlink" Target="https://me.sferum.ru/?p=messages&amp;peerId=-22227710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hyperlink" Target="https://cc.sferum.ru/czoys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c.sferum.ru/czoy91" TargetMode="External"/><Relationship Id="rId5" Type="http://schemas.openxmlformats.org/officeDocument/2006/relationships/hyperlink" Target="https://cc.sferum.ru/czoyMG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hyperlink" Target="https://cc.sferum.ru/czozm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9"/>
            </a:gs>
            <a:gs pos="12800">
              <a:srgbClr val="2006C9"/>
            </a:gs>
            <a:gs pos="32200">
              <a:srgbClr val="4A0EC8"/>
            </a:gs>
            <a:gs pos="51100">
              <a:srgbClr val="6B14C8"/>
            </a:gs>
            <a:gs pos="69100">
              <a:srgbClr val="8318C7"/>
            </a:gs>
            <a:gs pos="85799">
              <a:srgbClr val="911BC7"/>
            </a:gs>
            <a:gs pos="100000">
              <a:srgbClr val="961CC7"/>
            </a:gs>
          </a:gsLst>
          <a:lin ang="2700006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7633" y="1266806"/>
            <a:ext cx="5478984" cy="5478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4"/>
          <p:cNvGrpSpPr/>
          <p:nvPr/>
        </p:nvGrpSpPr>
        <p:grpSpPr>
          <a:xfrm>
            <a:off x="4769917" y="443697"/>
            <a:ext cx="2669122" cy="685734"/>
            <a:chOff x="7967325" y="421151"/>
            <a:chExt cx="3558830" cy="914312"/>
          </a:xfrm>
        </p:grpSpPr>
        <p:pic>
          <p:nvPicPr>
            <p:cNvPr id="178" name="Google Shape;17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7325" y="421151"/>
              <a:ext cx="821723" cy="9143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24"/>
            <p:cNvGrpSpPr/>
            <p:nvPr/>
          </p:nvGrpSpPr>
          <p:grpSpPr>
            <a:xfrm>
              <a:off x="9537836" y="665817"/>
              <a:ext cx="1988319" cy="260573"/>
              <a:chOff x="4192195" y="-607677"/>
              <a:chExt cx="2146517" cy="281305"/>
            </a:xfrm>
          </p:grpSpPr>
          <p:grpSp>
            <p:nvGrpSpPr>
              <p:cNvPr id="180" name="Google Shape;180;p24"/>
              <p:cNvGrpSpPr/>
              <p:nvPr/>
            </p:nvGrpSpPr>
            <p:grpSpPr>
              <a:xfrm>
                <a:off x="4192195" y="-547748"/>
                <a:ext cx="1692890" cy="170616"/>
                <a:chOff x="4192195" y="-547748"/>
                <a:chExt cx="1692890" cy="170616"/>
              </a:xfrm>
            </p:grpSpPr>
            <p:sp>
              <p:nvSpPr>
                <p:cNvPr id="181" name="Google Shape;181;p24"/>
                <p:cNvSpPr/>
                <p:nvPr/>
              </p:nvSpPr>
              <p:spPr>
                <a:xfrm>
                  <a:off x="4193410" y="-544690"/>
                  <a:ext cx="193977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77" h="163279" extrusionOk="0">
                      <a:moveTo>
                        <a:pt x="159621" y="163279"/>
                      </a:moveTo>
                      <a:lnTo>
                        <a:pt x="159621" y="55038"/>
                      </a:lnTo>
                      <a:lnTo>
                        <a:pt x="104894" y="146156"/>
                      </a:lnTo>
                      <a:lnTo>
                        <a:pt x="88475" y="146156"/>
                      </a:lnTo>
                      <a:lnTo>
                        <a:pt x="34660" y="54732"/>
                      </a:lnTo>
                      <a:lnTo>
                        <a:pt x="34660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9829" y="0"/>
                      </a:lnTo>
                      <a:lnTo>
                        <a:pt x="97597" y="102126"/>
                      </a:lnTo>
                      <a:lnTo>
                        <a:pt x="158101" y="0"/>
                      </a:lnTo>
                      <a:lnTo>
                        <a:pt x="193673" y="0"/>
                      </a:lnTo>
                      <a:lnTo>
                        <a:pt x="193977" y="163279"/>
                      </a:lnTo>
                      <a:lnTo>
                        <a:pt x="159621" y="16327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2" name="Google Shape;182;p24"/>
                <p:cNvSpPr/>
                <p:nvPr/>
              </p:nvSpPr>
              <p:spPr>
                <a:xfrm>
                  <a:off x="4192195" y="-545915"/>
                  <a:ext cx="196411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11" h="165725" extrusionOk="0">
                      <a:moveTo>
                        <a:pt x="159621" y="165726"/>
                      </a:moveTo>
                      <a:lnTo>
                        <a:pt x="159621" y="60652"/>
                      </a:lnTo>
                      <a:lnTo>
                        <a:pt x="106796" y="148603"/>
                      </a:lnTo>
                      <a:lnTo>
                        <a:pt x="88998" y="148603"/>
                      </a:lnTo>
                      <a:lnTo>
                        <a:pt x="37093" y="60422"/>
                      </a:lnTo>
                      <a:lnTo>
                        <a:pt x="37093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1753" y="0"/>
                      </a:lnTo>
                      <a:lnTo>
                        <a:pt x="98837" y="100919"/>
                      </a:lnTo>
                      <a:lnTo>
                        <a:pt x="158626" y="0"/>
                      </a:lnTo>
                      <a:lnTo>
                        <a:pt x="196103" y="0"/>
                      </a:lnTo>
                      <a:lnTo>
                        <a:pt x="196412" y="165726"/>
                      </a:lnTo>
                      <a:lnTo>
                        <a:pt x="159621" y="165726"/>
                      </a:lnTo>
                      <a:close/>
                      <a:moveTo>
                        <a:pt x="98813" y="103350"/>
                      </a:moveTo>
                      <a:lnTo>
                        <a:pt x="41045" y="1224"/>
                      </a:lnTo>
                      <a:lnTo>
                        <a:pt x="1216" y="1224"/>
                      </a:lnTo>
                      <a:lnTo>
                        <a:pt x="1216" y="164504"/>
                      </a:lnTo>
                      <a:lnTo>
                        <a:pt x="35876" y="164504"/>
                      </a:lnTo>
                      <a:lnTo>
                        <a:pt x="35876" y="55957"/>
                      </a:lnTo>
                      <a:lnTo>
                        <a:pt x="89691" y="147381"/>
                      </a:lnTo>
                      <a:lnTo>
                        <a:pt x="106110" y="147381"/>
                      </a:lnTo>
                      <a:lnTo>
                        <a:pt x="160837" y="56262"/>
                      </a:lnTo>
                      <a:lnTo>
                        <a:pt x="160837" y="164504"/>
                      </a:lnTo>
                      <a:lnTo>
                        <a:pt x="195193" y="164504"/>
                      </a:lnTo>
                      <a:lnTo>
                        <a:pt x="194889" y="1224"/>
                      </a:lnTo>
                      <a:lnTo>
                        <a:pt x="159317" y="1224"/>
                      </a:lnTo>
                      <a:lnTo>
                        <a:pt x="98813" y="103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3" name="Google Shape;183;p24"/>
                <p:cNvSpPr/>
                <p:nvPr/>
              </p:nvSpPr>
              <p:spPr>
                <a:xfrm>
                  <a:off x="4422656" y="-546524"/>
                  <a:ext cx="172998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8" h="167254" extrusionOk="0">
                      <a:moveTo>
                        <a:pt x="86347" y="167254"/>
                      </a:moveTo>
                      <a:cubicBezTo>
                        <a:pt x="69929" y="167254"/>
                        <a:pt x="55132" y="163687"/>
                        <a:pt x="41957" y="156553"/>
                      </a:cubicBezTo>
                      <a:cubicBezTo>
                        <a:pt x="28783" y="149418"/>
                        <a:pt x="18445" y="139531"/>
                        <a:pt x="10945" y="126893"/>
                      </a:cubicBezTo>
                      <a:cubicBezTo>
                        <a:pt x="3648" y="114051"/>
                        <a:pt x="0" y="99578"/>
                        <a:pt x="0" y="83474"/>
                      </a:cubicBezTo>
                      <a:cubicBezTo>
                        <a:pt x="0" y="67370"/>
                        <a:pt x="3648" y="52999"/>
                        <a:pt x="10945" y="40361"/>
                      </a:cubicBezTo>
                      <a:cubicBezTo>
                        <a:pt x="18445" y="27723"/>
                        <a:pt x="28783" y="17836"/>
                        <a:pt x="41957" y="10702"/>
                      </a:cubicBezTo>
                      <a:cubicBezTo>
                        <a:pt x="55132" y="3567"/>
                        <a:pt x="69929" y="0"/>
                        <a:pt x="86347" y="0"/>
                      </a:cubicBezTo>
                      <a:cubicBezTo>
                        <a:pt x="102968" y="0"/>
                        <a:pt x="117866" y="3567"/>
                        <a:pt x="131041" y="10702"/>
                      </a:cubicBezTo>
                      <a:cubicBezTo>
                        <a:pt x="144216" y="17836"/>
                        <a:pt x="154452" y="27723"/>
                        <a:pt x="161749" y="40361"/>
                      </a:cubicBezTo>
                      <a:cubicBezTo>
                        <a:pt x="169249" y="52999"/>
                        <a:pt x="172998" y="67370"/>
                        <a:pt x="172998" y="83474"/>
                      </a:cubicBezTo>
                      <a:cubicBezTo>
                        <a:pt x="172998" y="99578"/>
                        <a:pt x="169249" y="114051"/>
                        <a:pt x="161749" y="126893"/>
                      </a:cubicBezTo>
                      <a:cubicBezTo>
                        <a:pt x="154452" y="139531"/>
                        <a:pt x="144216" y="149418"/>
                        <a:pt x="131041" y="156553"/>
                      </a:cubicBezTo>
                      <a:cubicBezTo>
                        <a:pt x="117866" y="163687"/>
                        <a:pt x="102968" y="167254"/>
                        <a:pt x="86347" y="167254"/>
                      </a:cubicBez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6" y="129849"/>
                        <a:pt x="121008" y="120472"/>
                      </a:cubicBezTo>
                      <a:cubicBezTo>
                        <a:pt x="130129" y="111095"/>
                        <a:pt x="134689" y="98763"/>
                        <a:pt x="134689" y="83474"/>
                      </a:cubicBezTo>
                      <a:cubicBezTo>
                        <a:pt x="134689" y="68186"/>
                        <a:pt x="130129" y="55854"/>
                        <a:pt x="121008" y="46477"/>
                      </a:cubicBezTo>
                      <a:cubicBezTo>
                        <a:pt x="111886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69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69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4" name="Google Shape;184;p24"/>
                <p:cNvSpPr/>
                <p:nvPr/>
              </p:nvSpPr>
              <p:spPr>
                <a:xfrm>
                  <a:off x="4421440" y="-547748"/>
                  <a:ext cx="175430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30" h="169700" extrusionOk="0">
                      <a:moveTo>
                        <a:pt x="11105" y="128723"/>
                      </a:moveTo>
                      <a:cubicBezTo>
                        <a:pt x="3693" y="115680"/>
                        <a:pt x="0" y="100995"/>
                        <a:pt x="0" y="84697"/>
                      </a:cubicBezTo>
                      <a:cubicBezTo>
                        <a:pt x="0" y="68400"/>
                        <a:pt x="3695" y="53814"/>
                        <a:pt x="11110" y="40970"/>
                      </a:cubicBezTo>
                      <a:lnTo>
                        <a:pt x="11117" y="40958"/>
                      </a:lnTo>
                      <a:cubicBezTo>
                        <a:pt x="18731" y="28124"/>
                        <a:pt x="29233" y="18085"/>
                        <a:pt x="42597" y="10849"/>
                      </a:cubicBezTo>
                      <a:cubicBezTo>
                        <a:pt x="55966" y="3608"/>
                        <a:pt x="70964" y="0"/>
                        <a:pt x="87563" y="0"/>
                      </a:cubicBezTo>
                      <a:cubicBezTo>
                        <a:pt x="104362" y="0"/>
                        <a:pt x="119462" y="3607"/>
                        <a:pt x="132834" y="10849"/>
                      </a:cubicBezTo>
                      <a:cubicBezTo>
                        <a:pt x="146198" y="18085"/>
                        <a:pt x="156600" y="28127"/>
                        <a:pt x="164013" y="40964"/>
                      </a:cubicBezTo>
                      <a:cubicBezTo>
                        <a:pt x="171633" y="53808"/>
                        <a:pt x="175431" y="68398"/>
                        <a:pt x="175431" y="84697"/>
                      </a:cubicBezTo>
                      <a:cubicBezTo>
                        <a:pt x="175431" y="101000"/>
                        <a:pt x="171631" y="115690"/>
                        <a:pt x="164015" y="128734"/>
                      </a:cubicBezTo>
                      <a:cubicBezTo>
                        <a:pt x="156601" y="141572"/>
                        <a:pt x="146199" y="151615"/>
                        <a:pt x="132834" y="158852"/>
                      </a:cubicBezTo>
                      <a:cubicBezTo>
                        <a:pt x="119462" y="166094"/>
                        <a:pt x="104362" y="169701"/>
                        <a:pt x="87563" y="169701"/>
                      </a:cubicBezTo>
                      <a:cubicBezTo>
                        <a:pt x="70964" y="169701"/>
                        <a:pt x="55966" y="166092"/>
                        <a:pt x="42597" y="158852"/>
                      </a:cubicBezTo>
                      <a:cubicBezTo>
                        <a:pt x="29233" y="151616"/>
                        <a:pt x="18731" y="141576"/>
                        <a:pt x="11117" y="128742"/>
                      </a:cubicBezTo>
                      <a:lnTo>
                        <a:pt x="11105" y="128723"/>
                      </a:lnTo>
                      <a:close/>
                      <a:moveTo>
                        <a:pt x="162965" y="128117"/>
                      </a:moveTo>
                      <a:cubicBezTo>
                        <a:pt x="170465" y="115275"/>
                        <a:pt x="174215" y="100803"/>
                        <a:pt x="174215" y="84699"/>
                      </a:cubicBezTo>
                      <a:cubicBezTo>
                        <a:pt x="174215" y="68594"/>
                        <a:pt x="170465" y="54223"/>
                        <a:pt x="162965" y="41585"/>
                      </a:cubicBezTo>
                      <a:cubicBezTo>
                        <a:pt x="155668" y="28948"/>
                        <a:pt x="145432" y="19060"/>
                        <a:pt x="132257" y="11926"/>
                      </a:cubicBezTo>
                      <a:cubicBezTo>
                        <a:pt x="119083" y="4792"/>
                        <a:pt x="104185" y="1224"/>
                        <a:pt x="87563" y="1224"/>
                      </a:cubicBezTo>
                      <a:cubicBezTo>
                        <a:pt x="71145" y="1224"/>
                        <a:pt x="56348" y="4792"/>
                        <a:pt x="43174" y="11926"/>
                      </a:cubicBezTo>
                      <a:cubicBezTo>
                        <a:pt x="29999" y="19060"/>
                        <a:pt x="19662" y="28948"/>
                        <a:pt x="12162" y="41585"/>
                      </a:cubicBezTo>
                      <a:cubicBezTo>
                        <a:pt x="4865" y="54223"/>
                        <a:pt x="1216" y="68594"/>
                        <a:pt x="1216" y="84699"/>
                      </a:cubicBezTo>
                      <a:cubicBezTo>
                        <a:pt x="1216" y="100803"/>
                        <a:pt x="4865" y="115275"/>
                        <a:pt x="12162" y="128117"/>
                      </a:cubicBezTo>
                      <a:cubicBezTo>
                        <a:pt x="19662" y="140755"/>
                        <a:pt x="29999" y="150643"/>
                        <a:pt x="43174" y="157777"/>
                      </a:cubicBezTo>
                      <a:cubicBezTo>
                        <a:pt x="56348" y="164911"/>
                        <a:pt x="71145" y="168479"/>
                        <a:pt x="87563" y="168479"/>
                      </a:cubicBezTo>
                      <a:cubicBezTo>
                        <a:pt x="104185" y="168479"/>
                        <a:pt x="119083" y="164911"/>
                        <a:pt x="132257" y="157777"/>
                      </a:cubicBezTo>
                      <a:cubicBezTo>
                        <a:pt x="145432" y="150643"/>
                        <a:pt x="155668" y="140755"/>
                        <a:pt x="162965" y="128117"/>
                      </a:cubicBezTo>
                      <a:close/>
                      <a:moveTo>
                        <a:pt x="87563" y="134537"/>
                      </a:moveTo>
                      <a:cubicBezTo>
                        <a:pt x="101248" y="134537"/>
                        <a:pt x="112480" y="129963"/>
                        <a:pt x="121354" y="120840"/>
                      </a:cubicBezTo>
                      <a:cubicBezTo>
                        <a:pt x="130216" y="111730"/>
                        <a:pt x="134689" y="99723"/>
                        <a:pt x="134689" y="84697"/>
                      </a:cubicBezTo>
                      <a:cubicBezTo>
                        <a:pt x="134689" y="69672"/>
                        <a:pt x="130216" y="57665"/>
                        <a:pt x="121354" y="48555"/>
                      </a:cubicBezTo>
                      <a:cubicBezTo>
                        <a:pt x="112480" y="39432"/>
                        <a:pt x="101248" y="34857"/>
                        <a:pt x="87563" y="34857"/>
                      </a:cubicBezTo>
                      <a:cubicBezTo>
                        <a:pt x="73880" y="34857"/>
                        <a:pt x="62650" y="39430"/>
                        <a:pt x="53776" y="48550"/>
                      </a:cubicBezTo>
                      <a:cubicBezTo>
                        <a:pt x="45116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6" y="111736"/>
                        <a:pt x="53776" y="120844"/>
                      </a:cubicBezTo>
                      <a:cubicBezTo>
                        <a:pt x="62650" y="129964"/>
                        <a:pt x="73880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5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5" y="57078"/>
                        <a:pt x="52903" y="47701"/>
                      </a:cubicBezTo>
                      <a:cubicBezTo>
                        <a:pt x="62024" y="38324"/>
                        <a:pt x="73578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8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5" name="Google Shape;185;p24"/>
                <p:cNvSpPr/>
                <p:nvPr/>
              </p:nvSpPr>
              <p:spPr>
                <a:xfrm>
                  <a:off x="4617546" y="-544690"/>
                  <a:ext cx="150803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03" h="163279" extrusionOk="0">
                      <a:moveTo>
                        <a:pt x="150804" y="0"/>
                      </a:moveTo>
                      <a:lnTo>
                        <a:pt x="150804" y="163279"/>
                      </a:lnTo>
                      <a:lnTo>
                        <a:pt x="116751" y="163279"/>
                      </a:lnTo>
                      <a:lnTo>
                        <a:pt x="116751" y="114051"/>
                      </a:lnTo>
                      <a:lnTo>
                        <a:pt x="73882" y="114051"/>
                      </a:lnTo>
                      <a:lnTo>
                        <a:pt x="40741" y="163279"/>
                      </a:lnTo>
                      <a:lnTo>
                        <a:pt x="0" y="163279"/>
                      </a:lnTo>
                      <a:lnTo>
                        <a:pt x="38309" y="108853"/>
                      </a:lnTo>
                      <a:cubicBezTo>
                        <a:pt x="26552" y="104776"/>
                        <a:pt x="17532" y="98558"/>
                        <a:pt x="11249" y="90201"/>
                      </a:cubicBezTo>
                      <a:cubicBezTo>
                        <a:pt x="5169" y="81640"/>
                        <a:pt x="2128" y="71142"/>
                        <a:pt x="2128" y="58707"/>
                      </a:cubicBezTo>
                      <a:cubicBezTo>
                        <a:pt x="2128" y="39954"/>
                        <a:pt x="8715" y="25480"/>
                        <a:pt x="21891" y="15288"/>
                      </a:cubicBezTo>
                      <a:cubicBezTo>
                        <a:pt x="35065" y="5097"/>
                        <a:pt x="53207" y="0"/>
                        <a:pt x="76314" y="0"/>
                      </a:cubicBezTo>
                      <a:lnTo>
                        <a:pt x="150804" y="0"/>
                      </a:lnTo>
                      <a:close/>
                      <a:moveTo>
                        <a:pt x="77530" y="32106"/>
                      </a:moveTo>
                      <a:cubicBezTo>
                        <a:pt x="53004" y="32106"/>
                        <a:pt x="40741" y="41380"/>
                        <a:pt x="40741" y="59930"/>
                      </a:cubicBezTo>
                      <a:cubicBezTo>
                        <a:pt x="40741" y="78276"/>
                        <a:pt x="52599" y="87449"/>
                        <a:pt x="76314" y="87449"/>
                      </a:cubicBezTo>
                      <a:lnTo>
                        <a:pt x="116751" y="87449"/>
                      </a:lnTo>
                      <a:lnTo>
                        <a:pt x="116751" y="32106"/>
                      </a:lnTo>
                      <a:lnTo>
                        <a:pt x="77530" y="321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6" name="Google Shape;186;p24"/>
                <p:cNvSpPr/>
                <p:nvPr/>
              </p:nvSpPr>
              <p:spPr>
                <a:xfrm>
                  <a:off x="4615195" y="-545915"/>
                  <a:ext cx="154370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70" h="165725" extrusionOk="0">
                      <a:moveTo>
                        <a:pt x="154371" y="0"/>
                      </a:moveTo>
                      <a:lnTo>
                        <a:pt x="154371" y="165726"/>
                      </a:lnTo>
                      <a:lnTo>
                        <a:pt x="117886" y="165726"/>
                      </a:lnTo>
                      <a:lnTo>
                        <a:pt x="117886" y="116497"/>
                      </a:lnTo>
                      <a:lnTo>
                        <a:pt x="76877" y="116497"/>
                      </a:lnTo>
                      <a:lnTo>
                        <a:pt x="43737" y="165726"/>
                      </a:lnTo>
                      <a:lnTo>
                        <a:pt x="0" y="165726"/>
                      </a:lnTo>
                      <a:lnTo>
                        <a:pt x="38739" y="110686"/>
                      </a:lnTo>
                      <a:cubicBezTo>
                        <a:pt x="27535" y="106543"/>
                        <a:pt x="18808" y="100380"/>
                        <a:pt x="12630" y="92162"/>
                      </a:cubicBezTo>
                      <a:lnTo>
                        <a:pt x="12610" y="92136"/>
                      </a:lnTo>
                      <a:cubicBezTo>
                        <a:pt x="6357" y="83331"/>
                        <a:pt x="3263" y="72572"/>
                        <a:pt x="3263" y="59930"/>
                      </a:cubicBezTo>
                      <a:cubicBezTo>
                        <a:pt x="3263" y="40849"/>
                        <a:pt x="9986" y="25996"/>
                        <a:pt x="23500" y="15542"/>
                      </a:cubicBezTo>
                      <a:cubicBezTo>
                        <a:pt x="36957" y="5132"/>
                        <a:pt x="55392" y="0"/>
                        <a:pt x="78665" y="0"/>
                      </a:cubicBezTo>
                      <a:lnTo>
                        <a:pt x="154371" y="0"/>
                      </a:lnTo>
                      <a:close/>
                      <a:moveTo>
                        <a:pt x="39468" y="109652"/>
                      </a:moveTo>
                      <a:cubicBezTo>
                        <a:pt x="39862" y="109796"/>
                        <a:pt x="40260" y="109939"/>
                        <a:pt x="40660" y="110077"/>
                      </a:cubicBezTo>
                      <a:lnTo>
                        <a:pt x="2351" y="164504"/>
                      </a:lnTo>
                      <a:lnTo>
                        <a:pt x="43092" y="164504"/>
                      </a:lnTo>
                      <a:lnTo>
                        <a:pt x="76232" y="115275"/>
                      </a:lnTo>
                      <a:lnTo>
                        <a:pt x="119102" y="115275"/>
                      </a:lnTo>
                      <a:lnTo>
                        <a:pt x="119102" y="164504"/>
                      </a:lnTo>
                      <a:lnTo>
                        <a:pt x="153154" y="164504"/>
                      </a:lnTo>
                      <a:lnTo>
                        <a:pt x="153154" y="1224"/>
                      </a:lnTo>
                      <a:lnTo>
                        <a:pt x="78665" y="1224"/>
                      </a:lnTo>
                      <a:cubicBezTo>
                        <a:pt x="55558" y="1224"/>
                        <a:pt x="37416" y="6321"/>
                        <a:pt x="24242" y="16513"/>
                      </a:cubicBezTo>
                      <a:cubicBezTo>
                        <a:pt x="11066" y="26704"/>
                        <a:pt x="4479" y="41178"/>
                        <a:pt x="4479" y="59931"/>
                      </a:cubicBezTo>
                      <a:cubicBezTo>
                        <a:pt x="4479" y="72366"/>
                        <a:pt x="7520" y="82864"/>
                        <a:pt x="13600" y="91425"/>
                      </a:cubicBezTo>
                      <a:cubicBezTo>
                        <a:pt x="19670" y="99499"/>
                        <a:pt x="28293" y="105573"/>
                        <a:pt x="39468" y="109652"/>
                      </a:cubicBezTo>
                      <a:close/>
                      <a:moveTo>
                        <a:pt x="53020" y="41263"/>
                      </a:moveTo>
                      <a:cubicBezTo>
                        <a:pt x="47257" y="45620"/>
                        <a:pt x="44308" y="52176"/>
                        <a:pt x="44308" y="61153"/>
                      </a:cubicBezTo>
                      <a:cubicBezTo>
                        <a:pt x="44308" y="70039"/>
                        <a:pt x="47164" y="76520"/>
                        <a:pt x="52727" y="80823"/>
                      </a:cubicBezTo>
                      <a:cubicBezTo>
                        <a:pt x="58350" y="85173"/>
                        <a:pt x="66929" y="87449"/>
                        <a:pt x="78665" y="87449"/>
                      </a:cubicBezTo>
                      <a:lnTo>
                        <a:pt x="117886" y="87449"/>
                      </a:lnTo>
                      <a:lnTo>
                        <a:pt x="117886" y="34552"/>
                      </a:lnTo>
                      <a:lnTo>
                        <a:pt x="79881" y="34552"/>
                      </a:lnTo>
                      <a:cubicBezTo>
                        <a:pt x="67735" y="34552"/>
                        <a:pt x="58847" y="36855"/>
                        <a:pt x="53020" y="41263"/>
                      </a:cubicBezTo>
                      <a:close/>
                      <a:moveTo>
                        <a:pt x="79881" y="33330"/>
                      </a:moveTo>
                      <a:cubicBezTo>
                        <a:pt x="55355" y="33330"/>
                        <a:pt x="43092" y="42604"/>
                        <a:pt x="43092" y="61155"/>
                      </a:cubicBezTo>
                      <a:cubicBezTo>
                        <a:pt x="43092" y="79501"/>
                        <a:pt x="54950" y="88674"/>
                        <a:pt x="78665" y="88674"/>
                      </a:cubicBezTo>
                      <a:lnTo>
                        <a:pt x="119102" y="88674"/>
                      </a:lnTo>
                      <a:lnTo>
                        <a:pt x="119102" y="33330"/>
                      </a:lnTo>
                      <a:lnTo>
                        <a:pt x="79881" y="333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7" name="Google Shape;187;p24"/>
                <p:cNvSpPr/>
                <p:nvPr/>
              </p:nvSpPr>
              <p:spPr>
                <a:xfrm>
                  <a:off x="4874459" y="-544690"/>
                  <a:ext cx="239279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79" h="163279" extrusionOk="0">
                      <a:moveTo>
                        <a:pt x="239279" y="0"/>
                      </a:moveTo>
                      <a:lnTo>
                        <a:pt x="239279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8005" y="0"/>
                      </a:lnTo>
                      <a:lnTo>
                        <a:pt x="38005" y="130868"/>
                      </a:lnTo>
                      <a:lnTo>
                        <a:pt x="100941" y="130868"/>
                      </a:lnTo>
                      <a:lnTo>
                        <a:pt x="100941" y="0"/>
                      </a:lnTo>
                      <a:lnTo>
                        <a:pt x="138946" y="0"/>
                      </a:lnTo>
                      <a:lnTo>
                        <a:pt x="138946" y="130868"/>
                      </a:lnTo>
                      <a:lnTo>
                        <a:pt x="201274" y="130868"/>
                      </a:lnTo>
                      <a:lnTo>
                        <a:pt x="201274" y="0"/>
                      </a:lnTo>
                      <a:lnTo>
                        <a:pt x="23927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8" name="Google Shape;188;p24"/>
                <p:cNvSpPr/>
                <p:nvPr/>
              </p:nvSpPr>
              <p:spPr>
                <a:xfrm>
                  <a:off x="4873243" y="-545915"/>
                  <a:ext cx="241711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11" h="165725" extrusionOk="0">
                      <a:moveTo>
                        <a:pt x="241711" y="0"/>
                      </a:moveTo>
                      <a:lnTo>
                        <a:pt x="241711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0437" y="0"/>
                      </a:lnTo>
                      <a:lnTo>
                        <a:pt x="40437" y="130868"/>
                      </a:lnTo>
                      <a:lnTo>
                        <a:pt x="100941" y="130868"/>
                      </a:lnTo>
                      <a:lnTo>
                        <a:pt x="100941" y="0"/>
                      </a:lnTo>
                      <a:lnTo>
                        <a:pt x="141378" y="0"/>
                      </a:lnTo>
                      <a:lnTo>
                        <a:pt x="141378" y="130868"/>
                      </a:lnTo>
                      <a:lnTo>
                        <a:pt x="201274" y="130868"/>
                      </a:lnTo>
                      <a:lnTo>
                        <a:pt x="201274" y="0"/>
                      </a:lnTo>
                      <a:lnTo>
                        <a:pt x="241711" y="0"/>
                      </a:lnTo>
                      <a:close/>
                      <a:moveTo>
                        <a:pt x="202490" y="132092"/>
                      </a:moveTo>
                      <a:lnTo>
                        <a:pt x="140162" y="132092"/>
                      </a:lnTo>
                      <a:lnTo>
                        <a:pt x="140162" y="1224"/>
                      </a:lnTo>
                      <a:lnTo>
                        <a:pt x="102157" y="1224"/>
                      </a:lnTo>
                      <a:lnTo>
                        <a:pt x="102157" y="132092"/>
                      </a:lnTo>
                      <a:lnTo>
                        <a:pt x="39221" y="132092"/>
                      </a:lnTo>
                      <a:lnTo>
                        <a:pt x="39221" y="1224"/>
                      </a:lnTo>
                      <a:lnTo>
                        <a:pt x="1216" y="1224"/>
                      </a:lnTo>
                      <a:lnTo>
                        <a:pt x="1216" y="164504"/>
                      </a:lnTo>
                      <a:lnTo>
                        <a:pt x="240495" y="164504"/>
                      </a:lnTo>
                      <a:lnTo>
                        <a:pt x="240495" y="1224"/>
                      </a:lnTo>
                      <a:lnTo>
                        <a:pt x="202490" y="1224"/>
                      </a:lnTo>
                      <a:lnTo>
                        <a:pt x="202490" y="13209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89" name="Google Shape;189;p24"/>
                <p:cNvSpPr/>
                <p:nvPr/>
              </p:nvSpPr>
              <p:spPr>
                <a:xfrm>
                  <a:off x="5154175" y="-544690"/>
                  <a:ext cx="161140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40" h="163279" extrusionOk="0">
                      <a:moveTo>
                        <a:pt x="67497" y="97845"/>
                      </a:moveTo>
                      <a:lnTo>
                        <a:pt x="38005" y="97845"/>
                      </a:lnTo>
                      <a:lnTo>
                        <a:pt x="38005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8005" y="0"/>
                      </a:lnTo>
                      <a:lnTo>
                        <a:pt x="38005" y="66046"/>
                      </a:lnTo>
                      <a:lnTo>
                        <a:pt x="68409" y="66046"/>
                      </a:lnTo>
                      <a:lnTo>
                        <a:pt x="116447" y="0"/>
                      </a:lnTo>
                      <a:lnTo>
                        <a:pt x="157188" y="0"/>
                      </a:lnTo>
                      <a:lnTo>
                        <a:pt x="98205" y="78582"/>
                      </a:lnTo>
                      <a:lnTo>
                        <a:pt x="161141" y="163279"/>
                      </a:lnTo>
                      <a:lnTo>
                        <a:pt x="116447" y="163279"/>
                      </a:lnTo>
                      <a:lnTo>
                        <a:pt x="67497" y="9784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0" name="Google Shape;190;p24"/>
                <p:cNvSpPr/>
                <p:nvPr/>
              </p:nvSpPr>
              <p:spPr>
                <a:xfrm>
                  <a:off x="5152959" y="-545915"/>
                  <a:ext cx="164784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4" h="165725" extrusionOk="0">
                      <a:moveTo>
                        <a:pt x="117663" y="164504"/>
                      </a:moveTo>
                      <a:lnTo>
                        <a:pt x="68713" y="99070"/>
                      </a:lnTo>
                      <a:lnTo>
                        <a:pt x="39221" y="99070"/>
                      </a:lnTo>
                      <a:lnTo>
                        <a:pt x="39221" y="164504"/>
                      </a:lnTo>
                      <a:lnTo>
                        <a:pt x="1216" y="164504"/>
                      </a:lnTo>
                      <a:lnTo>
                        <a:pt x="1216" y="1224"/>
                      </a:lnTo>
                      <a:lnTo>
                        <a:pt x="39221" y="1224"/>
                      </a:lnTo>
                      <a:lnTo>
                        <a:pt x="39221" y="67270"/>
                      </a:lnTo>
                      <a:lnTo>
                        <a:pt x="69625" y="67270"/>
                      </a:lnTo>
                      <a:lnTo>
                        <a:pt x="117663" y="1224"/>
                      </a:lnTo>
                      <a:lnTo>
                        <a:pt x="158405" y="1224"/>
                      </a:lnTo>
                      <a:lnTo>
                        <a:pt x="99421" y="79806"/>
                      </a:lnTo>
                      <a:lnTo>
                        <a:pt x="162357" y="164504"/>
                      </a:lnTo>
                      <a:lnTo>
                        <a:pt x="117663" y="164504"/>
                      </a:lnTo>
                      <a:close/>
                      <a:moveTo>
                        <a:pt x="100942" y="79809"/>
                      </a:moveTo>
                      <a:lnTo>
                        <a:pt x="164784" y="165726"/>
                      </a:lnTo>
                      <a:lnTo>
                        <a:pt x="117056" y="165726"/>
                      </a:lnTo>
                      <a:lnTo>
                        <a:pt x="68106" y="100291"/>
                      </a:lnTo>
                      <a:lnTo>
                        <a:pt x="40437" y="100291"/>
                      </a:lnTo>
                      <a:lnTo>
                        <a:pt x="40437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0437" y="0"/>
                      </a:lnTo>
                      <a:lnTo>
                        <a:pt x="40437" y="66046"/>
                      </a:lnTo>
                      <a:lnTo>
                        <a:pt x="69007" y="66046"/>
                      </a:lnTo>
                      <a:lnTo>
                        <a:pt x="117047" y="0"/>
                      </a:lnTo>
                      <a:lnTo>
                        <a:pt x="160847" y="0"/>
                      </a:lnTo>
                      <a:lnTo>
                        <a:pt x="100942" y="798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1" name="Google Shape;191;p24"/>
                <p:cNvSpPr/>
                <p:nvPr/>
              </p:nvSpPr>
              <p:spPr>
                <a:xfrm>
                  <a:off x="5322613" y="-546524"/>
                  <a:ext cx="172998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8" h="167254" extrusionOk="0">
                      <a:moveTo>
                        <a:pt x="86347" y="167254"/>
                      </a:moveTo>
                      <a:cubicBezTo>
                        <a:pt x="69929" y="167254"/>
                        <a:pt x="55132" y="163687"/>
                        <a:pt x="41957" y="156553"/>
                      </a:cubicBezTo>
                      <a:cubicBezTo>
                        <a:pt x="28783" y="149418"/>
                        <a:pt x="18445" y="139531"/>
                        <a:pt x="10945" y="126893"/>
                      </a:cubicBezTo>
                      <a:cubicBezTo>
                        <a:pt x="3649" y="114051"/>
                        <a:pt x="0" y="99578"/>
                        <a:pt x="0" y="83474"/>
                      </a:cubicBezTo>
                      <a:cubicBezTo>
                        <a:pt x="0" y="67370"/>
                        <a:pt x="3649" y="52999"/>
                        <a:pt x="10945" y="40361"/>
                      </a:cubicBezTo>
                      <a:cubicBezTo>
                        <a:pt x="18445" y="27723"/>
                        <a:pt x="28783" y="17836"/>
                        <a:pt x="41957" y="10702"/>
                      </a:cubicBezTo>
                      <a:cubicBezTo>
                        <a:pt x="55132" y="3567"/>
                        <a:pt x="69929" y="0"/>
                        <a:pt x="86347" y="0"/>
                      </a:cubicBezTo>
                      <a:cubicBezTo>
                        <a:pt x="102972" y="0"/>
                        <a:pt x="117870" y="3567"/>
                        <a:pt x="131041" y="10702"/>
                      </a:cubicBezTo>
                      <a:cubicBezTo>
                        <a:pt x="144212" y="17836"/>
                        <a:pt x="154452" y="27723"/>
                        <a:pt x="161749" y="40361"/>
                      </a:cubicBezTo>
                      <a:cubicBezTo>
                        <a:pt x="169253" y="52999"/>
                        <a:pt x="172999" y="67370"/>
                        <a:pt x="172999" y="83474"/>
                      </a:cubicBezTo>
                      <a:cubicBezTo>
                        <a:pt x="172999" y="99578"/>
                        <a:pt x="169253" y="114051"/>
                        <a:pt x="161749" y="126893"/>
                      </a:cubicBezTo>
                      <a:cubicBezTo>
                        <a:pt x="154452" y="139531"/>
                        <a:pt x="144212" y="149418"/>
                        <a:pt x="131041" y="156553"/>
                      </a:cubicBezTo>
                      <a:cubicBezTo>
                        <a:pt x="117870" y="163687"/>
                        <a:pt x="102972" y="167254"/>
                        <a:pt x="86347" y="167254"/>
                      </a:cubicBez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7" y="129849"/>
                        <a:pt x="121008" y="120472"/>
                      </a:cubicBezTo>
                      <a:cubicBezTo>
                        <a:pt x="130129" y="111095"/>
                        <a:pt x="134690" y="98763"/>
                        <a:pt x="134690" y="83474"/>
                      </a:cubicBezTo>
                      <a:cubicBezTo>
                        <a:pt x="134690" y="68186"/>
                        <a:pt x="130129" y="55854"/>
                        <a:pt x="121008" y="46477"/>
                      </a:cubicBezTo>
                      <a:cubicBezTo>
                        <a:pt x="111887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69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69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2" name="Google Shape;192;p24"/>
                <p:cNvSpPr/>
                <p:nvPr/>
              </p:nvSpPr>
              <p:spPr>
                <a:xfrm>
                  <a:off x="5321397" y="-547748"/>
                  <a:ext cx="175430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30" h="169700" extrusionOk="0">
                      <a:moveTo>
                        <a:pt x="11105" y="128723"/>
                      </a:moveTo>
                      <a:cubicBezTo>
                        <a:pt x="3694" y="115680"/>
                        <a:pt x="0" y="100995"/>
                        <a:pt x="0" y="84697"/>
                      </a:cubicBezTo>
                      <a:cubicBezTo>
                        <a:pt x="0" y="68400"/>
                        <a:pt x="3695" y="53814"/>
                        <a:pt x="11110" y="40970"/>
                      </a:cubicBezTo>
                      <a:lnTo>
                        <a:pt x="11117" y="40958"/>
                      </a:lnTo>
                      <a:cubicBezTo>
                        <a:pt x="18731" y="28124"/>
                        <a:pt x="29233" y="18085"/>
                        <a:pt x="42597" y="10849"/>
                      </a:cubicBezTo>
                      <a:cubicBezTo>
                        <a:pt x="55966" y="3608"/>
                        <a:pt x="70963" y="0"/>
                        <a:pt x="87563" y="0"/>
                      </a:cubicBezTo>
                      <a:cubicBezTo>
                        <a:pt x="104359" y="0"/>
                        <a:pt x="119463" y="3607"/>
                        <a:pt x="132829" y="10849"/>
                      </a:cubicBezTo>
                      <a:cubicBezTo>
                        <a:pt x="146194" y="18085"/>
                        <a:pt x="156605" y="28127"/>
                        <a:pt x="164011" y="40964"/>
                      </a:cubicBezTo>
                      <a:cubicBezTo>
                        <a:pt x="171636" y="53808"/>
                        <a:pt x="175431" y="68398"/>
                        <a:pt x="175431" y="84697"/>
                      </a:cubicBezTo>
                      <a:cubicBezTo>
                        <a:pt x="175431" y="101000"/>
                        <a:pt x="171636" y="115690"/>
                        <a:pt x="164011" y="128734"/>
                      </a:cubicBezTo>
                      <a:cubicBezTo>
                        <a:pt x="156605" y="141572"/>
                        <a:pt x="146194" y="151615"/>
                        <a:pt x="132829" y="158852"/>
                      </a:cubicBezTo>
                      <a:cubicBezTo>
                        <a:pt x="119463" y="166094"/>
                        <a:pt x="104359" y="169701"/>
                        <a:pt x="87563" y="169701"/>
                      </a:cubicBezTo>
                      <a:cubicBezTo>
                        <a:pt x="70963" y="169701"/>
                        <a:pt x="55966" y="166092"/>
                        <a:pt x="42597" y="158852"/>
                      </a:cubicBezTo>
                      <a:cubicBezTo>
                        <a:pt x="29233" y="151616"/>
                        <a:pt x="18731" y="141576"/>
                        <a:pt x="11117" y="128742"/>
                      </a:cubicBezTo>
                      <a:lnTo>
                        <a:pt x="11105" y="128723"/>
                      </a:lnTo>
                      <a:close/>
                      <a:moveTo>
                        <a:pt x="162965" y="128117"/>
                      </a:moveTo>
                      <a:cubicBezTo>
                        <a:pt x="170469" y="115275"/>
                        <a:pt x="174215" y="100803"/>
                        <a:pt x="174215" y="84699"/>
                      </a:cubicBezTo>
                      <a:cubicBezTo>
                        <a:pt x="174215" y="68594"/>
                        <a:pt x="170469" y="54223"/>
                        <a:pt x="162965" y="41585"/>
                      </a:cubicBezTo>
                      <a:cubicBezTo>
                        <a:pt x="155668" y="28948"/>
                        <a:pt x="145428" y="19060"/>
                        <a:pt x="132257" y="11926"/>
                      </a:cubicBezTo>
                      <a:cubicBezTo>
                        <a:pt x="119086" y="4792"/>
                        <a:pt x="104188" y="1224"/>
                        <a:pt x="87563" y="1224"/>
                      </a:cubicBezTo>
                      <a:cubicBezTo>
                        <a:pt x="71145" y="1224"/>
                        <a:pt x="56348" y="4792"/>
                        <a:pt x="43174" y="11926"/>
                      </a:cubicBezTo>
                      <a:cubicBezTo>
                        <a:pt x="29999" y="19060"/>
                        <a:pt x="19662" y="28948"/>
                        <a:pt x="12162" y="41585"/>
                      </a:cubicBezTo>
                      <a:cubicBezTo>
                        <a:pt x="4865" y="54223"/>
                        <a:pt x="1216" y="68594"/>
                        <a:pt x="1216" y="84699"/>
                      </a:cubicBezTo>
                      <a:cubicBezTo>
                        <a:pt x="1216" y="100803"/>
                        <a:pt x="4865" y="115275"/>
                        <a:pt x="12162" y="128117"/>
                      </a:cubicBezTo>
                      <a:cubicBezTo>
                        <a:pt x="19662" y="140755"/>
                        <a:pt x="29999" y="150643"/>
                        <a:pt x="43174" y="157777"/>
                      </a:cubicBezTo>
                      <a:cubicBezTo>
                        <a:pt x="56348" y="164911"/>
                        <a:pt x="71145" y="168479"/>
                        <a:pt x="87563" y="168479"/>
                      </a:cubicBezTo>
                      <a:cubicBezTo>
                        <a:pt x="104188" y="168479"/>
                        <a:pt x="119086" y="164911"/>
                        <a:pt x="132257" y="157777"/>
                      </a:cubicBezTo>
                      <a:cubicBezTo>
                        <a:pt x="145428" y="150643"/>
                        <a:pt x="155668" y="140755"/>
                        <a:pt x="162965" y="128117"/>
                      </a:cubicBezTo>
                      <a:close/>
                      <a:moveTo>
                        <a:pt x="87563" y="134537"/>
                      </a:moveTo>
                      <a:cubicBezTo>
                        <a:pt x="101245" y="134537"/>
                        <a:pt x="112482" y="129963"/>
                        <a:pt x="121348" y="120840"/>
                      </a:cubicBezTo>
                      <a:cubicBezTo>
                        <a:pt x="130214" y="111730"/>
                        <a:pt x="134690" y="99723"/>
                        <a:pt x="134690" y="84697"/>
                      </a:cubicBezTo>
                      <a:cubicBezTo>
                        <a:pt x="134690" y="69672"/>
                        <a:pt x="130214" y="57665"/>
                        <a:pt x="121348" y="48555"/>
                      </a:cubicBezTo>
                      <a:cubicBezTo>
                        <a:pt x="112482" y="39432"/>
                        <a:pt x="101245" y="34857"/>
                        <a:pt x="87563" y="34857"/>
                      </a:cubicBezTo>
                      <a:cubicBezTo>
                        <a:pt x="73882" y="34857"/>
                        <a:pt x="62656" y="39430"/>
                        <a:pt x="53776" y="48550"/>
                      </a:cubicBezTo>
                      <a:cubicBezTo>
                        <a:pt x="45116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6" y="111736"/>
                        <a:pt x="53776" y="120844"/>
                      </a:cubicBezTo>
                      <a:cubicBezTo>
                        <a:pt x="62644" y="129964"/>
                        <a:pt x="73882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5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5" y="57078"/>
                        <a:pt x="52903" y="47701"/>
                      </a:cubicBezTo>
                      <a:cubicBezTo>
                        <a:pt x="62024" y="38324"/>
                        <a:pt x="73578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8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3" name="Google Shape;193;p24"/>
                <p:cNvSpPr/>
                <p:nvPr/>
              </p:nvSpPr>
              <p:spPr>
                <a:xfrm>
                  <a:off x="5507469" y="-544690"/>
                  <a:ext cx="170870" cy="166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70" h="166337" extrusionOk="0">
                      <a:moveTo>
                        <a:pt x="170870" y="0"/>
                      </a:moveTo>
                      <a:lnTo>
                        <a:pt x="170870" y="163279"/>
                      </a:lnTo>
                      <a:lnTo>
                        <a:pt x="132865" y="163279"/>
                      </a:lnTo>
                      <a:lnTo>
                        <a:pt x="132865" y="32411"/>
                      </a:lnTo>
                      <a:lnTo>
                        <a:pt x="72057" y="32411"/>
                      </a:lnTo>
                      <a:lnTo>
                        <a:pt x="70537" y="64823"/>
                      </a:lnTo>
                      <a:cubicBezTo>
                        <a:pt x="69528" y="86430"/>
                        <a:pt x="67497" y="104572"/>
                        <a:pt x="64456" y="119249"/>
                      </a:cubicBezTo>
                      <a:cubicBezTo>
                        <a:pt x="61623" y="133722"/>
                        <a:pt x="56649" y="145239"/>
                        <a:pt x="49558" y="153801"/>
                      </a:cubicBezTo>
                      <a:cubicBezTo>
                        <a:pt x="42663" y="162158"/>
                        <a:pt x="33140" y="166337"/>
                        <a:pt x="20979" y="166337"/>
                      </a:cubicBezTo>
                      <a:cubicBezTo>
                        <a:pt x="15299" y="166337"/>
                        <a:pt x="8306" y="165216"/>
                        <a:pt x="0" y="162974"/>
                      </a:cubicBezTo>
                      <a:lnTo>
                        <a:pt x="1824" y="130868"/>
                      </a:lnTo>
                      <a:cubicBezTo>
                        <a:pt x="4658" y="131480"/>
                        <a:pt x="7090" y="131785"/>
                        <a:pt x="9121" y="131785"/>
                      </a:cubicBezTo>
                      <a:cubicBezTo>
                        <a:pt x="16819" y="131785"/>
                        <a:pt x="22596" y="128728"/>
                        <a:pt x="26451" y="122612"/>
                      </a:cubicBezTo>
                      <a:cubicBezTo>
                        <a:pt x="30307" y="116293"/>
                        <a:pt x="32739" y="108853"/>
                        <a:pt x="33748" y="100291"/>
                      </a:cubicBezTo>
                      <a:cubicBezTo>
                        <a:pt x="34965" y="91526"/>
                        <a:pt x="35974" y="79092"/>
                        <a:pt x="36789" y="62988"/>
                      </a:cubicBezTo>
                      <a:lnTo>
                        <a:pt x="39525" y="0"/>
                      </a:lnTo>
                      <a:lnTo>
                        <a:pt x="1708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4" name="Google Shape;194;p24"/>
                <p:cNvSpPr/>
                <p:nvPr/>
              </p:nvSpPr>
              <p:spPr>
                <a:xfrm>
                  <a:off x="5506204" y="-545915"/>
                  <a:ext cx="173351" cy="168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51" h="168783" extrusionOk="0">
                      <a:moveTo>
                        <a:pt x="173351" y="0"/>
                      </a:moveTo>
                      <a:lnTo>
                        <a:pt x="173351" y="165726"/>
                      </a:lnTo>
                      <a:lnTo>
                        <a:pt x="132914" y="165726"/>
                      </a:lnTo>
                      <a:lnTo>
                        <a:pt x="132914" y="34857"/>
                      </a:lnTo>
                      <a:lnTo>
                        <a:pt x="74478" y="34857"/>
                      </a:lnTo>
                      <a:lnTo>
                        <a:pt x="73018" y="66103"/>
                      </a:lnTo>
                      <a:cubicBezTo>
                        <a:pt x="71997" y="87746"/>
                        <a:pt x="69966" y="105955"/>
                        <a:pt x="66913" y="120715"/>
                      </a:cubicBezTo>
                      <a:cubicBezTo>
                        <a:pt x="64043" y="135324"/>
                        <a:pt x="59020" y="147047"/>
                        <a:pt x="51760" y="155806"/>
                      </a:cubicBezTo>
                      <a:cubicBezTo>
                        <a:pt x="44609" y="164480"/>
                        <a:pt x="34709" y="168783"/>
                        <a:pt x="22244" y="168783"/>
                      </a:cubicBezTo>
                      <a:cubicBezTo>
                        <a:pt x="16418" y="168783"/>
                        <a:pt x="9316" y="167636"/>
                        <a:pt x="949" y="165378"/>
                      </a:cubicBezTo>
                      <a:lnTo>
                        <a:pt x="0" y="165120"/>
                      </a:lnTo>
                      <a:lnTo>
                        <a:pt x="1958" y="130597"/>
                      </a:lnTo>
                      <a:lnTo>
                        <a:pt x="3344" y="130895"/>
                      </a:lnTo>
                      <a:cubicBezTo>
                        <a:pt x="6130" y="131496"/>
                        <a:pt x="8477" y="131785"/>
                        <a:pt x="10386" y="131785"/>
                      </a:cubicBezTo>
                      <a:cubicBezTo>
                        <a:pt x="17707" y="131785"/>
                        <a:pt x="23071" y="128916"/>
                        <a:pt x="26683" y="123188"/>
                      </a:cubicBezTo>
                      <a:cubicBezTo>
                        <a:pt x="30428" y="117044"/>
                        <a:pt x="32812" y="109781"/>
                        <a:pt x="33809" y="101370"/>
                      </a:cubicBezTo>
                      <a:lnTo>
                        <a:pt x="33809" y="101346"/>
                      </a:lnTo>
                      <a:cubicBezTo>
                        <a:pt x="35013" y="92634"/>
                        <a:pt x="36035" y="80243"/>
                        <a:pt x="36837" y="64154"/>
                      </a:cubicBezTo>
                      <a:cubicBezTo>
                        <a:pt x="36837" y="64155"/>
                        <a:pt x="36837" y="64152"/>
                        <a:pt x="36837" y="64154"/>
                      </a:cubicBezTo>
                      <a:lnTo>
                        <a:pt x="39622" y="0"/>
                      </a:lnTo>
                      <a:lnTo>
                        <a:pt x="173351" y="0"/>
                      </a:lnTo>
                      <a:close/>
                      <a:moveTo>
                        <a:pt x="38054" y="64212"/>
                      </a:moveTo>
                      <a:cubicBezTo>
                        <a:pt x="37239" y="80316"/>
                        <a:pt x="36229" y="92750"/>
                        <a:pt x="35013" y="101516"/>
                      </a:cubicBezTo>
                      <a:cubicBezTo>
                        <a:pt x="34004" y="110077"/>
                        <a:pt x="31571" y="117517"/>
                        <a:pt x="27716" y="123837"/>
                      </a:cubicBezTo>
                      <a:cubicBezTo>
                        <a:pt x="23861" y="129952"/>
                        <a:pt x="18084" y="133010"/>
                        <a:pt x="10386" y="133010"/>
                      </a:cubicBezTo>
                      <a:cubicBezTo>
                        <a:pt x="8647" y="133010"/>
                        <a:pt x="6616" y="132785"/>
                        <a:pt x="4293" y="132337"/>
                      </a:cubicBezTo>
                      <a:cubicBezTo>
                        <a:pt x="3904" y="132261"/>
                        <a:pt x="3503" y="132180"/>
                        <a:pt x="3089" y="132092"/>
                      </a:cubicBezTo>
                      <a:lnTo>
                        <a:pt x="1265" y="164198"/>
                      </a:lnTo>
                      <a:cubicBezTo>
                        <a:pt x="9571" y="166440"/>
                        <a:pt x="16564" y="167561"/>
                        <a:pt x="22244" y="167561"/>
                      </a:cubicBezTo>
                      <a:cubicBezTo>
                        <a:pt x="34405" y="167561"/>
                        <a:pt x="43928" y="163382"/>
                        <a:pt x="50823" y="155025"/>
                      </a:cubicBezTo>
                      <a:cubicBezTo>
                        <a:pt x="57913" y="146463"/>
                        <a:pt x="62888" y="134946"/>
                        <a:pt x="65721" y="120473"/>
                      </a:cubicBezTo>
                      <a:cubicBezTo>
                        <a:pt x="68762" y="105796"/>
                        <a:pt x="70793" y="87655"/>
                        <a:pt x="71802" y="66047"/>
                      </a:cubicBezTo>
                      <a:lnTo>
                        <a:pt x="73322" y="33636"/>
                      </a:lnTo>
                      <a:lnTo>
                        <a:pt x="134130" y="33636"/>
                      </a:lnTo>
                      <a:lnTo>
                        <a:pt x="134130" y="164504"/>
                      </a:lnTo>
                      <a:lnTo>
                        <a:pt x="172135" y="164504"/>
                      </a:lnTo>
                      <a:lnTo>
                        <a:pt x="172135" y="1224"/>
                      </a:lnTo>
                      <a:lnTo>
                        <a:pt x="40790" y="1224"/>
                      </a:lnTo>
                      <a:lnTo>
                        <a:pt x="38054" y="642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5" name="Google Shape;195;p24"/>
                <p:cNvSpPr/>
                <p:nvPr/>
              </p:nvSpPr>
              <p:spPr>
                <a:xfrm>
                  <a:off x="5711783" y="-546524"/>
                  <a:ext cx="172086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86" h="167254" extrusionOk="0">
                      <a:moveTo>
                        <a:pt x="172086" y="1835"/>
                      </a:moveTo>
                      <a:lnTo>
                        <a:pt x="172086" y="165114"/>
                      </a:lnTo>
                      <a:lnTo>
                        <a:pt x="135906" y="165114"/>
                      </a:lnTo>
                      <a:lnTo>
                        <a:pt x="135906" y="144016"/>
                      </a:lnTo>
                      <a:cubicBezTo>
                        <a:pt x="129618" y="151762"/>
                        <a:pt x="121822" y="157571"/>
                        <a:pt x="112495" y="161445"/>
                      </a:cubicBezTo>
                      <a:cubicBezTo>
                        <a:pt x="103373" y="165318"/>
                        <a:pt x="93243" y="167254"/>
                        <a:pt x="82091" y="167254"/>
                      </a:cubicBezTo>
                      <a:cubicBezTo>
                        <a:pt x="66281" y="167254"/>
                        <a:pt x="52088" y="163789"/>
                        <a:pt x="39525" y="156858"/>
                      </a:cubicBezTo>
                      <a:cubicBezTo>
                        <a:pt x="27157" y="149927"/>
                        <a:pt x="17428" y="140143"/>
                        <a:pt x="10337" y="127505"/>
                      </a:cubicBezTo>
                      <a:cubicBezTo>
                        <a:pt x="3442" y="114867"/>
                        <a:pt x="0" y="100190"/>
                        <a:pt x="0" y="83474"/>
                      </a:cubicBezTo>
                      <a:cubicBezTo>
                        <a:pt x="0" y="66759"/>
                        <a:pt x="3442" y="52185"/>
                        <a:pt x="10337" y="39750"/>
                      </a:cubicBezTo>
                      <a:cubicBezTo>
                        <a:pt x="17428" y="27112"/>
                        <a:pt x="27157" y="17327"/>
                        <a:pt x="39525" y="10396"/>
                      </a:cubicBezTo>
                      <a:cubicBezTo>
                        <a:pt x="52088" y="3465"/>
                        <a:pt x="66281" y="0"/>
                        <a:pt x="82091" y="0"/>
                      </a:cubicBezTo>
                      <a:cubicBezTo>
                        <a:pt x="92635" y="0"/>
                        <a:pt x="102255" y="1835"/>
                        <a:pt x="110974" y="5504"/>
                      </a:cubicBezTo>
                      <a:cubicBezTo>
                        <a:pt x="119889" y="9173"/>
                        <a:pt x="127599" y="14575"/>
                        <a:pt x="134081" y="21709"/>
                      </a:cubicBezTo>
                      <a:lnTo>
                        <a:pt x="134081" y="1835"/>
                      </a:lnTo>
                      <a:lnTo>
                        <a:pt x="172086" y="1835"/>
                      </a:ln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6" y="129849"/>
                        <a:pt x="121008" y="120472"/>
                      </a:cubicBezTo>
                      <a:cubicBezTo>
                        <a:pt x="130129" y="111095"/>
                        <a:pt x="134689" y="98763"/>
                        <a:pt x="134689" y="83474"/>
                      </a:cubicBezTo>
                      <a:cubicBezTo>
                        <a:pt x="134689" y="68186"/>
                        <a:pt x="130129" y="55854"/>
                        <a:pt x="121008" y="46477"/>
                      </a:cubicBezTo>
                      <a:cubicBezTo>
                        <a:pt x="111886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72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72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196" name="Google Shape;196;p24"/>
                <p:cNvSpPr/>
                <p:nvPr/>
              </p:nvSpPr>
              <p:spPr>
                <a:xfrm>
                  <a:off x="5710567" y="-547748"/>
                  <a:ext cx="174518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18" h="169700" extrusionOk="0">
                      <a:moveTo>
                        <a:pt x="174519" y="1835"/>
                      </a:moveTo>
                      <a:lnTo>
                        <a:pt x="174519" y="167560"/>
                      </a:lnTo>
                      <a:lnTo>
                        <a:pt x="135906" y="167560"/>
                      </a:lnTo>
                      <a:lnTo>
                        <a:pt x="135906" y="148534"/>
                      </a:lnTo>
                      <a:cubicBezTo>
                        <a:pt x="129886" y="155191"/>
                        <a:pt x="122637" y="160280"/>
                        <a:pt x="114173" y="163798"/>
                      </a:cubicBezTo>
                      <a:cubicBezTo>
                        <a:pt x="104894" y="167740"/>
                        <a:pt x="94593" y="169701"/>
                        <a:pt x="83307" y="169701"/>
                      </a:cubicBezTo>
                      <a:cubicBezTo>
                        <a:pt x="67314" y="169701"/>
                        <a:pt x="52915" y="166193"/>
                        <a:pt x="40157" y="159154"/>
                      </a:cubicBezTo>
                      <a:cubicBezTo>
                        <a:pt x="27595" y="152112"/>
                        <a:pt x="17695" y="142159"/>
                        <a:pt x="10495" y="129330"/>
                      </a:cubicBezTo>
                      <a:lnTo>
                        <a:pt x="10483" y="129316"/>
                      </a:lnTo>
                      <a:cubicBezTo>
                        <a:pt x="3478" y="116470"/>
                        <a:pt x="0" y="101585"/>
                        <a:pt x="0" y="84697"/>
                      </a:cubicBezTo>
                      <a:cubicBezTo>
                        <a:pt x="0" y="67810"/>
                        <a:pt x="3478" y="53024"/>
                        <a:pt x="10495" y="40377"/>
                      </a:cubicBezTo>
                      <a:cubicBezTo>
                        <a:pt x="17695" y="27547"/>
                        <a:pt x="27582" y="17594"/>
                        <a:pt x="40145" y="10551"/>
                      </a:cubicBezTo>
                      <a:cubicBezTo>
                        <a:pt x="52915" y="3511"/>
                        <a:pt x="67314" y="0"/>
                        <a:pt x="83307" y="0"/>
                      </a:cubicBezTo>
                      <a:cubicBezTo>
                        <a:pt x="93985" y="0"/>
                        <a:pt x="103775" y="1859"/>
                        <a:pt x="112653" y="5597"/>
                      </a:cubicBezTo>
                      <a:cubicBezTo>
                        <a:pt x="120789" y="8943"/>
                        <a:pt x="127928" y="13708"/>
                        <a:pt x="134081" y="19885"/>
                      </a:cubicBezTo>
                      <a:lnTo>
                        <a:pt x="134081" y="1835"/>
                      </a:lnTo>
                      <a:lnTo>
                        <a:pt x="174519" y="1835"/>
                      </a:lnTo>
                      <a:close/>
                      <a:moveTo>
                        <a:pt x="135298" y="22934"/>
                      </a:moveTo>
                      <a:cubicBezTo>
                        <a:pt x="134896" y="22493"/>
                        <a:pt x="134495" y="22058"/>
                        <a:pt x="134081" y="21630"/>
                      </a:cubicBezTo>
                      <a:cubicBezTo>
                        <a:pt x="127855" y="15137"/>
                        <a:pt x="120558" y="10171"/>
                        <a:pt x="112191" y="6728"/>
                      </a:cubicBezTo>
                      <a:cubicBezTo>
                        <a:pt x="103471" y="3059"/>
                        <a:pt x="93851" y="1224"/>
                        <a:pt x="83307" y="1224"/>
                      </a:cubicBezTo>
                      <a:cubicBezTo>
                        <a:pt x="67497" y="1224"/>
                        <a:pt x="53304" y="4690"/>
                        <a:pt x="40741" y="11620"/>
                      </a:cubicBezTo>
                      <a:cubicBezTo>
                        <a:pt x="28373" y="18551"/>
                        <a:pt x="18644" y="28336"/>
                        <a:pt x="11554" y="40974"/>
                      </a:cubicBezTo>
                      <a:cubicBezTo>
                        <a:pt x="4658" y="53409"/>
                        <a:pt x="1216" y="67983"/>
                        <a:pt x="1216" y="84699"/>
                      </a:cubicBezTo>
                      <a:cubicBezTo>
                        <a:pt x="1216" y="101414"/>
                        <a:pt x="4658" y="116091"/>
                        <a:pt x="11554" y="128729"/>
                      </a:cubicBezTo>
                      <a:cubicBezTo>
                        <a:pt x="18644" y="141367"/>
                        <a:pt x="28373" y="151151"/>
                        <a:pt x="40741" y="158083"/>
                      </a:cubicBezTo>
                      <a:cubicBezTo>
                        <a:pt x="53304" y="165014"/>
                        <a:pt x="67497" y="168479"/>
                        <a:pt x="83307" y="168479"/>
                      </a:cubicBezTo>
                      <a:cubicBezTo>
                        <a:pt x="94459" y="168479"/>
                        <a:pt x="104590" y="166543"/>
                        <a:pt x="113711" y="162669"/>
                      </a:cubicBezTo>
                      <a:cubicBezTo>
                        <a:pt x="122443" y="159043"/>
                        <a:pt x="129837" y="153716"/>
                        <a:pt x="135906" y="146692"/>
                      </a:cubicBezTo>
                      <a:cubicBezTo>
                        <a:pt x="136319" y="146215"/>
                        <a:pt x="136720" y="145732"/>
                        <a:pt x="137122" y="145240"/>
                      </a:cubicBezTo>
                      <a:lnTo>
                        <a:pt x="137122" y="166338"/>
                      </a:lnTo>
                      <a:lnTo>
                        <a:pt x="173303" y="166338"/>
                      </a:lnTo>
                      <a:lnTo>
                        <a:pt x="173303" y="3059"/>
                      </a:lnTo>
                      <a:lnTo>
                        <a:pt x="135298" y="3059"/>
                      </a:lnTo>
                      <a:lnTo>
                        <a:pt x="135298" y="22934"/>
                      </a:lnTo>
                      <a:close/>
                      <a:moveTo>
                        <a:pt x="87563" y="134537"/>
                      </a:moveTo>
                      <a:cubicBezTo>
                        <a:pt x="101245" y="134537"/>
                        <a:pt x="112482" y="129963"/>
                        <a:pt x="121348" y="120840"/>
                      </a:cubicBezTo>
                      <a:cubicBezTo>
                        <a:pt x="130214" y="111730"/>
                        <a:pt x="134690" y="99723"/>
                        <a:pt x="134690" y="84697"/>
                      </a:cubicBezTo>
                      <a:cubicBezTo>
                        <a:pt x="134690" y="69672"/>
                        <a:pt x="130214" y="57665"/>
                        <a:pt x="121348" y="48555"/>
                      </a:cubicBezTo>
                      <a:cubicBezTo>
                        <a:pt x="112482" y="39432"/>
                        <a:pt x="101245" y="34857"/>
                        <a:pt x="87563" y="34857"/>
                      </a:cubicBezTo>
                      <a:cubicBezTo>
                        <a:pt x="73882" y="34857"/>
                        <a:pt x="62656" y="39430"/>
                        <a:pt x="53779" y="48550"/>
                      </a:cubicBezTo>
                      <a:cubicBezTo>
                        <a:pt x="45119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9" y="111736"/>
                        <a:pt x="53779" y="120844"/>
                      </a:cubicBezTo>
                      <a:cubicBezTo>
                        <a:pt x="62644" y="129964"/>
                        <a:pt x="73882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8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8" y="57078"/>
                        <a:pt x="52903" y="47701"/>
                      </a:cubicBezTo>
                      <a:cubicBezTo>
                        <a:pt x="62024" y="38324"/>
                        <a:pt x="73577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7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</p:grpSp>
          <p:sp>
            <p:nvSpPr>
              <p:cNvPr id="197" name="Google Shape;197;p24"/>
              <p:cNvSpPr/>
              <p:nvPr/>
            </p:nvSpPr>
            <p:spPr>
              <a:xfrm>
                <a:off x="6034673" y="-607677"/>
                <a:ext cx="304039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304039" h="281305" extrusionOk="0">
                    <a:moveTo>
                      <a:pt x="237151" y="0"/>
                    </a:moveTo>
                    <a:lnTo>
                      <a:pt x="66889" y="0"/>
                    </a:lnTo>
                    <a:cubicBezTo>
                      <a:pt x="29942" y="0"/>
                      <a:pt x="0" y="30117"/>
                      <a:pt x="0" y="67269"/>
                    </a:cubicBezTo>
                    <a:lnTo>
                      <a:pt x="0" y="214037"/>
                    </a:lnTo>
                    <a:cubicBezTo>
                      <a:pt x="0" y="251189"/>
                      <a:pt x="29942" y="281305"/>
                      <a:pt x="66889" y="281305"/>
                    </a:cubicBezTo>
                    <a:lnTo>
                      <a:pt x="237151" y="281305"/>
                    </a:lnTo>
                    <a:cubicBezTo>
                      <a:pt x="274098" y="281305"/>
                      <a:pt x="304039" y="251189"/>
                      <a:pt x="304039" y="214037"/>
                    </a:cubicBezTo>
                    <a:lnTo>
                      <a:pt x="304039" y="67269"/>
                    </a:lnTo>
                    <a:cubicBezTo>
                      <a:pt x="304039" y="30117"/>
                      <a:pt x="274098" y="0"/>
                      <a:pt x="237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198" name="Google Shape;198;p24"/>
              <p:cNvSpPr/>
              <p:nvPr/>
            </p:nvSpPr>
            <p:spPr>
              <a:xfrm>
                <a:off x="6139190" y="-536885"/>
                <a:ext cx="93109" cy="172149"/>
              </a:xfrm>
              <a:custGeom>
                <a:avLst/>
                <a:gdLst/>
                <a:ahLst/>
                <a:cxnLst/>
                <a:rect l="l" t="t" r="r" b="b"/>
                <a:pathLst>
                  <a:path w="93109" h="172149" extrusionOk="0">
                    <a:moveTo>
                      <a:pt x="44390" y="0"/>
                    </a:moveTo>
                    <a:cubicBezTo>
                      <a:pt x="57415" y="0"/>
                      <a:pt x="67667" y="2898"/>
                      <a:pt x="75146" y="8695"/>
                    </a:cubicBezTo>
                    <a:cubicBezTo>
                      <a:pt x="82687" y="14492"/>
                      <a:pt x="86457" y="22546"/>
                      <a:pt x="86457" y="32858"/>
                    </a:cubicBezTo>
                    <a:cubicBezTo>
                      <a:pt x="86457" y="41163"/>
                      <a:pt x="84353" y="47740"/>
                      <a:pt x="80145" y="52590"/>
                    </a:cubicBezTo>
                    <a:cubicBezTo>
                      <a:pt x="75925" y="57383"/>
                      <a:pt x="69917" y="60421"/>
                      <a:pt x="62097" y="61703"/>
                    </a:cubicBezTo>
                    <a:lnTo>
                      <a:pt x="62097" y="62204"/>
                    </a:lnTo>
                    <a:cubicBezTo>
                      <a:pt x="72520" y="63542"/>
                      <a:pt x="80279" y="66914"/>
                      <a:pt x="85374" y="72321"/>
                    </a:cubicBezTo>
                    <a:cubicBezTo>
                      <a:pt x="90531" y="77672"/>
                      <a:pt x="93109" y="85196"/>
                      <a:pt x="93109" y="94895"/>
                    </a:cubicBezTo>
                    <a:cubicBezTo>
                      <a:pt x="93109" y="106600"/>
                      <a:pt x="89473" y="115825"/>
                      <a:pt x="82212" y="122570"/>
                    </a:cubicBezTo>
                    <a:cubicBezTo>
                      <a:pt x="75013" y="129314"/>
                      <a:pt x="65089" y="132686"/>
                      <a:pt x="52453" y="132686"/>
                    </a:cubicBezTo>
                    <a:cubicBezTo>
                      <a:pt x="41374" y="132686"/>
                      <a:pt x="32338" y="130931"/>
                      <a:pt x="25357" y="127419"/>
                    </a:cubicBezTo>
                    <a:lnTo>
                      <a:pt x="25357" y="172149"/>
                    </a:lnTo>
                    <a:lnTo>
                      <a:pt x="0" y="172149"/>
                    </a:lnTo>
                    <a:lnTo>
                      <a:pt x="0" y="39379"/>
                    </a:lnTo>
                    <a:cubicBezTo>
                      <a:pt x="0" y="26894"/>
                      <a:pt x="3880" y="17223"/>
                      <a:pt x="11639" y="10367"/>
                    </a:cubicBezTo>
                    <a:cubicBezTo>
                      <a:pt x="19398" y="3456"/>
                      <a:pt x="30319" y="0"/>
                      <a:pt x="44390" y="0"/>
                    </a:cubicBezTo>
                    <a:close/>
                    <a:moveTo>
                      <a:pt x="43721" y="19899"/>
                    </a:moveTo>
                    <a:cubicBezTo>
                      <a:pt x="31474" y="19899"/>
                      <a:pt x="25357" y="27200"/>
                      <a:pt x="25357" y="41804"/>
                    </a:cubicBezTo>
                    <a:lnTo>
                      <a:pt x="25357" y="106517"/>
                    </a:lnTo>
                    <a:cubicBezTo>
                      <a:pt x="28020" y="108244"/>
                      <a:pt x="31280" y="109666"/>
                      <a:pt x="35159" y="110781"/>
                    </a:cubicBezTo>
                    <a:cubicBezTo>
                      <a:pt x="39039" y="111840"/>
                      <a:pt x="42651" y="112369"/>
                      <a:pt x="45971" y="112369"/>
                    </a:cubicBezTo>
                    <a:cubicBezTo>
                      <a:pt x="53061" y="112369"/>
                      <a:pt x="58327" y="110641"/>
                      <a:pt x="61769" y="107186"/>
                    </a:cubicBezTo>
                    <a:cubicBezTo>
                      <a:pt x="65198" y="103730"/>
                      <a:pt x="66925" y="98880"/>
                      <a:pt x="66925" y="92638"/>
                    </a:cubicBezTo>
                    <a:cubicBezTo>
                      <a:pt x="66925" y="86506"/>
                      <a:pt x="65065" y="81853"/>
                      <a:pt x="61355" y="78675"/>
                    </a:cubicBezTo>
                    <a:cubicBezTo>
                      <a:pt x="57695" y="75443"/>
                      <a:pt x="52343" y="73826"/>
                      <a:pt x="45302" y="73826"/>
                    </a:cubicBezTo>
                    <a:lnTo>
                      <a:pt x="39318" y="73826"/>
                    </a:lnTo>
                    <a:lnTo>
                      <a:pt x="39318" y="53592"/>
                    </a:lnTo>
                    <a:lnTo>
                      <a:pt x="43721" y="53592"/>
                    </a:lnTo>
                    <a:cubicBezTo>
                      <a:pt x="49218" y="53592"/>
                      <a:pt x="53474" y="52088"/>
                      <a:pt x="56527" y="49078"/>
                    </a:cubicBezTo>
                    <a:cubicBezTo>
                      <a:pt x="59580" y="46012"/>
                      <a:pt x="61100" y="41637"/>
                      <a:pt x="61100" y="35951"/>
                    </a:cubicBezTo>
                    <a:cubicBezTo>
                      <a:pt x="61100" y="30823"/>
                      <a:pt x="59580" y="26866"/>
                      <a:pt x="56527" y="24079"/>
                    </a:cubicBezTo>
                    <a:cubicBezTo>
                      <a:pt x="53474" y="21292"/>
                      <a:pt x="49218" y="19899"/>
                      <a:pt x="43721" y="19899"/>
                    </a:cubicBezTo>
                    <a:close/>
                  </a:path>
                </a:pathLst>
              </a:custGeom>
              <a:solidFill>
                <a:srgbClr val="2C3038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6034673" y="-607677"/>
                <a:ext cx="304039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304039" h="281305" extrusionOk="0">
                    <a:moveTo>
                      <a:pt x="237151" y="0"/>
                    </a:moveTo>
                    <a:lnTo>
                      <a:pt x="66889" y="0"/>
                    </a:lnTo>
                    <a:cubicBezTo>
                      <a:pt x="29942" y="0"/>
                      <a:pt x="0" y="30117"/>
                      <a:pt x="0" y="67269"/>
                    </a:cubicBezTo>
                    <a:lnTo>
                      <a:pt x="0" y="214037"/>
                    </a:lnTo>
                    <a:cubicBezTo>
                      <a:pt x="0" y="251189"/>
                      <a:pt x="29942" y="281305"/>
                      <a:pt x="66889" y="281305"/>
                    </a:cubicBezTo>
                    <a:lnTo>
                      <a:pt x="237151" y="281305"/>
                    </a:lnTo>
                    <a:cubicBezTo>
                      <a:pt x="274098" y="281305"/>
                      <a:pt x="304039" y="251189"/>
                      <a:pt x="304039" y="214037"/>
                    </a:cubicBezTo>
                    <a:lnTo>
                      <a:pt x="304039" y="67269"/>
                    </a:lnTo>
                    <a:cubicBezTo>
                      <a:pt x="304039" y="30117"/>
                      <a:pt x="274098" y="0"/>
                      <a:pt x="237151" y="0"/>
                    </a:cubicBezTo>
                    <a:close/>
                  </a:path>
                </a:pathLst>
              </a:custGeom>
              <a:noFill/>
              <a:ln w="12100" cap="flat" cmpd="sng">
                <a:solidFill>
                  <a:srgbClr val="CAD3E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</p:grpSp>
      </p:grpSp>
      <p:grpSp>
        <p:nvGrpSpPr>
          <p:cNvPr id="200" name="Google Shape;200;p24"/>
          <p:cNvGrpSpPr/>
          <p:nvPr/>
        </p:nvGrpSpPr>
        <p:grpSpPr>
          <a:xfrm>
            <a:off x="518602" y="1450508"/>
            <a:ext cx="3908614" cy="826730"/>
            <a:chOff x="651195" y="592289"/>
            <a:chExt cx="3355898" cy="709822"/>
          </a:xfrm>
        </p:grpSpPr>
        <p:sp>
          <p:nvSpPr>
            <p:cNvPr id="201" name="Google Shape;201;p24"/>
            <p:cNvSpPr/>
            <p:nvPr/>
          </p:nvSpPr>
          <p:spPr>
            <a:xfrm>
              <a:off x="1512231" y="646441"/>
              <a:ext cx="2494862" cy="588979"/>
            </a:xfrm>
            <a:custGeom>
              <a:avLst/>
              <a:gdLst/>
              <a:ahLst/>
              <a:cxnLst/>
              <a:rect l="l" t="t" r="r" b="b"/>
              <a:pathLst>
                <a:path w="1858370" h="438718" extrusionOk="0">
                  <a:moveTo>
                    <a:pt x="132768" y="344711"/>
                  </a:moveTo>
                  <a:cubicBezTo>
                    <a:pt x="186842" y="344711"/>
                    <a:pt x="238014" y="316750"/>
                    <a:pt x="256854" y="261802"/>
                  </a:cubicBezTo>
                  <a:lnTo>
                    <a:pt x="195523" y="251678"/>
                  </a:lnTo>
                  <a:cubicBezTo>
                    <a:pt x="184423" y="271898"/>
                    <a:pt x="162708" y="285405"/>
                    <a:pt x="136127" y="285405"/>
                  </a:cubicBezTo>
                  <a:cubicBezTo>
                    <a:pt x="96539" y="285405"/>
                    <a:pt x="68050" y="255522"/>
                    <a:pt x="68050" y="213594"/>
                  </a:cubicBezTo>
                  <a:cubicBezTo>
                    <a:pt x="68050" y="171638"/>
                    <a:pt x="96539" y="141755"/>
                    <a:pt x="136127" y="141755"/>
                  </a:cubicBezTo>
                  <a:cubicBezTo>
                    <a:pt x="162197" y="141755"/>
                    <a:pt x="183940" y="155262"/>
                    <a:pt x="193588" y="175969"/>
                  </a:cubicBezTo>
                  <a:lnTo>
                    <a:pt x="254919" y="165846"/>
                  </a:lnTo>
                  <a:cubicBezTo>
                    <a:pt x="237047" y="111385"/>
                    <a:pt x="188777" y="82476"/>
                    <a:pt x="132768" y="82476"/>
                  </a:cubicBezTo>
                  <a:cubicBezTo>
                    <a:pt x="55015" y="82476"/>
                    <a:pt x="0" y="137424"/>
                    <a:pt x="0" y="213594"/>
                  </a:cubicBezTo>
                  <a:cubicBezTo>
                    <a:pt x="0" y="289736"/>
                    <a:pt x="55015" y="344711"/>
                    <a:pt x="132768" y="344711"/>
                  </a:cubicBezTo>
                  <a:close/>
                  <a:moveTo>
                    <a:pt x="412386" y="438691"/>
                  </a:moveTo>
                  <a:lnTo>
                    <a:pt x="474201" y="438691"/>
                  </a:lnTo>
                  <a:lnTo>
                    <a:pt x="474201" y="340840"/>
                  </a:lnTo>
                  <a:cubicBezTo>
                    <a:pt x="552894" y="340840"/>
                    <a:pt x="608447" y="287814"/>
                    <a:pt x="608447" y="213079"/>
                  </a:cubicBezTo>
                  <a:cubicBezTo>
                    <a:pt x="608447" y="138372"/>
                    <a:pt x="552894" y="85860"/>
                    <a:pt x="474201" y="85860"/>
                  </a:cubicBezTo>
                  <a:lnTo>
                    <a:pt x="474201" y="0"/>
                  </a:lnTo>
                  <a:lnTo>
                    <a:pt x="412386" y="0"/>
                  </a:lnTo>
                  <a:lnTo>
                    <a:pt x="412386" y="85806"/>
                  </a:lnTo>
                  <a:cubicBezTo>
                    <a:pt x="334177" y="85806"/>
                    <a:pt x="278651" y="138345"/>
                    <a:pt x="278651" y="213079"/>
                  </a:cubicBezTo>
                  <a:cubicBezTo>
                    <a:pt x="278651" y="287787"/>
                    <a:pt x="334177" y="340840"/>
                    <a:pt x="412386" y="340840"/>
                  </a:cubicBezTo>
                  <a:lnTo>
                    <a:pt x="412386" y="438664"/>
                  </a:lnTo>
                  <a:close/>
                  <a:moveTo>
                    <a:pt x="412386" y="285405"/>
                  </a:moveTo>
                  <a:cubicBezTo>
                    <a:pt x="372797" y="285405"/>
                    <a:pt x="345276" y="256009"/>
                    <a:pt x="345276" y="213106"/>
                  </a:cubicBezTo>
                  <a:cubicBezTo>
                    <a:pt x="345276" y="170691"/>
                    <a:pt x="372797" y="141268"/>
                    <a:pt x="412386" y="141268"/>
                  </a:cubicBezTo>
                  <a:lnTo>
                    <a:pt x="412386" y="285405"/>
                  </a:lnTo>
                  <a:close/>
                  <a:moveTo>
                    <a:pt x="474201" y="285405"/>
                  </a:moveTo>
                  <a:lnTo>
                    <a:pt x="474201" y="141268"/>
                  </a:lnTo>
                  <a:cubicBezTo>
                    <a:pt x="514273" y="141268"/>
                    <a:pt x="541794" y="170691"/>
                    <a:pt x="541794" y="213106"/>
                  </a:cubicBezTo>
                  <a:cubicBezTo>
                    <a:pt x="541794" y="256009"/>
                    <a:pt x="514273" y="285405"/>
                    <a:pt x="474201" y="285405"/>
                  </a:cubicBezTo>
                  <a:close/>
                  <a:moveTo>
                    <a:pt x="905910" y="209723"/>
                  </a:moveTo>
                  <a:cubicBezTo>
                    <a:pt x="905910" y="138372"/>
                    <a:pt x="850841" y="82449"/>
                    <a:pt x="772632" y="82449"/>
                  </a:cubicBezTo>
                  <a:cubicBezTo>
                    <a:pt x="694907" y="82449"/>
                    <a:pt x="639381" y="137397"/>
                    <a:pt x="639381" y="213594"/>
                  </a:cubicBezTo>
                  <a:cubicBezTo>
                    <a:pt x="639381" y="289736"/>
                    <a:pt x="694423" y="344711"/>
                    <a:pt x="771665" y="344711"/>
                  </a:cubicBezTo>
                  <a:cubicBezTo>
                    <a:pt x="825255" y="344711"/>
                    <a:pt x="877422" y="319159"/>
                    <a:pt x="894784" y="270003"/>
                  </a:cubicBezTo>
                  <a:lnTo>
                    <a:pt x="833480" y="259853"/>
                  </a:lnTo>
                  <a:cubicBezTo>
                    <a:pt x="821896" y="276256"/>
                    <a:pt x="801605" y="286867"/>
                    <a:pt x="775535" y="286867"/>
                  </a:cubicBezTo>
                  <a:cubicBezTo>
                    <a:pt x="737371" y="286867"/>
                    <a:pt x="712269" y="264671"/>
                    <a:pt x="706006" y="230457"/>
                  </a:cubicBezTo>
                  <a:lnTo>
                    <a:pt x="904943" y="230457"/>
                  </a:lnTo>
                  <a:cubicBezTo>
                    <a:pt x="905427" y="224664"/>
                    <a:pt x="905910" y="217437"/>
                    <a:pt x="905910" y="209723"/>
                  </a:cubicBezTo>
                  <a:close/>
                  <a:moveTo>
                    <a:pt x="772632" y="136910"/>
                  </a:moveTo>
                  <a:cubicBezTo>
                    <a:pt x="803056" y="136910"/>
                    <a:pt x="826223" y="156697"/>
                    <a:pt x="834931" y="183683"/>
                  </a:cubicBezTo>
                  <a:lnTo>
                    <a:pt x="709393" y="183683"/>
                  </a:lnTo>
                  <a:cubicBezTo>
                    <a:pt x="718531" y="155722"/>
                    <a:pt x="742209" y="136937"/>
                    <a:pt x="772632" y="136937"/>
                  </a:cubicBezTo>
                  <a:close/>
                  <a:moveTo>
                    <a:pt x="946681" y="438691"/>
                  </a:moveTo>
                  <a:lnTo>
                    <a:pt x="1011856" y="438691"/>
                  </a:lnTo>
                  <a:lnTo>
                    <a:pt x="1011856" y="303757"/>
                  </a:lnTo>
                  <a:cubicBezTo>
                    <a:pt x="1035544" y="329813"/>
                    <a:pt x="1068992" y="344676"/>
                    <a:pt x="1104067" y="344738"/>
                  </a:cubicBezTo>
                  <a:cubicBezTo>
                    <a:pt x="1176498" y="344738"/>
                    <a:pt x="1227213" y="289790"/>
                    <a:pt x="1227213" y="213621"/>
                  </a:cubicBezTo>
                  <a:cubicBezTo>
                    <a:pt x="1227213" y="137451"/>
                    <a:pt x="1176498" y="82476"/>
                    <a:pt x="1104067" y="82476"/>
                  </a:cubicBezTo>
                  <a:cubicBezTo>
                    <a:pt x="1058701" y="82476"/>
                    <a:pt x="1025374" y="106567"/>
                    <a:pt x="1008953" y="126841"/>
                  </a:cubicBezTo>
                  <a:lnTo>
                    <a:pt x="997397" y="87321"/>
                  </a:lnTo>
                  <a:lnTo>
                    <a:pt x="946681" y="87321"/>
                  </a:lnTo>
                  <a:lnTo>
                    <a:pt x="946681" y="438718"/>
                  </a:lnTo>
                  <a:close/>
                  <a:moveTo>
                    <a:pt x="1086222" y="286840"/>
                  </a:moveTo>
                  <a:cubicBezTo>
                    <a:pt x="1042279" y="286840"/>
                    <a:pt x="1011856" y="255982"/>
                    <a:pt x="1011856" y="213594"/>
                  </a:cubicBezTo>
                  <a:cubicBezTo>
                    <a:pt x="1011856" y="171151"/>
                    <a:pt x="1042279" y="140321"/>
                    <a:pt x="1086222" y="140321"/>
                  </a:cubicBezTo>
                  <a:cubicBezTo>
                    <a:pt x="1129680" y="140321"/>
                    <a:pt x="1159137" y="171178"/>
                    <a:pt x="1159137" y="213594"/>
                  </a:cubicBezTo>
                  <a:cubicBezTo>
                    <a:pt x="1159137" y="256009"/>
                    <a:pt x="1129680" y="286867"/>
                    <a:pt x="1086222" y="286867"/>
                  </a:cubicBezTo>
                  <a:close/>
                  <a:moveTo>
                    <a:pt x="1443162" y="87294"/>
                  </a:moveTo>
                  <a:lnTo>
                    <a:pt x="1382826" y="255035"/>
                  </a:lnTo>
                  <a:lnTo>
                    <a:pt x="1374118" y="255035"/>
                  </a:lnTo>
                  <a:lnTo>
                    <a:pt x="1306041" y="87294"/>
                  </a:lnTo>
                  <a:lnTo>
                    <a:pt x="1236513" y="87294"/>
                  </a:lnTo>
                  <a:lnTo>
                    <a:pt x="1348532" y="352425"/>
                  </a:lnTo>
                  <a:cubicBezTo>
                    <a:pt x="1340818" y="372672"/>
                    <a:pt x="1333078" y="379412"/>
                    <a:pt x="1315206" y="379412"/>
                  </a:cubicBezTo>
                  <a:lnTo>
                    <a:pt x="1265485" y="379412"/>
                  </a:lnTo>
                  <a:lnTo>
                    <a:pt x="1270806" y="438691"/>
                  </a:lnTo>
                  <a:lnTo>
                    <a:pt x="1310395" y="438691"/>
                  </a:lnTo>
                  <a:cubicBezTo>
                    <a:pt x="1361567" y="438691"/>
                    <a:pt x="1388120" y="415575"/>
                    <a:pt x="1407417" y="363496"/>
                  </a:cubicBezTo>
                  <a:lnTo>
                    <a:pt x="1508847" y="87294"/>
                  </a:lnTo>
                  <a:lnTo>
                    <a:pt x="1443162" y="87294"/>
                  </a:lnTo>
                  <a:close/>
                  <a:moveTo>
                    <a:pt x="1546931" y="339893"/>
                  </a:moveTo>
                  <a:lnTo>
                    <a:pt x="1608746" y="339893"/>
                  </a:lnTo>
                  <a:lnTo>
                    <a:pt x="1608746" y="165385"/>
                  </a:lnTo>
                  <a:lnTo>
                    <a:pt x="1617426" y="165385"/>
                  </a:lnTo>
                  <a:lnTo>
                    <a:pt x="1676339" y="339893"/>
                  </a:lnTo>
                  <a:lnTo>
                    <a:pt x="1726059" y="339893"/>
                  </a:lnTo>
                  <a:lnTo>
                    <a:pt x="1788358" y="165385"/>
                  </a:lnTo>
                  <a:lnTo>
                    <a:pt x="1796555" y="165385"/>
                  </a:lnTo>
                  <a:lnTo>
                    <a:pt x="1796555" y="339893"/>
                  </a:lnTo>
                  <a:lnTo>
                    <a:pt x="1858370" y="339893"/>
                  </a:lnTo>
                  <a:lnTo>
                    <a:pt x="1858370" y="87294"/>
                  </a:lnTo>
                  <a:lnTo>
                    <a:pt x="1762288" y="87294"/>
                  </a:lnTo>
                  <a:lnTo>
                    <a:pt x="1707246" y="244424"/>
                  </a:lnTo>
                  <a:lnTo>
                    <a:pt x="1698538" y="244424"/>
                  </a:lnTo>
                  <a:lnTo>
                    <a:pt x="1645431" y="87294"/>
                  </a:lnTo>
                  <a:lnTo>
                    <a:pt x="1546931" y="87294"/>
                  </a:lnTo>
                  <a:lnTo>
                    <a:pt x="1546931" y="3398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202" name="Google Shape;202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195" y="592289"/>
              <a:ext cx="709822" cy="709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24"/>
          <p:cNvSpPr txBox="1"/>
          <p:nvPr/>
        </p:nvSpPr>
        <p:spPr>
          <a:xfrm>
            <a:off x="518625" y="2536450"/>
            <a:ext cx="73074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lang="ru" sz="3600">
                <a:solidFill>
                  <a:srgbClr val="FFFFFF"/>
                </a:solidFill>
              </a:rPr>
              <a:t>К</a:t>
            </a:r>
            <a:r>
              <a:rPr lang="ru" sz="3600" i="0" u="none" strike="noStrike" cap="none">
                <a:solidFill>
                  <a:srgbClr val="FFFFFF"/>
                </a:solidFill>
              </a:rPr>
              <a:t>лючевой инструмент коммуникаций для образования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6">
            <a:alphaModFix/>
          </a:blip>
          <a:srcRect l="27511" t="21202" r="29567" b="22271"/>
          <a:stretch/>
        </p:blipFill>
        <p:spPr>
          <a:xfrm>
            <a:off x="7715650" y="443712"/>
            <a:ext cx="925622" cy="6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532987" y="4315714"/>
            <a:ext cx="822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lang="ru" sz="2500" i="0" u="none" strike="noStrike" cap="none">
                <a:solidFill>
                  <a:srgbClr val="FFFFFF"/>
                </a:solidFill>
              </a:rPr>
              <a:t>2024</a:t>
            </a:r>
            <a:r>
              <a:rPr lang="ru" sz="2500">
                <a:solidFill>
                  <a:srgbClr val="FFFFFF"/>
                </a:solidFill>
              </a:rPr>
              <a:t>–</a:t>
            </a:r>
            <a:r>
              <a:rPr lang="ru" sz="2500" i="0" u="none" strike="noStrike" cap="none">
                <a:solidFill>
                  <a:srgbClr val="FFFFFF"/>
                </a:solidFill>
              </a:rPr>
              <a:t>2025 учебный год</a:t>
            </a:r>
            <a:endParaRPr sz="1100"/>
          </a:p>
        </p:txBody>
      </p:sp>
      <p:sp>
        <p:nvSpPr>
          <p:cNvPr id="206" name="Google Shape;206;p24"/>
          <p:cNvSpPr/>
          <p:nvPr/>
        </p:nvSpPr>
        <p:spPr>
          <a:xfrm>
            <a:off x="518625" y="443700"/>
            <a:ext cx="1738800" cy="261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FFFFFF"/>
                </a:solidFill>
              </a:rPr>
              <a:t>Август </a:t>
            </a:r>
            <a:r>
              <a:rPr lang="ru" sz="1200" i="0" u="none" strike="noStrike" cap="none">
                <a:solidFill>
                  <a:srgbClr val="FFFFFF"/>
                </a:solidFill>
              </a:rPr>
              <a:t>2024 г.</a:t>
            </a:r>
            <a:endParaRPr sz="12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9"/>
            </a:gs>
            <a:gs pos="12800">
              <a:srgbClr val="2006C9"/>
            </a:gs>
            <a:gs pos="32200">
              <a:srgbClr val="4A0EC8"/>
            </a:gs>
            <a:gs pos="51100">
              <a:srgbClr val="6B14C8"/>
            </a:gs>
            <a:gs pos="69100">
              <a:srgbClr val="8318C7"/>
            </a:gs>
            <a:gs pos="85799">
              <a:srgbClr val="911BC7"/>
            </a:gs>
            <a:gs pos="100000">
              <a:srgbClr val="961CC7"/>
            </a:gs>
          </a:gsLst>
          <a:lin ang="2700006" scaled="0"/>
        </a:gra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33"/>
          <p:cNvGrpSpPr/>
          <p:nvPr/>
        </p:nvGrpSpPr>
        <p:grpSpPr>
          <a:xfrm>
            <a:off x="102498" y="-2295337"/>
            <a:ext cx="1870351" cy="387658"/>
            <a:chOff x="-1022411" y="-741582"/>
            <a:chExt cx="2493801" cy="516878"/>
          </a:xfrm>
        </p:grpSpPr>
        <p:sp>
          <p:nvSpPr>
            <p:cNvPr id="396" name="Google Shape;396;p33"/>
            <p:cNvSpPr/>
            <p:nvPr/>
          </p:nvSpPr>
          <p:spPr>
            <a:xfrm>
              <a:off x="-386980" y="-701406"/>
              <a:ext cx="1858370" cy="438718"/>
            </a:xfrm>
            <a:custGeom>
              <a:avLst/>
              <a:gdLst/>
              <a:ahLst/>
              <a:cxnLst/>
              <a:rect l="l" t="t" r="r" b="b"/>
              <a:pathLst>
                <a:path w="1858370" h="438718" extrusionOk="0">
                  <a:moveTo>
                    <a:pt x="132768" y="344711"/>
                  </a:moveTo>
                  <a:cubicBezTo>
                    <a:pt x="186842" y="344711"/>
                    <a:pt x="238014" y="316750"/>
                    <a:pt x="256854" y="261802"/>
                  </a:cubicBezTo>
                  <a:lnTo>
                    <a:pt x="195523" y="251678"/>
                  </a:lnTo>
                  <a:cubicBezTo>
                    <a:pt x="184423" y="271898"/>
                    <a:pt x="162708" y="285405"/>
                    <a:pt x="136127" y="285405"/>
                  </a:cubicBezTo>
                  <a:cubicBezTo>
                    <a:pt x="96539" y="285405"/>
                    <a:pt x="68050" y="255522"/>
                    <a:pt x="68050" y="213594"/>
                  </a:cubicBezTo>
                  <a:cubicBezTo>
                    <a:pt x="68050" y="171638"/>
                    <a:pt x="96539" y="141755"/>
                    <a:pt x="136127" y="141755"/>
                  </a:cubicBezTo>
                  <a:cubicBezTo>
                    <a:pt x="162197" y="141755"/>
                    <a:pt x="183940" y="155262"/>
                    <a:pt x="193588" y="175969"/>
                  </a:cubicBezTo>
                  <a:lnTo>
                    <a:pt x="254919" y="165846"/>
                  </a:lnTo>
                  <a:cubicBezTo>
                    <a:pt x="237047" y="111385"/>
                    <a:pt x="188777" y="82476"/>
                    <a:pt x="132768" y="82476"/>
                  </a:cubicBezTo>
                  <a:cubicBezTo>
                    <a:pt x="55015" y="82476"/>
                    <a:pt x="0" y="137424"/>
                    <a:pt x="0" y="213594"/>
                  </a:cubicBezTo>
                  <a:cubicBezTo>
                    <a:pt x="0" y="289736"/>
                    <a:pt x="55015" y="344711"/>
                    <a:pt x="132768" y="344711"/>
                  </a:cubicBezTo>
                  <a:close/>
                  <a:moveTo>
                    <a:pt x="412386" y="438691"/>
                  </a:moveTo>
                  <a:lnTo>
                    <a:pt x="474201" y="438691"/>
                  </a:lnTo>
                  <a:lnTo>
                    <a:pt x="474201" y="340840"/>
                  </a:lnTo>
                  <a:cubicBezTo>
                    <a:pt x="552894" y="340840"/>
                    <a:pt x="608447" y="287814"/>
                    <a:pt x="608447" y="213079"/>
                  </a:cubicBezTo>
                  <a:cubicBezTo>
                    <a:pt x="608447" y="138372"/>
                    <a:pt x="552894" y="85860"/>
                    <a:pt x="474201" y="85860"/>
                  </a:cubicBezTo>
                  <a:lnTo>
                    <a:pt x="474201" y="0"/>
                  </a:lnTo>
                  <a:lnTo>
                    <a:pt x="412386" y="0"/>
                  </a:lnTo>
                  <a:lnTo>
                    <a:pt x="412386" y="85806"/>
                  </a:lnTo>
                  <a:cubicBezTo>
                    <a:pt x="334177" y="85806"/>
                    <a:pt x="278651" y="138345"/>
                    <a:pt x="278651" y="213079"/>
                  </a:cubicBezTo>
                  <a:cubicBezTo>
                    <a:pt x="278651" y="287787"/>
                    <a:pt x="334177" y="340840"/>
                    <a:pt x="412386" y="340840"/>
                  </a:cubicBezTo>
                  <a:lnTo>
                    <a:pt x="412386" y="438664"/>
                  </a:lnTo>
                  <a:close/>
                  <a:moveTo>
                    <a:pt x="412386" y="285405"/>
                  </a:moveTo>
                  <a:cubicBezTo>
                    <a:pt x="372797" y="285405"/>
                    <a:pt x="345276" y="256009"/>
                    <a:pt x="345276" y="213106"/>
                  </a:cubicBezTo>
                  <a:cubicBezTo>
                    <a:pt x="345276" y="170691"/>
                    <a:pt x="372797" y="141268"/>
                    <a:pt x="412386" y="141268"/>
                  </a:cubicBezTo>
                  <a:lnTo>
                    <a:pt x="412386" y="285405"/>
                  </a:lnTo>
                  <a:close/>
                  <a:moveTo>
                    <a:pt x="474201" y="285405"/>
                  </a:moveTo>
                  <a:lnTo>
                    <a:pt x="474201" y="141268"/>
                  </a:lnTo>
                  <a:cubicBezTo>
                    <a:pt x="514273" y="141268"/>
                    <a:pt x="541794" y="170691"/>
                    <a:pt x="541794" y="213106"/>
                  </a:cubicBezTo>
                  <a:cubicBezTo>
                    <a:pt x="541794" y="256009"/>
                    <a:pt x="514273" y="285405"/>
                    <a:pt x="474201" y="285405"/>
                  </a:cubicBezTo>
                  <a:close/>
                  <a:moveTo>
                    <a:pt x="905910" y="209723"/>
                  </a:moveTo>
                  <a:cubicBezTo>
                    <a:pt x="905910" y="138372"/>
                    <a:pt x="850841" y="82449"/>
                    <a:pt x="772632" y="82449"/>
                  </a:cubicBezTo>
                  <a:cubicBezTo>
                    <a:pt x="694907" y="82449"/>
                    <a:pt x="639381" y="137397"/>
                    <a:pt x="639381" y="213594"/>
                  </a:cubicBezTo>
                  <a:cubicBezTo>
                    <a:pt x="639381" y="289736"/>
                    <a:pt x="694423" y="344711"/>
                    <a:pt x="771665" y="344711"/>
                  </a:cubicBezTo>
                  <a:cubicBezTo>
                    <a:pt x="825255" y="344711"/>
                    <a:pt x="877422" y="319159"/>
                    <a:pt x="894784" y="270003"/>
                  </a:cubicBezTo>
                  <a:lnTo>
                    <a:pt x="833480" y="259853"/>
                  </a:lnTo>
                  <a:cubicBezTo>
                    <a:pt x="821896" y="276256"/>
                    <a:pt x="801605" y="286867"/>
                    <a:pt x="775535" y="286867"/>
                  </a:cubicBezTo>
                  <a:cubicBezTo>
                    <a:pt x="737371" y="286867"/>
                    <a:pt x="712269" y="264671"/>
                    <a:pt x="706006" y="230457"/>
                  </a:cubicBezTo>
                  <a:lnTo>
                    <a:pt x="904943" y="230457"/>
                  </a:lnTo>
                  <a:cubicBezTo>
                    <a:pt x="905427" y="224664"/>
                    <a:pt x="905910" y="217437"/>
                    <a:pt x="905910" y="209723"/>
                  </a:cubicBezTo>
                  <a:close/>
                  <a:moveTo>
                    <a:pt x="772632" y="136910"/>
                  </a:moveTo>
                  <a:cubicBezTo>
                    <a:pt x="803056" y="136910"/>
                    <a:pt x="826223" y="156697"/>
                    <a:pt x="834931" y="183683"/>
                  </a:cubicBezTo>
                  <a:lnTo>
                    <a:pt x="709393" y="183683"/>
                  </a:lnTo>
                  <a:cubicBezTo>
                    <a:pt x="718531" y="155722"/>
                    <a:pt x="742209" y="136937"/>
                    <a:pt x="772632" y="136937"/>
                  </a:cubicBezTo>
                  <a:close/>
                  <a:moveTo>
                    <a:pt x="946681" y="438691"/>
                  </a:moveTo>
                  <a:lnTo>
                    <a:pt x="1011856" y="438691"/>
                  </a:lnTo>
                  <a:lnTo>
                    <a:pt x="1011856" y="303757"/>
                  </a:lnTo>
                  <a:cubicBezTo>
                    <a:pt x="1035544" y="329813"/>
                    <a:pt x="1068992" y="344676"/>
                    <a:pt x="1104067" y="344738"/>
                  </a:cubicBezTo>
                  <a:cubicBezTo>
                    <a:pt x="1176498" y="344738"/>
                    <a:pt x="1227213" y="289790"/>
                    <a:pt x="1227213" y="213621"/>
                  </a:cubicBezTo>
                  <a:cubicBezTo>
                    <a:pt x="1227213" y="137451"/>
                    <a:pt x="1176498" y="82476"/>
                    <a:pt x="1104067" y="82476"/>
                  </a:cubicBezTo>
                  <a:cubicBezTo>
                    <a:pt x="1058701" y="82476"/>
                    <a:pt x="1025374" y="106567"/>
                    <a:pt x="1008953" y="126841"/>
                  </a:cubicBezTo>
                  <a:lnTo>
                    <a:pt x="997397" y="87321"/>
                  </a:lnTo>
                  <a:lnTo>
                    <a:pt x="946681" y="87321"/>
                  </a:lnTo>
                  <a:lnTo>
                    <a:pt x="946681" y="438718"/>
                  </a:lnTo>
                  <a:close/>
                  <a:moveTo>
                    <a:pt x="1086222" y="286840"/>
                  </a:moveTo>
                  <a:cubicBezTo>
                    <a:pt x="1042279" y="286840"/>
                    <a:pt x="1011856" y="255982"/>
                    <a:pt x="1011856" y="213594"/>
                  </a:cubicBezTo>
                  <a:cubicBezTo>
                    <a:pt x="1011856" y="171151"/>
                    <a:pt x="1042279" y="140321"/>
                    <a:pt x="1086222" y="140321"/>
                  </a:cubicBezTo>
                  <a:cubicBezTo>
                    <a:pt x="1129680" y="140321"/>
                    <a:pt x="1159137" y="171178"/>
                    <a:pt x="1159137" y="213594"/>
                  </a:cubicBezTo>
                  <a:cubicBezTo>
                    <a:pt x="1159137" y="256009"/>
                    <a:pt x="1129680" y="286867"/>
                    <a:pt x="1086222" y="286867"/>
                  </a:cubicBezTo>
                  <a:close/>
                  <a:moveTo>
                    <a:pt x="1443162" y="87294"/>
                  </a:moveTo>
                  <a:lnTo>
                    <a:pt x="1382826" y="255035"/>
                  </a:lnTo>
                  <a:lnTo>
                    <a:pt x="1374118" y="255035"/>
                  </a:lnTo>
                  <a:lnTo>
                    <a:pt x="1306041" y="87294"/>
                  </a:lnTo>
                  <a:lnTo>
                    <a:pt x="1236513" y="87294"/>
                  </a:lnTo>
                  <a:lnTo>
                    <a:pt x="1348532" y="352425"/>
                  </a:lnTo>
                  <a:cubicBezTo>
                    <a:pt x="1340818" y="372672"/>
                    <a:pt x="1333078" y="379412"/>
                    <a:pt x="1315206" y="379412"/>
                  </a:cubicBezTo>
                  <a:lnTo>
                    <a:pt x="1265485" y="379412"/>
                  </a:lnTo>
                  <a:lnTo>
                    <a:pt x="1270806" y="438691"/>
                  </a:lnTo>
                  <a:lnTo>
                    <a:pt x="1310395" y="438691"/>
                  </a:lnTo>
                  <a:cubicBezTo>
                    <a:pt x="1361567" y="438691"/>
                    <a:pt x="1388120" y="415575"/>
                    <a:pt x="1407417" y="363496"/>
                  </a:cubicBezTo>
                  <a:lnTo>
                    <a:pt x="1508847" y="87294"/>
                  </a:lnTo>
                  <a:lnTo>
                    <a:pt x="1443162" y="87294"/>
                  </a:lnTo>
                  <a:close/>
                  <a:moveTo>
                    <a:pt x="1546931" y="339893"/>
                  </a:moveTo>
                  <a:lnTo>
                    <a:pt x="1608746" y="339893"/>
                  </a:lnTo>
                  <a:lnTo>
                    <a:pt x="1608746" y="165385"/>
                  </a:lnTo>
                  <a:lnTo>
                    <a:pt x="1617426" y="165385"/>
                  </a:lnTo>
                  <a:lnTo>
                    <a:pt x="1676339" y="339893"/>
                  </a:lnTo>
                  <a:lnTo>
                    <a:pt x="1726059" y="339893"/>
                  </a:lnTo>
                  <a:lnTo>
                    <a:pt x="1788358" y="165385"/>
                  </a:lnTo>
                  <a:lnTo>
                    <a:pt x="1796555" y="165385"/>
                  </a:lnTo>
                  <a:lnTo>
                    <a:pt x="1796555" y="339893"/>
                  </a:lnTo>
                  <a:lnTo>
                    <a:pt x="1858370" y="339893"/>
                  </a:lnTo>
                  <a:lnTo>
                    <a:pt x="1858370" y="87294"/>
                  </a:lnTo>
                  <a:lnTo>
                    <a:pt x="1762288" y="87294"/>
                  </a:lnTo>
                  <a:lnTo>
                    <a:pt x="1707246" y="244424"/>
                  </a:lnTo>
                  <a:lnTo>
                    <a:pt x="1698538" y="244424"/>
                  </a:lnTo>
                  <a:lnTo>
                    <a:pt x="1645431" y="87294"/>
                  </a:lnTo>
                  <a:lnTo>
                    <a:pt x="1546931" y="87294"/>
                  </a:lnTo>
                  <a:lnTo>
                    <a:pt x="1546931" y="3398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397" name="Google Shape;397;p33"/>
            <p:cNvPicPr preferRelativeResize="0"/>
            <p:nvPr/>
          </p:nvPicPr>
          <p:blipFill rotWithShape="1">
            <a:blip r:embed="rId3">
              <a:alphaModFix/>
            </a:blip>
            <a:srcRect r="61814"/>
            <a:stretch/>
          </p:blipFill>
          <p:spPr>
            <a:xfrm>
              <a:off x="-1022411" y="-741582"/>
              <a:ext cx="573985" cy="5168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33"/>
          <p:cNvGrpSpPr/>
          <p:nvPr/>
        </p:nvGrpSpPr>
        <p:grpSpPr>
          <a:xfrm>
            <a:off x="4769919" y="443697"/>
            <a:ext cx="2669122" cy="685734"/>
            <a:chOff x="7967325" y="421151"/>
            <a:chExt cx="3558829" cy="914312"/>
          </a:xfrm>
        </p:grpSpPr>
        <p:pic>
          <p:nvPicPr>
            <p:cNvPr id="399" name="Google Shape;399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7325" y="421151"/>
              <a:ext cx="821723" cy="9143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0" name="Google Shape;400;p33"/>
            <p:cNvGrpSpPr/>
            <p:nvPr/>
          </p:nvGrpSpPr>
          <p:grpSpPr>
            <a:xfrm>
              <a:off x="9537835" y="665817"/>
              <a:ext cx="1988319" cy="260573"/>
              <a:chOff x="4192195" y="-607677"/>
              <a:chExt cx="2146517" cy="281305"/>
            </a:xfrm>
          </p:grpSpPr>
          <p:grpSp>
            <p:nvGrpSpPr>
              <p:cNvPr id="401" name="Google Shape;401;p33"/>
              <p:cNvGrpSpPr/>
              <p:nvPr/>
            </p:nvGrpSpPr>
            <p:grpSpPr>
              <a:xfrm>
                <a:off x="4192195" y="-547748"/>
                <a:ext cx="1692890" cy="170616"/>
                <a:chOff x="4192195" y="-547748"/>
                <a:chExt cx="1692890" cy="170616"/>
              </a:xfrm>
            </p:grpSpPr>
            <p:sp>
              <p:nvSpPr>
                <p:cNvPr id="402" name="Google Shape;402;p33"/>
                <p:cNvSpPr/>
                <p:nvPr/>
              </p:nvSpPr>
              <p:spPr>
                <a:xfrm>
                  <a:off x="4193410" y="-544690"/>
                  <a:ext cx="193977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77" h="163279" extrusionOk="0">
                      <a:moveTo>
                        <a:pt x="159621" y="163279"/>
                      </a:moveTo>
                      <a:lnTo>
                        <a:pt x="159621" y="55038"/>
                      </a:lnTo>
                      <a:lnTo>
                        <a:pt x="104894" y="146156"/>
                      </a:lnTo>
                      <a:lnTo>
                        <a:pt x="88475" y="146156"/>
                      </a:lnTo>
                      <a:lnTo>
                        <a:pt x="34660" y="54732"/>
                      </a:lnTo>
                      <a:lnTo>
                        <a:pt x="34660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9829" y="0"/>
                      </a:lnTo>
                      <a:lnTo>
                        <a:pt x="97597" y="102126"/>
                      </a:lnTo>
                      <a:lnTo>
                        <a:pt x="158101" y="0"/>
                      </a:lnTo>
                      <a:lnTo>
                        <a:pt x="193673" y="0"/>
                      </a:lnTo>
                      <a:lnTo>
                        <a:pt x="193977" y="163279"/>
                      </a:lnTo>
                      <a:lnTo>
                        <a:pt x="159621" y="16327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3" name="Google Shape;403;p33"/>
                <p:cNvSpPr/>
                <p:nvPr/>
              </p:nvSpPr>
              <p:spPr>
                <a:xfrm>
                  <a:off x="4192195" y="-545915"/>
                  <a:ext cx="196411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11" h="165725" extrusionOk="0">
                      <a:moveTo>
                        <a:pt x="159621" y="165726"/>
                      </a:moveTo>
                      <a:lnTo>
                        <a:pt x="159621" y="60652"/>
                      </a:lnTo>
                      <a:lnTo>
                        <a:pt x="106796" y="148603"/>
                      </a:lnTo>
                      <a:lnTo>
                        <a:pt x="88998" y="148603"/>
                      </a:lnTo>
                      <a:lnTo>
                        <a:pt x="37093" y="60422"/>
                      </a:lnTo>
                      <a:lnTo>
                        <a:pt x="37093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1753" y="0"/>
                      </a:lnTo>
                      <a:lnTo>
                        <a:pt x="98837" y="100919"/>
                      </a:lnTo>
                      <a:lnTo>
                        <a:pt x="158626" y="0"/>
                      </a:lnTo>
                      <a:lnTo>
                        <a:pt x="196103" y="0"/>
                      </a:lnTo>
                      <a:lnTo>
                        <a:pt x="196412" y="165726"/>
                      </a:lnTo>
                      <a:lnTo>
                        <a:pt x="159621" y="165726"/>
                      </a:lnTo>
                      <a:close/>
                      <a:moveTo>
                        <a:pt x="98813" y="103350"/>
                      </a:moveTo>
                      <a:lnTo>
                        <a:pt x="41045" y="1224"/>
                      </a:lnTo>
                      <a:lnTo>
                        <a:pt x="1216" y="1224"/>
                      </a:lnTo>
                      <a:lnTo>
                        <a:pt x="1216" y="164504"/>
                      </a:lnTo>
                      <a:lnTo>
                        <a:pt x="35876" y="164504"/>
                      </a:lnTo>
                      <a:lnTo>
                        <a:pt x="35876" y="55957"/>
                      </a:lnTo>
                      <a:lnTo>
                        <a:pt x="89691" y="147381"/>
                      </a:lnTo>
                      <a:lnTo>
                        <a:pt x="106110" y="147381"/>
                      </a:lnTo>
                      <a:lnTo>
                        <a:pt x="160837" y="56262"/>
                      </a:lnTo>
                      <a:lnTo>
                        <a:pt x="160837" y="164504"/>
                      </a:lnTo>
                      <a:lnTo>
                        <a:pt x="195193" y="164504"/>
                      </a:lnTo>
                      <a:lnTo>
                        <a:pt x="194889" y="1224"/>
                      </a:lnTo>
                      <a:lnTo>
                        <a:pt x="159317" y="1224"/>
                      </a:lnTo>
                      <a:lnTo>
                        <a:pt x="98813" y="103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4" name="Google Shape;404;p33"/>
                <p:cNvSpPr/>
                <p:nvPr/>
              </p:nvSpPr>
              <p:spPr>
                <a:xfrm>
                  <a:off x="4422656" y="-546524"/>
                  <a:ext cx="172998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8" h="167254" extrusionOk="0">
                      <a:moveTo>
                        <a:pt x="86347" y="167254"/>
                      </a:moveTo>
                      <a:cubicBezTo>
                        <a:pt x="69929" y="167254"/>
                        <a:pt x="55132" y="163687"/>
                        <a:pt x="41957" y="156553"/>
                      </a:cubicBezTo>
                      <a:cubicBezTo>
                        <a:pt x="28783" y="149418"/>
                        <a:pt x="18445" y="139531"/>
                        <a:pt x="10945" y="126893"/>
                      </a:cubicBezTo>
                      <a:cubicBezTo>
                        <a:pt x="3648" y="114051"/>
                        <a:pt x="0" y="99578"/>
                        <a:pt x="0" y="83474"/>
                      </a:cubicBezTo>
                      <a:cubicBezTo>
                        <a:pt x="0" y="67370"/>
                        <a:pt x="3648" y="52999"/>
                        <a:pt x="10945" y="40361"/>
                      </a:cubicBezTo>
                      <a:cubicBezTo>
                        <a:pt x="18445" y="27723"/>
                        <a:pt x="28783" y="17836"/>
                        <a:pt x="41957" y="10702"/>
                      </a:cubicBezTo>
                      <a:cubicBezTo>
                        <a:pt x="55132" y="3567"/>
                        <a:pt x="69929" y="0"/>
                        <a:pt x="86347" y="0"/>
                      </a:cubicBezTo>
                      <a:cubicBezTo>
                        <a:pt x="102968" y="0"/>
                        <a:pt x="117866" y="3567"/>
                        <a:pt x="131041" y="10702"/>
                      </a:cubicBezTo>
                      <a:cubicBezTo>
                        <a:pt x="144216" y="17836"/>
                        <a:pt x="154452" y="27723"/>
                        <a:pt x="161749" y="40361"/>
                      </a:cubicBezTo>
                      <a:cubicBezTo>
                        <a:pt x="169249" y="52999"/>
                        <a:pt x="172998" y="67370"/>
                        <a:pt x="172998" y="83474"/>
                      </a:cubicBezTo>
                      <a:cubicBezTo>
                        <a:pt x="172998" y="99578"/>
                        <a:pt x="169249" y="114051"/>
                        <a:pt x="161749" y="126893"/>
                      </a:cubicBezTo>
                      <a:cubicBezTo>
                        <a:pt x="154452" y="139531"/>
                        <a:pt x="144216" y="149418"/>
                        <a:pt x="131041" y="156553"/>
                      </a:cubicBezTo>
                      <a:cubicBezTo>
                        <a:pt x="117866" y="163687"/>
                        <a:pt x="102968" y="167254"/>
                        <a:pt x="86347" y="167254"/>
                      </a:cubicBez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6" y="129849"/>
                        <a:pt x="121008" y="120472"/>
                      </a:cubicBezTo>
                      <a:cubicBezTo>
                        <a:pt x="130129" y="111095"/>
                        <a:pt x="134689" y="98763"/>
                        <a:pt x="134689" y="83474"/>
                      </a:cubicBezTo>
                      <a:cubicBezTo>
                        <a:pt x="134689" y="68186"/>
                        <a:pt x="130129" y="55854"/>
                        <a:pt x="121008" y="46477"/>
                      </a:cubicBezTo>
                      <a:cubicBezTo>
                        <a:pt x="111886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69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69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5" name="Google Shape;405;p33"/>
                <p:cNvSpPr/>
                <p:nvPr/>
              </p:nvSpPr>
              <p:spPr>
                <a:xfrm>
                  <a:off x="4421440" y="-547748"/>
                  <a:ext cx="175430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30" h="169700" extrusionOk="0">
                      <a:moveTo>
                        <a:pt x="11105" y="128723"/>
                      </a:moveTo>
                      <a:cubicBezTo>
                        <a:pt x="3693" y="115680"/>
                        <a:pt x="0" y="100995"/>
                        <a:pt x="0" y="84697"/>
                      </a:cubicBezTo>
                      <a:cubicBezTo>
                        <a:pt x="0" y="68400"/>
                        <a:pt x="3695" y="53814"/>
                        <a:pt x="11110" y="40970"/>
                      </a:cubicBezTo>
                      <a:lnTo>
                        <a:pt x="11117" y="40958"/>
                      </a:lnTo>
                      <a:cubicBezTo>
                        <a:pt x="18731" y="28124"/>
                        <a:pt x="29233" y="18085"/>
                        <a:pt x="42597" y="10849"/>
                      </a:cubicBezTo>
                      <a:cubicBezTo>
                        <a:pt x="55966" y="3608"/>
                        <a:pt x="70964" y="0"/>
                        <a:pt x="87563" y="0"/>
                      </a:cubicBezTo>
                      <a:cubicBezTo>
                        <a:pt x="104362" y="0"/>
                        <a:pt x="119462" y="3607"/>
                        <a:pt x="132834" y="10849"/>
                      </a:cubicBezTo>
                      <a:cubicBezTo>
                        <a:pt x="146198" y="18085"/>
                        <a:pt x="156600" y="28127"/>
                        <a:pt x="164013" y="40964"/>
                      </a:cubicBezTo>
                      <a:cubicBezTo>
                        <a:pt x="171633" y="53808"/>
                        <a:pt x="175431" y="68398"/>
                        <a:pt x="175431" y="84697"/>
                      </a:cubicBezTo>
                      <a:cubicBezTo>
                        <a:pt x="175431" y="101000"/>
                        <a:pt x="171631" y="115690"/>
                        <a:pt x="164015" y="128734"/>
                      </a:cubicBezTo>
                      <a:cubicBezTo>
                        <a:pt x="156601" y="141572"/>
                        <a:pt x="146199" y="151615"/>
                        <a:pt x="132834" y="158852"/>
                      </a:cubicBezTo>
                      <a:cubicBezTo>
                        <a:pt x="119462" y="166094"/>
                        <a:pt x="104362" y="169701"/>
                        <a:pt x="87563" y="169701"/>
                      </a:cubicBezTo>
                      <a:cubicBezTo>
                        <a:pt x="70964" y="169701"/>
                        <a:pt x="55966" y="166092"/>
                        <a:pt x="42597" y="158852"/>
                      </a:cubicBezTo>
                      <a:cubicBezTo>
                        <a:pt x="29233" y="151616"/>
                        <a:pt x="18731" y="141576"/>
                        <a:pt x="11117" y="128742"/>
                      </a:cubicBezTo>
                      <a:lnTo>
                        <a:pt x="11105" y="128723"/>
                      </a:lnTo>
                      <a:close/>
                      <a:moveTo>
                        <a:pt x="162965" y="128117"/>
                      </a:moveTo>
                      <a:cubicBezTo>
                        <a:pt x="170465" y="115275"/>
                        <a:pt x="174215" y="100803"/>
                        <a:pt x="174215" y="84699"/>
                      </a:cubicBezTo>
                      <a:cubicBezTo>
                        <a:pt x="174215" y="68594"/>
                        <a:pt x="170465" y="54223"/>
                        <a:pt x="162965" y="41585"/>
                      </a:cubicBezTo>
                      <a:cubicBezTo>
                        <a:pt x="155668" y="28948"/>
                        <a:pt x="145432" y="19060"/>
                        <a:pt x="132257" y="11926"/>
                      </a:cubicBezTo>
                      <a:cubicBezTo>
                        <a:pt x="119083" y="4792"/>
                        <a:pt x="104185" y="1224"/>
                        <a:pt x="87563" y="1224"/>
                      </a:cubicBezTo>
                      <a:cubicBezTo>
                        <a:pt x="71145" y="1224"/>
                        <a:pt x="56348" y="4792"/>
                        <a:pt x="43174" y="11926"/>
                      </a:cubicBezTo>
                      <a:cubicBezTo>
                        <a:pt x="29999" y="19060"/>
                        <a:pt x="19662" y="28948"/>
                        <a:pt x="12162" y="41585"/>
                      </a:cubicBezTo>
                      <a:cubicBezTo>
                        <a:pt x="4865" y="54223"/>
                        <a:pt x="1216" y="68594"/>
                        <a:pt x="1216" y="84699"/>
                      </a:cubicBezTo>
                      <a:cubicBezTo>
                        <a:pt x="1216" y="100803"/>
                        <a:pt x="4865" y="115275"/>
                        <a:pt x="12162" y="128117"/>
                      </a:cubicBezTo>
                      <a:cubicBezTo>
                        <a:pt x="19662" y="140755"/>
                        <a:pt x="29999" y="150643"/>
                        <a:pt x="43174" y="157777"/>
                      </a:cubicBezTo>
                      <a:cubicBezTo>
                        <a:pt x="56348" y="164911"/>
                        <a:pt x="71145" y="168479"/>
                        <a:pt x="87563" y="168479"/>
                      </a:cubicBezTo>
                      <a:cubicBezTo>
                        <a:pt x="104185" y="168479"/>
                        <a:pt x="119083" y="164911"/>
                        <a:pt x="132257" y="157777"/>
                      </a:cubicBezTo>
                      <a:cubicBezTo>
                        <a:pt x="145432" y="150643"/>
                        <a:pt x="155668" y="140755"/>
                        <a:pt x="162965" y="128117"/>
                      </a:cubicBezTo>
                      <a:close/>
                      <a:moveTo>
                        <a:pt x="87563" y="134537"/>
                      </a:moveTo>
                      <a:cubicBezTo>
                        <a:pt x="101248" y="134537"/>
                        <a:pt x="112480" y="129963"/>
                        <a:pt x="121354" y="120840"/>
                      </a:cubicBezTo>
                      <a:cubicBezTo>
                        <a:pt x="130216" y="111730"/>
                        <a:pt x="134689" y="99723"/>
                        <a:pt x="134689" y="84697"/>
                      </a:cubicBezTo>
                      <a:cubicBezTo>
                        <a:pt x="134689" y="69672"/>
                        <a:pt x="130216" y="57665"/>
                        <a:pt x="121354" y="48555"/>
                      </a:cubicBezTo>
                      <a:cubicBezTo>
                        <a:pt x="112480" y="39432"/>
                        <a:pt x="101248" y="34857"/>
                        <a:pt x="87563" y="34857"/>
                      </a:cubicBezTo>
                      <a:cubicBezTo>
                        <a:pt x="73880" y="34857"/>
                        <a:pt x="62650" y="39430"/>
                        <a:pt x="53776" y="48550"/>
                      </a:cubicBezTo>
                      <a:cubicBezTo>
                        <a:pt x="45116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6" y="111736"/>
                        <a:pt x="53776" y="120844"/>
                      </a:cubicBezTo>
                      <a:cubicBezTo>
                        <a:pt x="62650" y="129964"/>
                        <a:pt x="73880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5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5" y="57078"/>
                        <a:pt x="52903" y="47701"/>
                      </a:cubicBezTo>
                      <a:cubicBezTo>
                        <a:pt x="62024" y="38324"/>
                        <a:pt x="73578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8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6" name="Google Shape;406;p33"/>
                <p:cNvSpPr/>
                <p:nvPr/>
              </p:nvSpPr>
              <p:spPr>
                <a:xfrm>
                  <a:off x="4617546" y="-544690"/>
                  <a:ext cx="150803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03" h="163279" extrusionOk="0">
                      <a:moveTo>
                        <a:pt x="150804" y="0"/>
                      </a:moveTo>
                      <a:lnTo>
                        <a:pt x="150804" y="163279"/>
                      </a:lnTo>
                      <a:lnTo>
                        <a:pt x="116751" y="163279"/>
                      </a:lnTo>
                      <a:lnTo>
                        <a:pt x="116751" y="114051"/>
                      </a:lnTo>
                      <a:lnTo>
                        <a:pt x="73882" y="114051"/>
                      </a:lnTo>
                      <a:lnTo>
                        <a:pt x="40741" y="163279"/>
                      </a:lnTo>
                      <a:lnTo>
                        <a:pt x="0" y="163279"/>
                      </a:lnTo>
                      <a:lnTo>
                        <a:pt x="38309" y="108853"/>
                      </a:lnTo>
                      <a:cubicBezTo>
                        <a:pt x="26552" y="104776"/>
                        <a:pt x="17532" y="98558"/>
                        <a:pt x="11249" y="90201"/>
                      </a:cubicBezTo>
                      <a:cubicBezTo>
                        <a:pt x="5169" y="81640"/>
                        <a:pt x="2128" y="71142"/>
                        <a:pt x="2128" y="58707"/>
                      </a:cubicBezTo>
                      <a:cubicBezTo>
                        <a:pt x="2128" y="39954"/>
                        <a:pt x="8715" y="25480"/>
                        <a:pt x="21891" y="15288"/>
                      </a:cubicBezTo>
                      <a:cubicBezTo>
                        <a:pt x="35065" y="5097"/>
                        <a:pt x="53207" y="0"/>
                        <a:pt x="76314" y="0"/>
                      </a:cubicBezTo>
                      <a:lnTo>
                        <a:pt x="150804" y="0"/>
                      </a:lnTo>
                      <a:close/>
                      <a:moveTo>
                        <a:pt x="77530" y="32106"/>
                      </a:moveTo>
                      <a:cubicBezTo>
                        <a:pt x="53004" y="32106"/>
                        <a:pt x="40741" y="41380"/>
                        <a:pt x="40741" y="59930"/>
                      </a:cubicBezTo>
                      <a:cubicBezTo>
                        <a:pt x="40741" y="78276"/>
                        <a:pt x="52599" y="87449"/>
                        <a:pt x="76314" y="87449"/>
                      </a:cubicBezTo>
                      <a:lnTo>
                        <a:pt x="116751" y="87449"/>
                      </a:lnTo>
                      <a:lnTo>
                        <a:pt x="116751" y="32106"/>
                      </a:lnTo>
                      <a:lnTo>
                        <a:pt x="77530" y="321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7" name="Google Shape;407;p33"/>
                <p:cNvSpPr/>
                <p:nvPr/>
              </p:nvSpPr>
              <p:spPr>
                <a:xfrm>
                  <a:off x="4615195" y="-545915"/>
                  <a:ext cx="154370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70" h="165725" extrusionOk="0">
                      <a:moveTo>
                        <a:pt x="154371" y="0"/>
                      </a:moveTo>
                      <a:lnTo>
                        <a:pt x="154371" y="165726"/>
                      </a:lnTo>
                      <a:lnTo>
                        <a:pt x="117886" y="165726"/>
                      </a:lnTo>
                      <a:lnTo>
                        <a:pt x="117886" y="116497"/>
                      </a:lnTo>
                      <a:lnTo>
                        <a:pt x="76877" y="116497"/>
                      </a:lnTo>
                      <a:lnTo>
                        <a:pt x="43737" y="165726"/>
                      </a:lnTo>
                      <a:lnTo>
                        <a:pt x="0" y="165726"/>
                      </a:lnTo>
                      <a:lnTo>
                        <a:pt x="38739" y="110686"/>
                      </a:lnTo>
                      <a:cubicBezTo>
                        <a:pt x="27535" y="106543"/>
                        <a:pt x="18808" y="100380"/>
                        <a:pt x="12630" y="92162"/>
                      </a:cubicBezTo>
                      <a:lnTo>
                        <a:pt x="12610" y="92136"/>
                      </a:lnTo>
                      <a:cubicBezTo>
                        <a:pt x="6357" y="83331"/>
                        <a:pt x="3263" y="72572"/>
                        <a:pt x="3263" y="59930"/>
                      </a:cubicBezTo>
                      <a:cubicBezTo>
                        <a:pt x="3263" y="40849"/>
                        <a:pt x="9986" y="25996"/>
                        <a:pt x="23500" y="15542"/>
                      </a:cubicBezTo>
                      <a:cubicBezTo>
                        <a:pt x="36957" y="5132"/>
                        <a:pt x="55392" y="0"/>
                        <a:pt x="78665" y="0"/>
                      </a:cubicBezTo>
                      <a:lnTo>
                        <a:pt x="154371" y="0"/>
                      </a:lnTo>
                      <a:close/>
                      <a:moveTo>
                        <a:pt x="39468" y="109652"/>
                      </a:moveTo>
                      <a:cubicBezTo>
                        <a:pt x="39862" y="109796"/>
                        <a:pt x="40260" y="109939"/>
                        <a:pt x="40660" y="110077"/>
                      </a:cubicBezTo>
                      <a:lnTo>
                        <a:pt x="2351" y="164504"/>
                      </a:lnTo>
                      <a:lnTo>
                        <a:pt x="43092" y="164504"/>
                      </a:lnTo>
                      <a:lnTo>
                        <a:pt x="76232" y="115275"/>
                      </a:lnTo>
                      <a:lnTo>
                        <a:pt x="119102" y="115275"/>
                      </a:lnTo>
                      <a:lnTo>
                        <a:pt x="119102" y="164504"/>
                      </a:lnTo>
                      <a:lnTo>
                        <a:pt x="153154" y="164504"/>
                      </a:lnTo>
                      <a:lnTo>
                        <a:pt x="153154" y="1224"/>
                      </a:lnTo>
                      <a:lnTo>
                        <a:pt x="78665" y="1224"/>
                      </a:lnTo>
                      <a:cubicBezTo>
                        <a:pt x="55558" y="1224"/>
                        <a:pt x="37416" y="6321"/>
                        <a:pt x="24242" y="16513"/>
                      </a:cubicBezTo>
                      <a:cubicBezTo>
                        <a:pt x="11066" y="26704"/>
                        <a:pt x="4479" y="41178"/>
                        <a:pt x="4479" y="59931"/>
                      </a:cubicBezTo>
                      <a:cubicBezTo>
                        <a:pt x="4479" y="72366"/>
                        <a:pt x="7520" y="82864"/>
                        <a:pt x="13600" y="91425"/>
                      </a:cubicBezTo>
                      <a:cubicBezTo>
                        <a:pt x="19670" y="99499"/>
                        <a:pt x="28293" y="105573"/>
                        <a:pt x="39468" y="109652"/>
                      </a:cubicBezTo>
                      <a:close/>
                      <a:moveTo>
                        <a:pt x="53020" y="41263"/>
                      </a:moveTo>
                      <a:cubicBezTo>
                        <a:pt x="47257" y="45620"/>
                        <a:pt x="44308" y="52176"/>
                        <a:pt x="44308" y="61153"/>
                      </a:cubicBezTo>
                      <a:cubicBezTo>
                        <a:pt x="44308" y="70039"/>
                        <a:pt x="47164" y="76520"/>
                        <a:pt x="52727" y="80823"/>
                      </a:cubicBezTo>
                      <a:cubicBezTo>
                        <a:pt x="58350" y="85173"/>
                        <a:pt x="66929" y="87449"/>
                        <a:pt x="78665" y="87449"/>
                      </a:cubicBezTo>
                      <a:lnTo>
                        <a:pt x="117886" y="87449"/>
                      </a:lnTo>
                      <a:lnTo>
                        <a:pt x="117886" y="34552"/>
                      </a:lnTo>
                      <a:lnTo>
                        <a:pt x="79881" y="34552"/>
                      </a:lnTo>
                      <a:cubicBezTo>
                        <a:pt x="67735" y="34552"/>
                        <a:pt x="58847" y="36855"/>
                        <a:pt x="53020" y="41263"/>
                      </a:cubicBezTo>
                      <a:close/>
                      <a:moveTo>
                        <a:pt x="79881" y="33330"/>
                      </a:moveTo>
                      <a:cubicBezTo>
                        <a:pt x="55355" y="33330"/>
                        <a:pt x="43092" y="42604"/>
                        <a:pt x="43092" y="61155"/>
                      </a:cubicBezTo>
                      <a:cubicBezTo>
                        <a:pt x="43092" y="79501"/>
                        <a:pt x="54950" y="88674"/>
                        <a:pt x="78665" y="88674"/>
                      </a:cubicBezTo>
                      <a:lnTo>
                        <a:pt x="119102" y="88674"/>
                      </a:lnTo>
                      <a:lnTo>
                        <a:pt x="119102" y="33330"/>
                      </a:lnTo>
                      <a:lnTo>
                        <a:pt x="79881" y="333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8" name="Google Shape;408;p33"/>
                <p:cNvSpPr/>
                <p:nvPr/>
              </p:nvSpPr>
              <p:spPr>
                <a:xfrm>
                  <a:off x="4874459" y="-544690"/>
                  <a:ext cx="239279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79" h="163279" extrusionOk="0">
                      <a:moveTo>
                        <a:pt x="239279" y="0"/>
                      </a:moveTo>
                      <a:lnTo>
                        <a:pt x="239279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8005" y="0"/>
                      </a:lnTo>
                      <a:lnTo>
                        <a:pt x="38005" y="130868"/>
                      </a:lnTo>
                      <a:lnTo>
                        <a:pt x="100941" y="130868"/>
                      </a:lnTo>
                      <a:lnTo>
                        <a:pt x="100941" y="0"/>
                      </a:lnTo>
                      <a:lnTo>
                        <a:pt x="138946" y="0"/>
                      </a:lnTo>
                      <a:lnTo>
                        <a:pt x="138946" y="130868"/>
                      </a:lnTo>
                      <a:lnTo>
                        <a:pt x="201274" y="130868"/>
                      </a:lnTo>
                      <a:lnTo>
                        <a:pt x="201274" y="0"/>
                      </a:lnTo>
                      <a:lnTo>
                        <a:pt x="23927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09" name="Google Shape;409;p33"/>
                <p:cNvSpPr/>
                <p:nvPr/>
              </p:nvSpPr>
              <p:spPr>
                <a:xfrm>
                  <a:off x="4873243" y="-545915"/>
                  <a:ext cx="241711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11" h="165725" extrusionOk="0">
                      <a:moveTo>
                        <a:pt x="241711" y="0"/>
                      </a:moveTo>
                      <a:lnTo>
                        <a:pt x="241711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0437" y="0"/>
                      </a:lnTo>
                      <a:lnTo>
                        <a:pt x="40437" y="130868"/>
                      </a:lnTo>
                      <a:lnTo>
                        <a:pt x="100941" y="130868"/>
                      </a:lnTo>
                      <a:lnTo>
                        <a:pt x="100941" y="0"/>
                      </a:lnTo>
                      <a:lnTo>
                        <a:pt x="141378" y="0"/>
                      </a:lnTo>
                      <a:lnTo>
                        <a:pt x="141378" y="130868"/>
                      </a:lnTo>
                      <a:lnTo>
                        <a:pt x="201274" y="130868"/>
                      </a:lnTo>
                      <a:lnTo>
                        <a:pt x="201274" y="0"/>
                      </a:lnTo>
                      <a:lnTo>
                        <a:pt x="241711" y="0"/>
                      </a:lnTo>
                      <a:close/>
                      <a:moveTo>
                        <a:pt x="202490" y="132092"/>
                      </a:moveTo>
                      <a:lnTo>
                        <a:pt x="140162" y="132092"/>
                      </a:lnTo>
                      <a:lnTo>
                        <a:pt x="140162" y="1224"/>
                      </a:lnTo>
                      <a:lnTo>
                        <a:pt x="102157" y="1224"/>
                      </a:lnTo>
                      <a:lnTo>
                        <a:pt x="102157" y="132092"/>
                      </a:lnTo>
                      <a:lnTo>
                        <a:pt x="39221" y="132092"/>
                      </a:lnTo>
                      <a:lnTo>
                        <a:pt x="39221" y="1224"/>
                      </a:lnTo>
                      <a:lnTo>
                        <a:pt x="1216" y="1224"/>
                      </a:lnTo>
                      <a:lnTo>
                        <a:pt x="1216" y="164504"/>
                      </a:lnTo>
                      <a:lnTo>
                        <a:pt x="240495" y="164504"/>
                      </a:lnTo>
                      <a:lnTo>
                        <a:pt x="240495" y="1224"/>
                      </a:lnTo>
                      <a:lnTo>
                        <a:pt x="202490" y="1224"/>
                      </a:lnTo>
                      <a:lnTo>
                        <a:pt x="202490" y="13209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0" name="Google Shape;410;p33"/>
                <p:cNvSpPr/>
                <p:nvPr/>
              </p:nvSpPr>
              <p:spPr>
                <a:xfrm>
                  <a:off x="5154175" y="-544690"/>
                  <a:ext cx="161140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40" h="163279" extrusionOk="0">
                      <a:moveTo>
                        <a:pt x="67497" y="97845"/>
                      </a:moveTo>
                      <a:lnTo>
                        <a:pt x="38005" y="97845"/>
                      </a:lnTo>
                      <a:lnTo>
                        <a:pt x="38005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8005" y="0"/>
                      </a:lnTo>
                      <a:lnTo>
                        <a:pt x="38005" y="66046"/>
                      </a:lnTo>
                      <a:lnTo>
                        <a:pt x="68409" y="66046"/>
                      </a:lnTo>
                      <a:lnTo>
                        <a:pt x="116447" y="0"/>
                      </a:lnTo>
                      <a:lnTo>
                        <a:pt x="157188" y="0"/>
                      </a:lnTo>
                      <a:lnTo>
                        <a:pt x="98205" y="78582"/>
                      </a:lnTo>
                      <a:lnTo>
                        <a:pt x="161141" y="163279"/>
                      </a:lnTo>
                      <a:lnTo>
                        <a:pt x="116447" y="163279"/>
                      </a:lnTo>
                      <a:lnTo>
                        <a:pt x="67497" y="9784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1" name="Google Shape;411;p33"/>
                <p:cNvSpPr/>
                <p:nvPr/>
              </p:nvSpPr>
              <p:spPr>
                <a:xfrm>
                  <a:off x="5152959" y="-545915"/>
                  <a:ext cx="164784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4" h="165725" extrusionOk="0">
                      <a:moveTo>
                        <a:pt x="117663" y="164504"/>
                      </a:moveTo>
                      <a:lnTo>
                        <a:pt x="68713" y="99070"/>
                      </a:lnTo>
                      <a:lnTo>
                        <a:pt x="39221" y="99070"/>
                      </a:lnTo>
                      <a:lnTo>
                        <a:pt x="39221" y="164504"/>
                      </a:lnTo>
                      <a:lnTo>
                        <a:pt x="1216" y="164504"/>
                      </a:lnTo>
                      <a:lnTo>
                        <a:pt x="1216" y="1224"/>
                      </a:lnTo>
                      <a:lnTo>
                        <a:pt x="39221" y="1224"/>
                      </a:lnTo>
                      <a:lnTo>
                        <a:pt x="39221" y="67270"/>
                      </a:lnTo>
                      <a:lnTo>
                        <a:pt x="69625" y="67270"/>
                      </a:lnTo>
                      <a:lnTo>
                        <a:pt x="117663" y="1224"/>
                      </a:lnTo>
                      <a:lnTo>
                        <a:pt x="158405" y="1224"/>
                      </a:lnTo>
                      <a:lnTo>
                        <a:pt x="99421" y="79806"/>
                      </a:lnTo>
                      <a:lnTo>
                        <a:pt x="162357" y="164504"/>
                      </a:lnTo>
                      <a:lnTo>
                        <a:pt x="117663" y="164504"/>
                      </a:lnTo>
                      <a:close/>
                      <a:moveTo>
                        <a:pt x="100942" y="79809"/>
                      </a:moveTo>
                      <a:lnTo>
                        <a:pt x="164784" y="165726"/>
                      </a:lnTo>
                      <a:lnTo>
                        <a:pt x="117056" y="165726"/>
                      </a:lnTo>
                      <a:lnTo>
                        <a:pt x="68106" y="100291"/>
                      </a:lnTo>
                      <a:lnTo>
                        <a:pt x="40437" y="100291"/>
                      </a:lnTo>
                      <a:lnTo>
                        <a:pt x="40437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0437" y="0"/>
                      </a:lnTo>
                      <a:lnTo>
                        <a:pt x="40437" y="66046"/>
                      </a:lnTo>
                      <a:lnTo>
                        <a:pt x="69007" y="66046"/>
                      </a:lnTo>
                      <a:lnTo>
                        <a:pt x="117047" y="0"/>
                      </a:lnTo>
                      <a:lnTo>
                        <a:pt x="160847" y="0"/>
                      </a:lnTo>
                      <a:lnTo>
                        <a:pt x="100942" y="798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2" name="Google Shape;412;p33"/>
                <p:cNvSpPr/>
                <p:nvPr/>
              </p:nvSpPr>
              <p:spPr>
                <a:xfrm>
                  <a:off x="5322613" y="-546524"/>
                  <a:ext cx="172998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8" h="167254" extrusionOk="0">
                      <a:moveTo>
                        <a:pt x="86347" y="167254"/>
                      </a:moveTo>
                      <a:cubicBezTo>
                        <a:pt x="69929" y="167254"/>
                        <a:pt x="55132" y="163687"/>
                        <a:pt x="41957" y="156553"/>
                      </a:cubicBezTo>
                      <a:cubicBezTo>
                        <a:pt x="28783" y="149418"/>
                        <a:pt x="18445" y="139531"/>
                        <a:pt x="10945" y="126893"/>
                      </a:cubicBezTo>
                      <a:cubicBezTo>
                        <a:pt x="3649" y="114051"/>
                        <a:pt x="0" y="99578"/>
                        <a:pt x="0" y="83474"/>
                      </a:cubicBezTo>
                      <a:cubicBezTo>
                        <a:pt x="0" y="67370"/>
                        <a:pt x="3649" y="52999"/>
                        <a:pt x="10945" y="40361"/>
                      </a:cubicBezTo>
                      <a:cubicBezTo>
                        <a:pt x="18445" y="27723"/>
                        <a:pt x="28783" y="17836"/>
                        <a:pt x="41957" y="10702"/>
                      </a:cubicBezTo>
                      <a:cubicBezTo>
                        <a:pt x="55132" y="3567"/>
                        <a:pt x="69929" y="0"/>
                        <a:pt x="86347" y="0"/>
                      </a:cubicBezTo>
                      <a:cubicBezTo>
                        <a:pt x="102972" y="0"/>
                        <a:pt x="117870" y="3567"/>
                        <a:pt x="131041" y="10702"/>
                      </a:cubicBezTo>
                      <a:cubicBezTo>
                        <a:pt x="144212" y="17836"/>
                        <a:pt x="154452" y="27723"/>
                        <a:pt x="161749" y="40361"/>
                      </a:cubicBezTo>
                      <a:cubicBezTo>
                        <a:pt x="169253" y="52999"/>
                        <a:pt x="172999" y="67370"/>
                        <a:pt x="172999" y="83474"/>
                      </a:cubicBezTo>
                      <a:cubicBezTo>
                        <a:pt x="172999" y="99578"/>
                        <a:pt x="169253" y="114051"/>
                        <a:pt x="161749" y="126893"/>
                      </a:cubicBezTo>
                      <a:cubicBezTo>
                        <a:pt x="154452" y="139531"/>
                        <a:pt x="144212" y="149418"/>
                        <a:pt x="131041" y="156553"/>
                      </a:cubicBezTo>
                      <a:cubicBezTo>
                        <a:pt x="117870" y="163687"/>
                        <a:pt x="102972" y="167254"/>
                        <a:pt x="86347" y="167254"/>
                      </a:cubicBez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7" y="129849"/>
                        <a:pt x="121008" y="120472"/>
                      </a:cubicBezTo>
                      <a:cubicBezTo>
                        <a:pt x="130129" y="111095"/>
                        <a:pt x="134690" y="98763"/>
                        <a:pt x="134690" y="83474"/>
                      </a:cubicBezTo>
                      <a:cubicBezTo>
                        <a:pt x="134690" y="68186"/>
                        <a:pt x="130129" y="55854"/>
                        <a:pt x="121008" y="46477"/>
                      </a:cubicBezTo>
                      <a:cubicBezTo>
                        <a:pt x="111887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69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69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3" name="Google Shape;413;p33"/>
                <p:cNvSpPr/>
                <p:nvPr/>
              </p:nvSpPr>
              <p:spPr>
                <a:xfrm>
                  <a:off x="5321397" y="-547748"/>
                  <a:ext cx="175430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30" h="169700" extrusionOk="0">
                      <a:moveTo>
                        <a:pt x="11105" y="128723"/>
                      </a:moveTo>
                      <a:cubicBezTo>
                        <a:pt x="3694" y="115680"/>
                        <a:pt x="0" y="100995"/>
                        <a:pt x="0" y="84697"/>
                      </a:cubicBezTo>
                      <a:cubicBezTo>
                        <a:pt x="0" y="68400"/>
                        <a:pt x="3695" y="53814"/>
                        <a:pt x="11110" y="40970"/>
                      </a:cubicBezTo>
                      <a:lnTo>
                        <a:pt x="11117" y="40958"/>
                      </a:lnTo>
                      <a:cubicBezTo>
                        <a:pt x="18731" y="28124"/>
                        <a:pt x="29233" y="18085"/>
                        <a:pt x="42597" y="10849"/>
                      </a:cubicBezTo>
                      <a:cubicBezTo>
                        <a:pt x="55966" y="3608"/>
                        <a:pt x="70963" y="0"/>
                        <a:pt x="87563" y="0"/>
                      </a:cubicBezTo>
                      <a:cubicBezTo>
                        <a:pt x="104359" y="0"/>
                        <a:pt x="119463" y="3607"/>
                        <a:pt x="132829" y="10849"/>
                      </a:cubicBezTo>
                      <a:cubicBezTo>
                        <a:pt x="146194" y="18085"/>
                        <a:pt x="156605" y="28127"/>
                        <a:pt x="164011" y="40964"/>
                      </a:cubicBezTo>
                      <a:cubicBezTo>
                        <a:pt x="171636" y="53808"/>
                        <a:pt x="175431" y="68398"/>
                        <a:pt x="175431" y="84697"/>
                      </a:cubicBezTo>
                      <a:cubicBezTo>
                        <a:pt x="175431" y="101000"/>
                        <a:pt x="171636" y="115690"/>
                        <a:pt x="164011" y="128734"/>
                      </a:cubicBezTo>
                      <a:cubicBezTo>
                        <a:pt x="156605" y="141572"/>
                        <a:pt x="146194" y="151615"/>
                        <a:pt x="132829" y="158852"/>
                      </a:cubicBezTo>
                      <a:cubicBezTo>
                        <a:pt x="119463" y="166094"/>
                        <a:pt x="104359" y="169701"/>
                        <a:pt x="87563" y="169701"/>
                      </a:cubicBezTo>
                      <a:cubicBezTo>
                        <a:pt x="70963" y="169701"/>
                        <a:pt x="55966" y="166092"/>
                        <a:pt x="42597" y="158852"/>
                      </a:cubicBezTo>
                      <a:cubicBezTo>
                        <a:pt x="29233" y="151616"/>
                        <a:pt x="18731" y="141576"/>
                        <a:pt x="11117" y="128742"/>
                      </a:cubicBezTo>
                      <a:lnTo>
                        <a:pt x="11105" y="128723"/>
                      </a:lnTo>
                      <a:close/>
                      <a:moveTo>
                        <a:pt x="162965" y="128117"/>
                      </a:moveTo>
                      <a:cubicBezTo>
                        <a:pt x="170469" y="115275"/>
                        <a:pt x="174215" y="100803"/>
                        <a:pt x="174215" y="84699"/>
                      </a:cubicBezTo>
                      <a:cubicBezTo>
                        <a:pt x="174215" y="68594"/>
                        <a:pt x="170469" y="54223"/>
                        <a:pt x="162965" y="41585"/>
                      </a:cubicBezTo>
                      <a:cubicBezTo>
                        <a:pt x="155668" y="28948"/>
                        <a:pt x="145428" y="19060"/>
                        <a:pt x="132257" y="11926"/>
                      </a:cubicBezTo>
                      <a:cubicBezTo>
                        <a:pt x="119086" y="4792"/>
                        <a:pt x="104188" y="1224"/>
                        <a:pt x="87563" y="1224"/>
                      </a:cubicBezTo>
                      <a:cubicBezTo>
                        <a:pt x="71145" y="1224"/>
                        <a:pt x="56348" y="4792"/>
                        <a:pt x="43174" y="11926"/>
                      </a:cubicBezTo>
                      <a:cubicBezTo>
                        <a:pt x="29999" y="19060"/>
                        <a:pt x="19662" y="28948"/>
                        <a:pt x="12162" y="41585"/>
                      </a:cubicBezTo>
                      <a:cubicBezTo>
                        <a:pt x="4865" y="54223"/>
                        <a:pt x="1216" y="68594"/>
                        <a:pt x="1216" y="84699"/>
                      </a:cubicBezTo>
                      <a:cubicBezTo>
                        <a:pt x="1216" y="100803"/>
                        <a:pt x="4865" y="115275"/>
                        <a:pt x="12162" y="128117"/>
                      </a:cubicBezTo>
                      <a:cubicBezTo>
                        <a:pt x="19662" y="140755"/>
                        <a:pt x="29999" y="150643"/>
                        <a:pt x="43174" y="157777"/>
                      </a:cubicBezTo>
                      <a:cubicBezTo>
                        <a:pt x="56348" y="164911"/>
                        <a:pt x="71145" y="168479"/>
                        <a:pt x="87563" y="168479"/>
                      </a:cubicBezTo>
                      <a:cubicBezTo>
                        <a:pt x="104188" y="168479"/>
                        <a:pt x="119086" y="164911"/>
                        <a:pt x="132257" y="157777"/>
                      </a:cubicBezTo>
                      <a:cubicBezTo>
                        <a:pt x="145428" y="150643"/>
                        <a:pt x="155668" y="140755"/>
                        <a:pt x="162965" y="128117"/>
                      </a:cubicBezTo>
                      <a:close/>
                      <a:moveTo>
                        <a:pt x="87563" y="134537"/>
                      </a:moveTo>
                      <a:cubicBezTo>
                        <a:pt x="101245" y="134537"/>
                        <a:pt x="112482" y="129963"/>
                        <a:pt x="121348" y="120840"/>
                      </a:cubicBezTo>
                      <a:cubicBezTo>
                        <a:pt x="130214" y="111730"/>
                        <a:pt x="134690" y="99723"/>
                        <a:pt x="134690" y="84697"/>
                      </a:cubicBezTo>
                      <a:cubicBezTo>
                        <a:pt x="134690" y="69672"/>
                        <a:pt x="130214" y="57665"/>
                        <a:pt x="121348" y="48555"/>
                      </a:cubicBezTo>
                      <a:cubicBezTo>
                        <a:pt x="112482" y="39432"/>
                        <a:pt x="101245" y="34857"/>
                        <a:pt x="87563" y="34857"/>
                      </a:cubicBezTo>
                      <a:cubicBezTo>
                        <a:pt x="73882" y="34857"/>
                        <a:pt x="62656" y="39430"/>
                        <a:pt x="53776" y="48550"/>
                      </a:cubicBezTo>
                      <a:cubicBezTo>
                        <a:pt x="45116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6" y="111736"/>
                        <a:pt x="53776" y="120844"/>
                      </a:cubicBezTo>
                      <a:cubicBezTo>
                        <a:pt x="62644" y="129964"/>
                        <a:pt x="73882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5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5" y="57078"/>
                        <a:pt x="52903" y="47701"/>
                      </a:cubicBezTo>
                      <a:cubicBezTo>
                        <a:pt x="62024" y="38324"/>
                        <a:pt x="73578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8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4" name="Google Shape;414;p33"/>
                <p:cNvSpPr/>
                <p:nvPr/>
              </p:nvSpPr>
              <p:spPr>
                <a:xfrm>
                  <a:off x="5507469" y="-544690"/>
                  <a:ext cx="170870" cy="166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70" h="166337" extrusionOk="0">
                      <a:moveTo>
                        <a:pt x="170870" y="0"/>
                      </a:moveTo>
                      <a:lnTo>
                        <a:pt x="170870" y="163279"/>
                      </a:lnTo>
                      <a:lnTo>
                        <a:pt x="132865" y="163279"/>
                      </a:lnTo>
                      <a:lnTo>
                        <a:pt x="132865" y="32411"/>
                      </a:lnTo>
                      <a:lnTo>
                        <a:pt x="72057" y="32411"/>
                      </a:lnTo>
                      <a:lnTo>
                        <a:pt x="70537" y="64823"/>
                      </a:lnTo>
                      <a:cubicBezTo>
                        <a:pt x="69528" y="86430"/>
                        <a:pt x="67497" y="104572"/>
                        <a:pt x="64456" y="119249"/>
                      </a:cubicBezTo>
                      <a:cubicBezTo>
                        <a:pt x="61623" y="133722"/>
                        <a:pt x="56649" y="145239"/>
                        <a:pt x="49558" y="153801"/>
                      </a:cubicBezTo>
                      <a:cubicBezTo>
                        <a:pt x="42663" y="162158"/>
                        <a:pt x="33140" y="166337"/>
                        <a:pt x="20979" y="166337"/>
                      </a:cubicBezTo>
                      <a:cubicBezTo>
                        <a:pt x="15299" y="166337"/>
                        <a:pt x="8306" y="165216"/>
                        <a:pt x="0" y="162974"/>
                      </a:cubicBezTo>
                      <a:lnTo>
                        <a:pt x="1824" y="130868"/>
                      </a:lnTo>
                      <a:cubicBezTo>
                        <a:pt x="4658" y="131480"/>
                        <a:pt x="7090" y="131785"/>
                        <a:pt x="9121" y="131785"/>
                      </a:cubicBezTo>
                      <a:cubicBezTo>
                        <a:pt x="16819" y="131785"/>
                        <a:pt x="22596" y="128728"/>
                        <a:pt x="26451" y="122612"/>
                      </a:cubicBezTo>
                      <a:cubicBezTo>
                        <a:pt x="30307" y="116293"/>
                        <a:pt x="32739" y="108853"/>
                        <a:pt x="33748" y="100291"/>
                      </a:cubicBezTo>
                      <a:cubicBezTo>
                        <a:pt x="34965" y="91526"/>
                        <a:pt x="35974" y="79092"/>
                        <a:pt x="36789" y="62988"/>
                      </a:cubicBezTo>
                      <a:lnTo>
                        <a:pt x="39525" y="0"/>
                      </a:lnTo>
                      <a:lnTo>
                        <a:pt x="1708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5" name="Google Shape;415;p33"/>
                <p:cNvSpPr/>
                <p:nvPr/>
              </p:nvSpPr>
              <p:spPr>
                <a:xfrm>
                  <a:off x="5506204" y="-545915"/>
                  <a:ext cx="173351" cy="168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51" h="168783" extrusionOk="0">
                      <a:moveTo>
                        <a:pt x="173351" y="0"/>
                      </a:moveTo>
                      <a:lnTo>
                        <a:pt x="173351" y="165726"/>
                      </a:lnTo>
                      <a:lnTo>
                        <a:pt x="132914" y="165726"/>
                      </a:lnTo>
                      <a:lnTo>
                        <a:pt x="132914" y="34857"/>
                      </a:lnTo>
                      <a:lnTo>
                        <a:pt x="74478" y="34857"/>
                      </a:lnTo>
                      <a:lnTo>
                        <a:pt x="73018" y="66103"/>
                      </a:lnTo>
                      <a:cubicBezTo>
                        <a:pt x="71997" y="87746"/>
                        <a:pt x="69966" y="105955"/>
                        <a:pt x="66913" y="120715"/>
                      </a:cubicBezTo>
                      <a:cubicBezTo>
                        <a:pt x="64043" y="135324"/>
                        <a:pt x="59020" y="147047"/>
                        <a:pt x="51760" y="155806"/>
                      </a:cubicBezTo>
                      <a:cubicBezTo>
                        <a:pt x="44609" y="164480"/>
                        <a:pt x="34709" y="168783"/>
                        <a:pt x="22244" y="168783"/>
                      </a:cubicBezTo>
                      <a:cubicBezTo>
                        <a:pt x="16418" y="168783"/>
                        <a:pt x="9316" y="167636"/>
                        <a:pt x="949" y="165378"/>
                      </a:cubicBezTo>
                      <a:lnTo>
                        <a:pt x="0" y="165120"/>
                      </a:lnTo>
                      <a:lnTo>
                        <a:pt x="1958" y="130597"/>
                      </a:lnTo>
                      <a:lnTo>
                        <a:pt x="3344" y="130895"/>
                      </a:lnTo>
                      <a:cubicBezTo>
                        <a:pt x="6130" y="131496"/>
                        <a:pt x="8477" y="131785"/>
                        <a:pt x="10386" y="131785"/>
                      </a:cubicBezTo>
                      <a:cubicBezTo>
                        <a:pt x="17707" y="131785"/>
                        <a:pt x="23071" y="128916"/>
                        <a:pt x="26683" y="123188"/>
                      </a:cubicBezTo>
                      <a:cubicBezTo>
                        <a:pt x="30428" y="117044"/>
                        <a:pt x="32812" y="109781"/>
                        <a:pt x="33809" y="101370"/>
                      </a:cubicBezTo>
                      <a:lnTo>
                        <a:pt x="33809" y="101346"/>
                      </a:lnTo>
                      <a:cubicBezTo>
                        <a:pt x="35013" y="92634"/>
                        <a:pt x="36035" y="80243"/>
                        <a:pt x="36837" y="64154"/>
                      </a:cubicBezTo>
                      <a:cubicBezTo>
                        <a:pt x="36837" y="64155"/>
                        <a:pt x="36837" y="64152"/>
                        <a:pt x="36837" y="64154"/>
                      </a:cubicBezTo>
                      <a:lnTo>
                        <a:pt x="39622" y="0"/>
                      </a:lnTo>
                      <a:lnTo>
                        <a:pt x="173351" y="0"/>
                      </a:lnTo>
                      <a:close/>
                      <a:moveTo>
                        <a:pt x="38054" y="64212"/>
                      </a:moveTo>
                      <a:cubicBezTo>
                        <a:pt x="37239" y="80316"/>
                        <a:pt x="36229" y="92750"/>
                        <a:pt x="35013" y="101516"/>
                      </a:cubicBezTo>
                      <a:cubicBezTo>
                        <a:pt x="34004" y="110077"/>
                        <a:pt x="31571" y="117517"/>
                        <a:pt x="27716" y="123837"/>
                      </a:cubicBezTo>
                      <a:cubicBezTo>
                        <a:pt x="23861" y="129952"/>
                        <a:pt x="18084" y="133010"/>
                        <a:pt x="10386" y="133010"/>
                      </a:cubicBezTo>
                      <a:cubicBezTo>
                        <a:pt x="8647" y="133010"/>
                        <a:pt x="6616" y="132785"/>
                        <a:pt x="4293" y="132337"/>
                      </a:cubicBezTo>
                      <a:cubicBezTo>
                        <a:pt x="3904" y="132261"/>
                        <a:pt x="3503" y="132180"/>
                        <a:pt x="3089" y="132092"/>
                      </a:cubicBezTo>
                      <a:lnTo>
                        <a:pt x="1265" y="164198"/>
                      </a:lnTo>
                      <a:cubicBezTo>
                        <a:pt x="9571" y="166440"/>
                        <a:pt x="16564" y="167561"/>
                        <a:pt x="22244" y="167561"/>
                      </a:cubicBezTo>
                      <a:cubicBezTo>
                        <a:pt x="34405" y="167561"/>
                        <a:pt x="43928" y="163382"/>
                        <a:pt x="50823" y="155025"/>
                      </a:cubicBezTo>
                      <a:cubicBezTo>
                        <a:pt x="57913" y="146463"/>
                        <a:pt x="62888" y="134946"/>
                        <a:pt x="65721" y="120473"/>
                      </a:cubicBezTo>
                      <a:cubicBezTo>
                        <a:pt x="68762" y="105796"/>
                        <a:pt x="70793" y="87655"/>
                        <a:pt x="71802" y="66047"/>
                      </a:cubicBezTo>
                      <a:lnTo>
                        <a:pt x="73322" y="33636"/>
                      </a:lnTo>
                      <a:lnTo>
                        <a:pt x="134130" y="33636"/>
                      </a:lnTo>
                      <a:lnTo>
                        <a:pt x="134130" y="164504"/>
                      </a:lnTo>
                      <a:lnTo>
                        <a:pt x="172135" y="164504"/>
                      </a:lnTo>
                      <a:lnTo>
                        <a:pt x="172135" y="1224"/>
                      </a:lnTo>
                      <a:lnTo>
                        <a:pt x="40790" y="1224"/>
                      </a:lnTo>
                      <a:lnTo>
                        <a:pt x="38054" y="642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6" name="Google Shape;416;p33"/>
                <p:cNvSpPr/>
                <p:nvPr/>
              </p:nvSpPr>
              <p:spPr>
                <a:xfrm>
                  <a:off x="5711783" y="-546524"/>
                  <a:ext cx="172086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86" h="167254" extrusionOk="0">
                      <a:moveTo>
                        <a:pt x="172086" y="1835"/>
                      </a:moveTo>
                      <a:lnTo>
                        <a:pt x="172086" y="165114"/>
                      </a:lnTo>
                      <a:lnTo>
                        <a:pt x="135906" y="165114"/>
                      </a:lnTo>
                      <a:lnTo>
                        <a:pt x="135906" y="144016"/>
                      </a:lnTo>
                      <a:cubicBezTo>
                        <a:pt x="129618" y="151762"/>
                        <a:pt x="121822" y="157571"/>
                        <a:pt x="112495" y="161445"/>
                      </a:cubicBezTo>
                      <a:cubicBezTo>
                        <a:pt x="103373" y="165318"/>
                        <a:pt x="93243" y="167254"/>
                        <a:pt x="82091" y="167254"/>
                      </a:cubicBezTo>
                      <a:cubicBezTo>
                        <a:pt x="66281" y="167254"/>
                        <a:pt x="52088" y="163789"/>
                        <a:pt x="39525" y="156858"/>
                      </a:cubicBezTo>
                      <a:cubicBezTo>
                        <a:pt x="27157" y="149927"/>
                        <a:pt x="17428" y="140143"/>
                        <a:pt x="10337" y="127505"/>
                      </a:cubicBezTo>
                      <a:cubicBezTo>
                        <a:pt x="3442" y="114867"/>
                        <a:pt x="0" y="100190"/>
                        <a:pt x="0" y="83474"/>
                      </a:cubicBezTo>
                      <a:cubicBezTo>
                        <a:pt x="0" y="66759"/>
                        <a:pt x="3442" y="52185"/>
                        <a:pt x="10337" y="39750"/>
                      </a:cubicBezTo>
                      <a:cubicBezTo>
                        <a:pt x="17428" y="27112"/>
                        <a:pt x="27157" y="17327"/>
                        <a:pt x="39525" y="10396"/>
                      </a:cubicBezTo>
                      <a:cubicBezTo>
                        <a:pt x="52088" y="3465"/>
                        <a:pt x="66281" y="0"/>
                        <a:pt x="82091" y="0"/>
                      </a:cubicBezTo>
                      <a:cubicBezTo>
                        <a:pt x="92635" y="0"/>
                        <a:pt x="102255" y="1835"/>
                        <a:pt x="110974" y="5504"/>
                      </a:cubicBezTo>
                      <a:cubicBezTo>
                        <a:pt x="119889" y="9173"/>
                        <a:pt x="127599" y="14575"/>
                        <a:pt x="134081" y="21709"/>
                      </a:cubicBezTo>
                      <a:lnTo>
                        <a:pt x="134081" y="1835"/>
                      </a:lnTo>
                      <a:lnTo>
                        <a:pt x="172086" y="1835"/>
                      </a:ln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6" y="129849"/>
                        <a:pt x="121008" y="120472"/>
                      </a:cubicBezTo>
                      <a:cubicBezTo>
                        <a:pt x="130129" y="111095"/>
                        <a:pt x="134689" y="98763"/>
                        <a:pt x="134689" y="83474"/>
                      </a:cubicBezTo>
                      <a:cubicBezTo>
                        <a:pt x="134689" y="68186"/>
                        <a:pt x="130129" y="55854"/>
                        <a:pt x="121008" y="46477"/>
                      </a:cubicBezTo>
                      <a:cubicBezTo>
                        <a:pt x="111886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72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72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417" name="Google Shape;417;p33"/>
                <p:cNvSpPr/>
                <p:nvPr/>
              </p:nvSpPr>
              <p:spPr>
                <a:xfrm>
                  <a:off x="5710567" y="-547748"/>
                  <a:ext cx="174518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18" h="169700" extrusionOk="0">
                      <a:moveTo>
                        <a:pt x="174519" y="1835"/>
                      </a:moveTo>
                      <a:lnTo>
                        <a:pt x="174519" y="167560"/>
                      </a:lnTo>
                      <a:lnTo>
                        <a:pt x="135906" y="167560"/>
                      </a:lnTo>
                      <a:lnTo>
                        <a:pt x="135906" y="148534"/>
                      </a:lnTo>
                      <a:cubicBezTo>
                        <a:pt x="129886" y="155191"/>
                        <a:pt x="122637" y="160280"/>
                        <a:pt x="114173" y="163798"/>
                      </a:cubicBezTo>
                      <a:cubicBezTo>
                        <a:pt x="104894" y="167740"/>
                        <a:pt x="94593" y="169701"/>
                        <a:pt x="83307" y="169701"/>
                      </a:cubicBezTo>
                      <a:cubicBezTo>
                        <a:pt x="67314" y="169701"/>
                        <a:pt x="52915" y="166193"/>
                        <a:pt x="40157" y="159154"/>
                      </a:cubicBezTo>
                      <a:cubicBezTo>
                        <a:pt x="27595" y="152112"/>
                        <a:pt x="17695" y="142159"/>
                        <a:pt x="10495" y="129330"/>
                      </a:cubicBezTo>
                      <a:lnTo>
                        <a:pt x="10483" y="129316"/>
                      </a:lnTo>
                      <a:cubicBezTo>
                        <a:pt x="3478" y="116470"/>
                        <a:pt x="0" y="101585"/>
                        <a:pt x="0" y="84697"/>
                      </a:cubicBezTo>
                      <a:cubicBezTo>
                        <a:pt x="0" y="67810"/>
                        <a:pt x="3478" y="53024"/>
                        <a:pt x="10495" y="40377"/>
                      </a:cubicBezTo>
                      <a:cubicBezTo>
                        <a:pt x="17695" y="27547"/>
                        <a:pt x="27582" y="17594"/>
                        <a:pt x="40145" y="10551"/>
                      </a:cubicBezTo>
                      <a:cubicBezTo>
                        <a:pt x="52915" y="3511"/>
                        <a:pt x="67314" y="0"/>
                        <a:pt x="83307" y="0"/>
                      </a:cubicBezTo>
                      <a:cubicBezTo>
                        <a:pt x="93985" y="0"/>
                        <a:pt x="103775" y="1859"/>
                        <a:pt x="112653" y="5597"/>
                      </a:cubicBezTo>
                      <a:cubicBezTo>
                        <a:pt x="120789" y="8943"/>
                        <a:pt x="127928" y="13708"/>
                        <a:pt x="134081" y="19885"/>
                      </a:cubicBezTo>
                      <a:lnTo>
                        <a:pt x="134081" y="1835"/>
                      </a:lnTo>
                      <a:lnTo>
                        <a:pt x="174519" y="1835"/>
                      </a:lnTo>
                      <a:close/>
                      <a:moveTo>
                        <a:pt x="135298" y="22934"/>
                      </a:moveTo>
                      <a:cubicBezTo>
                        <a:pt x="134896" y="22493"/>
                        <a:pt x="134495" y="22058"/>
                        <a:pt x="134081" y="21630"/>
                      </a:cubicBezTo>
                      <a:cubicBezTo>
                        <a:pt x="127855" y="15137"/>
                        <a:pt x="120558" y="10171"/>
                        <a:pt x="112191" y="6728"/>
                      </a:cubicBezTo>
                      <a:cubicBezTo>
                        <a:pt x="103471" y="3059"/>
                        <a:pt x="93851" y="1224"/>
                        <a:pt x="83307" y="1224"/>
                      </a:cubicBezTo>
                      <a:cubicBezTo>
                        <a:pt x="67497" y="1224"/>
                        <a:pt x="53304" y="4690"/>
                        <a:pt x="40741" y="11620"/>
                      </a:cubicBezTo>
                      <a:cubicBezTo>
                        <a:pt x="28373" y="18551"/>
                        <a:pt x="18644" y="28336"/>
                        <a:pt x="11554" y="40974"/>
                      </a:cubicBezTo>
                      <a:cubicBezTo>
                        <a:pt x="4658" y="53409"/>
                        <a:pt x="1216" y="67983"/>
                        <a:pt x="1216" y="84699"/>
                      </a:cubicBezTo>
                      <a:cubicBezTo>
                        <a:pt x="1216" y="101414"/>
                        <a:pt x="4658" y="116091"/>
                        <a:pt x="11554" y="128729"/>
                      </a:cubicBezTo>
                      <a:cubicBezTo>
                        <a:pt x="18644" y="141367"/>
                        <a:pt x="28373" y="151151"/>
                        <a:pt x="40741" y="158083"/>
                      </a:cubicBezTo>
                      <a:cubicBezTo>
                        <a:pt x="53304" y="165014"/>
                        <a:pt x="67497" y="168479"/>
                        <a:pt x="83307" y="168479"/>
                      </a:cubicBezTo>
                      <a:cubicBezTo>
                        <a:pt x="94459" y="168479"/>
                        <a:pt x="104590" y="166543"/>
                        <a:pt x="113711" y="162669"/>
                      </a:cubicBezTo>
                      <a:cubicBezTo>
                        <a:pt x="122443" y="159043"/>
                        <a:pt x="129837" y="153716"/>
                        <a:pt x="135906" y="146692"/>
                      </a:cubicBezTo>
                      <a:cubicBezTo>
                        <a:pt x="136319" y="146215"/>
                        <a:pt x="136720" y="145732"/>
                        <a:pt x="137122" y="145240"/>
                      </a:cubicBezTo>
                      <a:lnTo>
                        <a:pt x="137122" y="166338"/>
                      </a:lnTo>
                      <a:lnTo>
                        <a:pt x="173303" y="166338"/>
                      </a:lnTo>
                      <a:lnTo>
                        <a:pt x="173303" y="3059"/>
                      </a:lnTo>
                      <a:lnTo>
                        <a:pt x="135298" y="3059"/>
                      </a:lnTo>
                      <a:lnTo>
                        <a:pt x="135298" y="22934"/>
                      </a:lnTo>
                      <a:close/>
                      <a:moveTo>
                        <a:pt x="87563" y="134537"/>
                      </a:moveTo>
                      <a:cubicBezTo>
                        <a:pt x="101245" y="134537"/>
                        <a:pt x="112482" y="129963"/>
                        <a:pt x="121348" y="120840"/>
                      </a:cubicBezTo>
                      <a:cubicBezTo>
                        <a:pt x="130214" y="111730"/>
                        <a:pt x="134690" y="99723"/>
                        <a:pt x="134690" y="84697"/>
                      </a:cubicBezTo>
                      <a:cubicBezTo>
                        <a:pt x="134690" y="69672"/>
                        <a:pt x="130214" y="57665"/>
                        <a:pt x="121348" y="48555"/>
                      </a:cubicBezTo>
                      <a:cubicBezTo>
                        <a:pt x="112482" y="39432"/>
                        <a:pt x="101245" y="34857"/>
                        <a:pt x="87563" y="34857"/>
                      </a:cubicBezTo>
                      <a:cubicBezTo>
                        <a:pt x="73882" y="34857"/>
                        <a:pt x="62656" y="39430"/>
                        <a:pt x="53779" y="48550"/>
                      </a:cubicBezTo>
                      <a:cubicBezTo>
                        <a:pt x="45119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9" y="111736"/>
                        <a:pt x="53779" y="120844"/>
                      </a:cubicBezTo>
                      <a:cubicBezTo>
                        <a:pt x="62644" y="129964"/>
                        <a:pt x="73882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8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8" y="57078"/>
                        <a:pt x="52903" y="47701"/>
                      </a:cubicBezTo>
                      <a:cubicBezTo>
                        <a:pt x="62024" y="38324"/>
                        <a:pt x="73577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7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</p:grpSp>
          <p:sp>
            <p:nvSpPr>
              <p:cNvPr id="418" name="Google Shape;418;p33"/>
              <p:cNvSpPr/>
              <p:nvPr/>
            </p:nvSpPr>
            <p:spPr>
              <a:xfrm>
                <a:off x="6034673" y="-607677"/>
                <a:ext cx="304039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304039" h="281305" extrusionOk="0">
                    <a:moveTo>
                      <a:pt x="237151" y="0"/>
                    </a:moveTo>
                    <a:lnTo>
                      <a:pt x="66889" y="0"/>
                    </a:lnTo>
                    <a:cubicBezTo>
                      <a:pt x="29942" y="0"/>
                      <a:pt x="0" y="30117"/>
                      <a:pt x="0" y="67269"/>
                    </a:cubicBezTo>
                    <a:lnTo>
                      <a:pt x="0" y="214037"/>
                    </a:lnTo>
                    <a:cubicBezTo>
                      <a:pt x="0" y="251189"/>
                      <a:pt x="29942" y="281305"/>
                      <a:pt x="66889" y="281305"/>
                    </a:cubicBezTo>
                    <a:lnTo>
                      <a:pt x="237151" y="281305"/>
                    </a:lnTo>
                    <a:cubicBezTo>
                      <a:pt x="274098" y="281305"/>
                      <a:pt x="304039" y="251189"/>
                      <a:pt x="304039" y="214037"/>
                    </a:cubicBezTo>
                    <a:lnTo>
                      <a:pt x="304039" y="67269"/>
                    </a:lnTo>
                    <a:cubicBezTo>
                      <a:pt x="304039" y="30117"/>
                      <a:pt x="274098" y="0"/>
                      <a:pt x="237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419" name="Google Shape;419;p33"/>
              <p:cNvSpPr/>
              <p:nvPr/>
            </p:nvSpPr>
            <p:spPr>
              <a:xfrm>
                <a:off x="6139190" y="-536885"/>
                <a:ext cx="93109" cy="172149"/>
              </a:xfrm>
              <a:custGeom>
                <a:avLst/>
                <a:gdLst/>
                <a:ahLst/>
                <a:cxnLst/>
                <a:rect l="l" t="t" r="r" b="b"/>
                <a:pathLst>
                  <a:path w="93109" h="172149" extrusionOk="0">
                    <a:moveTo>
                      <a:pt x="44390" y="0"/>
                    </a:moveTo>
                    <a:cubicBezTo>
                      <a:pt x="57415" y="0"/>
                      <a:pt x="67667" y="2898"/>
                      <a:pt x="75146" y="8695"/>
                    </a:cubicBezTo>
                    <a:cubicBezTo>
                      <a:pt x="82687" y="14492"/>
                      <a:pt x="86457" y="22546"/>
                      <a:pt x="86457" y="32858"/>
                    </a:cubicBezTo>
                    <a:cubicBezTo>
                      <a:pt x="86457" y="41163"/>
                      <a:pt x="84353" y="47740"/>
                      <a:pt x="80145" y="52590"/>
                    </a:cubicBezTo>
                    <a:cubicBezTo>
                      <a:pt x="75925" y="57383"/>
                      <a:pt x="69917" y="60421"/>
                      <a:pt x="62097" y="61703"/>
                    </a:cubicBezTo>
                    <a:lnTo>
                      <a:pt x="62097" y="62204"/>
                    </a:lnTo>
                    <a:cubicBezTo>
                      <a:pt x="72520" y="63542"/>
                      <a:pt x="80279" y="66914"/>
                      <a:pt x="85374" y="72321"/>
                    </a:cubicBezTo>
                    <a:cubicBezTo>
                      <a:pt x="90531" y="77672"/>
                      <a:pt x="93109" y="85196"/>
                      <a:pt x="93109" y="94895"/>
                    </a:cubicBezTo>
                    <a:cubicBezTo>
                      <a:pt x="93109" y="106600"/>
                      <a:pt x="89473" y="115825"/>
                      <a:pt x="82212" y="122570"/>
                    </a:cubicBezTo>
                    <a:cubicBezTo>
                      <a:pt x="75013" y="129314"/>
                      <a:pt x="65089" y="132686"/>
                      <a:pt x="52453" y="132686"/>
                    </a:cubicBezTo>
                    <a:cubicBezTo>
                      <a:pt x="41374" y="132686"/>
                      <a:pt x="32338" y="130931"/>
                      <a:pt x="25357" y="127419"/>
                    </a:cubicBezTo>
                    <a:lnTo>
                      <a:pt x="25357" y="172149"/>
                    </a:lnTo>
                    <a:lnTo>
                      <a:pt x="0" y="172149"/>
                    </a:lnTo>
                    <a:lnTo>
                      <a:pt x="0" y="39379"/>
                    </a:lnTo>
                    <a:cubicBezTo>
                      <a:pt x="0" y="26894"/>
                      <a:pt x="3880" y="17223"/>
                      <a:pt x="11639" y="10367"/>
                    </a:cubicBezTo>
                    <a:cubicBezTo>
                      <a:pt x="19398" y="3456"/>
                      <a:pt x="30319" y="0"/>
                      <a:pt x="44390" y="0"/>
                    </a:cubicBezTo>
                    <a:close/>
                    <a:moveTo>
                      <a:pt x="43721" y="19899"/>
                    </a:moveTo>
                    <a:cubicBezTo>
                      <a:pt x="31474" y="19899"/>
                      <a:pt x="25357" y="27200"/>
                      <a:pt x="25357" y="41804"/>
                    </a:cubicBezTo>
                    <a:lnTo>
                      <a:pt x="25357" y="106517"/>
                    </a:lnTo>
                    <a:cubicBezTo>
                      <a:pt x="28020" y="108244"/>
                      <a:pt x="31280" y="109666"/>
                      <a:pt x="35159" y="110781"/>
                    </a:cubicBezTo>
                    <a:cubicBezTo>
                      <a:pt x="39039" y="111840"/>
                      <a:pt x="42651" y="112369"/>
                      <a:pt x="45971" y="112369"/>
                    </a:cubicBezTo>
                    <a:cubicBezTo>
                      <a:pt x="53061" y="112369"/>
                      <a:pt x="58327" y="110641"/>
                      <a:pt x="61769" y="107186"/>
                    </a:cubicBezTo>
                    <a:cubicBezTo>
                      <a:pt x="65198" y="103730"/>
                      <a:pt x="66925" y="98880"/>
                      <a:pt x="66925" y="92638"/>
                    </a:cubicBezTo>
                    <a:cubicBezTo>
                      <a:pt x="66925" y="86506"/>
                      <a:pt x="65065" y="81853"/>
                      <a:pt x="61355" y="78675"/>
                    </a:cubicBezTo>
                    <a:cubicBezTo>
                      <a:pt x="57695" y="75443"/>
                      <a:pt x="52343" y="73826"/>
                      <a:pt x="45302" y="73826"/>
                    </a:cubicBezTo>
                    <a:lnTo>
                      <a:pt x="39318" y="73826"/>
                    </a:lnTo>
                    <a:lnTo>
                      <a:pt x="39318" y="53592"/>
                    </a:lnTo>
                    <a:lnTo>
                      <a:pt x="43721" y="53592"/>
                    </a:lnTo>
                    <a:cubicBezTo>
                      <a:pt x="49218" y="53592"/>
                      <a:pt x="53474" y="52088"/>
                      <a:pt x="56527" y="49078"/>
                    </a:cubicBezTo>
                    <a:cubicBezTo>
                      <a:pt x="59580" y="46012"/>
                      <a:pt x="61100" y="41637"/>
                      <a:pt x="61100" y="35951"/>
                    </a:cubicBezTo>
                    <a:cubicBezTo>
                      <a:pt x="61100" y="30823"/>
                      <a:pt x="59580" y="26866"/>
                      <a:pt x="56527" y="24079"/>
                    </a:cubicBezTo>
                    <a:cubicBezTo>
                      <a:pt x="53474" y="21292"/>
                      <a:pt x="49218" y="19899"/>
                      <a:pt x="43721" y="19899"/>
                    </a:cubicBezTo>
                    <a:close/>
                  </a:path>
                </a:pathLst>
              </a:custGeom>
              <a:solidFill>
                <a:srgbClr val="2C3038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420" name="Google Shape;420;p33"/>
              <p:cNvSpPr/>
              <p:nvPr/>
            </p:nvSpPr>
            <p:spPr>
              <a:xfrm>
                <a:off x="6034673" y="-607677"/>
                <a:ext cx="304039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304039" h="281305" extrusionOk="0">
                    <a:moveTo>
                      <a:pt x="237151" y="0"/>
                    </a:moveTo>
                    <a:lnTo>
                      <a:pt x="66889" y="0"/>
                    </a:lnTo>
                    <a:cubicBezTo>
                      <a:pt x="29942" y="0"/>
                      <a:pt x="0" y="30117"/>
                      <a:pt x="0" y="67269"/>
                    </a:cubicBezTo>
                    <a:lnTo>
                      <a:pt x="0" y="214037"/>
                    </a:lnTo>
                    <a:cubicBezTo>
                      <a:pt x="0" y="251189"/>
                      <a:pt x="29942" y="281305"/>
                      <a:pt x="66889" y="281305"/>
                    </a:cubicBezTo>
                    <a:lnTo>
                      <a:pt x="237151" y="281305"/>
                    </a:lnTo>
                    <a:cubicBezTo>
                      <a:pt x="274098" y="281305"/>
                      <a:pt x="304039" y="251189"/>
                      <a:pt x="304039" y="214037"/>
                    </a:cubicBezTo>
                    <a:lnTo>
                      <a:pt x="304039" y="67269"/>
                    </a:lnTo>
                    <a:cubicBezTo>
                      <a:pt x="304039" y="30117"/>
                      <a:pt x="274098" y="0"/>
                      <a:pt x="237151" y="0"/>
                    </a:cubicBezTo>
                    <a:close/>
                  </a:path>
                </a:pathLst>
              </a:custGeom>
              <a:noFill/>
              <a:ln w="12100" cap="flat" cmpd="sng">
                <a:solidFill>
                  <a:srgbClr val="CAD3E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</p:grpSp>
      </p:grpSp>
      <p:sp>
        <p:nvSpPr>
          <p:cNvPr id="421" name="Google Shape;421;p33"/>
          <p:cNvSpPr txBox="1"/>
          <p:nvPr/>
        </p:nvSpPr>
        <p:spPr>
          <a:xfrm>
            <a:off x="475800" y="1524150"/>
            <a:ext cx="65850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4500">
                <a:solidFill>
                  <a:schemeClr val="lt1"/>
                </a:solidFill>
              </a:rPr>
              <a:t>                 — </a:t>
            </a:r>
            <a:r>
              <a:rPr lang="ru" sz="4500" i="0" u="none" strike="noStrike" cap="none">
                <a:solidFill>
                  <a:schemeClr val="lt1"/>
                </a:solidFill>
              </a:rPr>
              <a:t>ваш круг профессионального общения</a:t>
            </a:r>
            <a:endParaRPr sz="33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422" name="Google Shape;422;p33"/>
          <p:cNvPicPr preferRelativeResize="0"/>
          <p:nvPr/>
        </p:nvPicPr>
        <p:blipFill rotWithShape="1">
          <a:blip r:embed="rId5">
            <a:alphaModFix/>
          </a:blip>
          <a:srcRect l="27511" t="21202" r="29567" b="22271"/>
          <a:stretch/>
        </p:blipFill>
        <p:spPr>
          <a:xfrm>
            <a:off x="7715650" y="443712"/>
            <a:ext cx="925622" cy="685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33"/>
          <p:cNvGrpSpPr/>
          <p:nvPr/>
        </p:nvGrpSpPr>
        <p:grpSpPr>
          <a:xfrm>
            <a:off x="488387" y="1706634"/>
            <a:ext cx="2569275" cy="543440"/>
            <a:chOff x="651195" y="592289"/>
            <a:chExt cx="3355898" cy="709822"/>
          </a:xfrm>
        </p:grpSpPr>
        <p:sp>
          <p:nvSpPr>
            <p:cNvPr id="424" name="Google Shape;424;p33"/>
            <p:cNvSpPr/>
            <p:nvPr/>
          </p:nvSpPr>
          <p:spPr>
            <a:xfrm>
              <a:off x="1512231" y="646441"/>
              <a:ext cx="2494862" cy="588979"/>
            </a:xfrm>
            <a:custGeom>
              <a:avLst/>
              <a:gdLst/>
              <a:ahLst/>
              <a:cxnLst/>
              <a:rect l="l" t="t" r="r" b="b"/>
              <a:pathLst>
                <a:path w="1858370" h="438718" extrusionOk="0">
                  <a:moveTo>
                    <a:pt x="132768" y="344711"/>
                  </a:moveTo>
                  <a:cubicBezTo>
                    <a:pt x="186842" y="344711"/>
                    <a:pt x="238014" y="316750"/>
                    <a:pt x="256854" y="261802"/>
                  </a:cubicBezTo>
                  <a:lnTo>
                    <a:pt x="195523" y="251678"/>
                  </a:lnTo>
                  <a:cubicBezTo>
                    <a:pt x="184423" y="271898"/>
                    <a:pt x="162708" y="285405"/>
                    <a:pt x="136127" y="285405"/>
                  </a:cubicBezTo>
                  <a:cubicBezTo>
                    <a:pt x="96539" y="285405"/>
                    <a:pt x="68050" y="255522"/>
                    <a:pt x="68050" y="213594"/>
                  </a:cubicBezTo>
                  <a:cubicBezTo>
                    <a:pt x="68050" y="171638"/>
                    <a:pt x="96539" y="141755"/>
                    <a:pt x="136127" y="141755"/>
                  </a:cubicBezTo>
                  <a:cubicBezTo>
                    <a:pt x="162197" y="141755"/>
                    <a:pt x="183940" y="155262"/>
                    <a:pt x="193588" y="175969"/>
                  </a:cubicBezTo>
                  <a:lnTo>
                    <a:pt x="254919" y="165846"/>
                  </a:lnTo>
                  <a:cubicBezTo>
                    <a:pt x="237047" y="111385"/>
                    <a:pt x="188777" y="82476"/>
                    <a:pt x="132768" y="82476"/>
                  </a:cubicBezTo>
                  <a:cubicBezTo>
                    <a:pt x="55015" y="82476"/>
                    <a:pt x="0" y="137424"/>
                    <a:pt x="0" y="213594"/>
                  </a:cubicBezTo>
                  <a:cubicBezTo>
                    <a:pt x="0" y="289736"/>
                    <a:pt x="55015" y="344711"/>
                    <a:pt x="132768" y="344711"/>
                  </a:cubicBezTo>
                  <a:close/>
                  <a:moveTo>
                    <a:pt x="412386" y="438691"/>
                  </a:moveTo>
                  <a:lnTo>
                    <a:pt x="474201" y="438691"/>
                  </a:lnTo>
                  <a:lnTo>
                    <a:pt x="474201" y="340840"/>
                  </a:lnTo>
                  <a:cubicBezTo>
                    <a:pt x="552894" y="340840"/>
                    <a:pt x="608447" y="287814"/>
                    <a:pt x="608447" y="213079"/>
                  </a:cubicBezTo>
                  <a:cubicBezTo>
                    <a:pt x="608447" y="138372"/>
                    <a:pt x="552894" y="85860"/>
                    <a:pt x="474201" y="85860"/>
                  </a:cubicBezTo>
                  <a:lnTo>
                    <a:pt x="474201" y="0"/>
                  </a:lnTo>
                  <a:lnTo>
                    <a:pt x="412386" y="0"/>
                  </a:lnTo>
                  <a:lnTo>
                    <a:pt x="412386" y="85806"/>
                  </a:lnTo>
                  <a:cubicBezTo>
                    <a:pt x="334177" y="85806"/>
                    <a:pt x="278651" y="138345"/>
                    <a:pt x="278651" y="213079"/>
                  </a:cubicBezTo>
                  <a:cubicBezTo>
                    <a:pt x="278651" y="287787"/>
                    <a:pt x="334177" y="340840"/>
                    <a:pt x="412386" y="340840"/>
                  </a:cubicBezTo>
                  <a:lnTo>
                    <a:pt x="412386" y="438664"/>
                  </a:lnTo>
                  <a:close/>
                  <a:moveTo>
                    <a:pt x="412386" y="285405"/>
                  </a:moveTo>
                  <a:cubicBezTo>
                    <a:pt x="372797" y="285405"/>
                    <a:pt x="345276" y="256009"/>
                    <a:pt x="345276" y="213106"/>
                  </a:cubicBezTo>
                  <a:cubicBezTo>
                    <a:pt x="345276" y="170691"/>
                    <a:pt x="372797" y="141268"/>
                    <a:pt x="412386" y="141268"/>
                  </a:cubicBezTo>
                  <a:lnTo>
                    <a:pt x="412386" y="285405"/>
                  </a:lnTo>
                  <a:close/>
                  <a:moveTo>
                    <a:pt x="474201" y="285405"/>
                  </a:moveTo>
                  <a:lnTo>
                    <a:pt x="474201" y="141268"/>
                  </a:lnTo>
                  <a:cubicBezTo>
                    <a:pt x="514273" y="141268"/>
                    <a:pt x="541794" y="170691"/>
                    <a:pt x="541794" y="213106"/>
                  </a:cubicBezTo>
                  <a:cubicBezTo>
                    <a:pt x="541794" y="256009"/>
                    <a:pt x="514273" y="285405"/>
                    <a:pt x="474201" y="285405"/>
                  </a:cubicBezTo>
                  <a:close/>
                  <a:moveTo>
                    <a:pt x="905910" y="209723"/>
                  </a:moveTo>
                  <a:cubicBezTo>
                    <a:pt x="905910" y="138372"/>
                    <a:pt x="850841" y="82449"/>
                    <a:pt x="772632" y="82449"/>
                  </a:cubicBezTo>
                  <a:cubicBezTo>
                    <a:pt x="694907" y="82449"/>
                    <a:pt x="639381" y="137397"/>
                    <a:pt x="639381" y="213594"/>
                  </a:cubicBezTo>
                  <a:cubicBezTo>
                    <a:pt x="639381" y="289736"/>
                    <a:pt x="694423" y="344711"/>
                    <a:pt x="771665" y="344711"/>
                  </a:cubicBezTo>
                  <a:cubicBezTo>
                    <a:pt x="825255" y="344711"/>
                    <a:pt x="877422" y="319159"/>
                    <a:pt x="894784" y="270003"/>
                  </a:cubicBezTo>
                  <a:lnTo>
                    <a:pt x="833480" y="259853"/>
                  </a:lnTo>
                  <a:cubicBezTo>
                    <a:pt x="821896" y="276256"/>
                    <a:pt x="801605" y="286867"/>
                    <a:pt x="775535" y="286867"/>
                  </a:cubicBezTo>
                  <a:cubicBezTo>
                    <a:pt x="737371" y="286867"/>
                    <a:pt x="712269" y="264671"/>
                    <a:pt x="706006" y="230457"/>
                  </a:cubicBezTo>
                  <a:lnTo>
                    <a:pt x="904943" y="230457"/>
                  </a:lnTo>
                  <a:cubicBezTo>
                    <a:pt x="905427" y="224664"/>
                    <a:pt x="905910" y="217437"/>
                    <a:pt x="905910" y="209723"/>
                  </a:cubicBezTo>
                  <a:close/>
                  <a:moveTo>
                    <a:pt x="772632" y="136910"/>
                  </a:moveTo>
                  <a:cubicBezTo>
                    <a:pt x="803056" y="136910"/>
                    <a:pt x="826223" y="156697"/>
                    <a:pt x="834931" y="183683"/>
                  </a:cubicBezTo>
                  <a:lnTo>
                    <a:pt x="709393" y="183683"/>
                  </a:lnTo>
                  <a:cubicBezTo>
                    <a:pt x="718531" y="155722"/>
                    <a:pt x="742209" y="136937"/>
                    <a:pt x="772632" y="136937"/>
                  </a:cubicBezTo>
                  <a:close/>
                  <a:moveTo>
                    <a:pt x="946681" y="438691"/>
                  </a:moveTo>
                  <a:lnTo>
                    <a:pt x="1011856" y="438691"/>
                  </a:lnTo>
                  <a:lnTo>
                    <a:pt x="1011856" y="303757"/>
                  </a:lnTo>
                  <a:cubicBezTo>
                    <a:pt x="1035544" y="329813"/>
                    <a:pt x="1068992" y="344676"/>
                    <a:pt x="1104067" y="344738"/>
                  </a:cubicBezTo>
                  <a:cubicBezTo>
                    <a:pt x="1176498" y="344738"/>
                    <a:pt x="1227213" y="289790"/>
                    <a:pt x="1227213" y="213621"/>
                  </a:cubicBezTo>
                  <a:cubicBezTo>
                    <a:pt x="1227213" y="137451"/>
                    <a:pt x="1176498" y="82476"/>
                    <a:pt x="1104067" y="82476"/>
                  </a:cubicBezTo>
                  <a:cubicBezTo>
                    <a:pt x="1058701" y="82476"/>
                    <a:pt x="1025374" y="106567"/>
                    <a:pt x="1008953" y="126841"/>
                  </a:cubicBezTo>
                  <a:lnTo>
                    <a:pt x="997397" y="87321"/>
                  </a:lnTo>
                  <a:lnTo>
                    <a:pt x="946681" y="87321"/>
                  </a:lnTo>
                  <a:lnTo>
                    <a:pt x="946681" y="438718"/>
                  </a:lnTo>
                  <a:close/>
                  <a:moveTo>
                    <a:pt x="1086222" y="286840"/>
                  </a:moveTo>
                  <a:cubicBezTo>
                    <a:pt x="1042279" y="286840"/>
                    <a:pt x="1011856" y="255982"/>
                    <a:pt x="1011856" y="213594"/>
                  </a:cubicBezTo>
                  <a:cubicBezTo>
                    <a:pt x="1011856" y="171151"/>
                    <a:pt x="1042279" y="140321"/>
                    <a:pt x="1086222" y="140321"/>
                  </a:cubicBezTo>
                  <a:cubicBezTo>
                    <a:pt x="1129680" y="140321"/>
                    <a:pt x="1159137" y="171178"/>
                    <a:pt x="1159137" y="213594"/>
                  </a:cubicBezTo>
                  <a:cubicBezTo>
                    <a:pt x="1159137" y="256009"/>
                    <a:pt x="1129680" y="286867"/>
                    <a:pt x="1086222" y="286867"/>
                  </a:cubicBezTo>
                  <a:close/>
                  <a:moveTo>
                    <a:pt x="1443162" y="87294"/>
                  </a:moveTo>
                  <a:lnTo>
                    <a:pt x="1382826" y="255035"/>
                  </a:lnTo>
                  <a:lnTo>
                    <a:pt x="1374118" y="255035"/>
                  </a:lnTo>
                  <a:lnTo>
                    <a:pt x="1306041" y="87294"/>
                  </a:lnTo>
                  <a:lnTo>
                    <a:pt x="1236513" y="87294"/>
                  </a:lnTo>
                  <a:lnTo>
                    <a:pt x="1348532" y="352425"/>
                  </a:lnTo>
                  <a:cubicBezTo>
                    <a:pt x="1340818" y="372672"/>
                    <a:pt x="1333078" y="379412"/>
                    <a:pt x="1315206" y="379412"/>
                  </a:cubicBezTo>
                  <a:lnTo>
                    <a:pt x="1265485" y="379412"/>
                  </a:lnTo>
                  <a:lnTo>
                    <a:pt x="1270806" y="438691"/>
                  </a:lnTo>
                  <a:lnTo>
                    <a:pt x="1310395" y="438691"/>
                  </a:lnTo>
                  <a:cubicBezTo>
                    <a:pt x="1361567" y="438691"/>
                    <a:pt x="1388120" y="415575"/>
                    <a:pt x="1407417" y="363496"/>
                  </a:cubicBezTo>
                  <a:lnTo>
                    <a:pt x="1508847" y="87294"/>
                  </a:lnTo>
                  <a:lnTo>
                    <a:pt x="1443162" y="87294"/>
                  </a:lnTo>
                  <a:close/>
                  <a:moveTo>
                    <a:pt x="1546931" y="339893"/>
                  </a:moveTo>
                  <a:lnTo>
                    <a:pt x="1608746" y="339893"/>
                  </a:lnTo>
                  <a:lnTo>
                    <a:pt x="1608746" y="165385"/>
                  </a:lnTo>
                  <a:lnTo>
                    <a:pt x="1617426" y="165385"/>
                  </a:lnTo>
                  <a:lnTo>
                    <a:pt x="1676339" y="339893"/>
                  </a:lnTo>
                  <a:lnTo>
                    <a:pt x="1726059" y="339893"/>
                  </a:lnTo>
                  <a:lnTo>
                    <a:pt x="1788358" y="165385"/>
                  </a:lnTo>
                  <a:lnTo>
                    <a:pt x="1796555" y="165385"/>
                  </a:lnTo>
                  <a:lnTo>
                    <a:pt x="1796555" y="339893"/>
                  </a:lnTo>
                  <a:lnTo>
                    <a:pt x="1858370" y="339893"/>
                  </a:lnTo>
                  <a:lnTo>
                    <a:pt x="1858370" y="87294"/>
                  </a:lnTo>
                  <a:lnTo>
                    <a:pt x="1762288" y="87294"/>
                  </a:lnTo>
                  <a:lnTo>
                    <a:pt x="1707246" y="244424"/>
                  </a:lnTo>
                  <a:lnTo>
                    <a:pt x="1698538" y="244424"/>
                  </a:lnTo>
                  <a:lnTo>
                    <a:pt x="1645431" y="87294"/>
                  </a:lnTo>
                  <a:lnTo>
                    <a:pt x="1546931" y="87294"/>
                  </a:lnTo>
                  <a:lnTo>
                    <a:pt x="1546931" y="3398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425" name="Google Shape;425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1195" y="592289"/>
              <a:ext cx="709822" cy="709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p33"/>
          <p:cNvSpPr/>
          <p:nvPr/>
        </p:nvSpPr>
        <p:spPr>
          <a:xfrm>
            <a:off x="518625" y="443700"/>
            <a:ext cx="1738800" cy="261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FFFFFF"/>
                </a:solidFill>
              </a:rPr>
              <a:t>Август </a:t>
            </a:r>
            <a:r>
              <a:rPr lang="ru" sz="1200" i="0" u="none" strike="noStrike" cap="none">
                <a:solidFill>
                  <a:srgbClr val="FFFFFF"/>
                </a:solidFill>
              </a:rPr>
              <a:t>2024 г.</a:t>
            </a:r>
            <a:endParaRPr sz="12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427" name="Google Shape;427;p3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0800" y="1706625"/>
            <a:ext cx="1580475" cy="15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508400" y="1136000"/>
            <a:ext cx="51072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Р</a:t>
            </a:r>
            <a:r>
              <a:rPr lang="ru" sz="1600" i="0" u="none" strike="noStrike" cap="none">
                <a:solidFill>
                  <a:schemeClr val="dk1"/>
                </a:solidFill>
              </a:rPr>
              <a:t>оссийский</a:t>
            </a:r>
            <a:r>
              <a:rPr lang="ru" sz="1600">
                <a:solidFill>
                  <a:schemeClr val="dk1"/>
                </a:solidFill>
              </a:rPr>
              <a:t> </a:t>
            </a:r>
            <a:r>
              <a:rPr lang="ru" sz="1600" i="0" u="none" strike="noStrike" cap="none">
                <a:solidFill>
                  <a:schemeClr val="dk1"/>
                </a:solidFill>
              </a:rPr>
              <a:t>сервис, который</a:t>
            </a:r>
            <a:r>
              <a:rPr lang="ru" sz="1600">
                <a:solidFill>
                  <a:schemeClr val="dk1"/>
                </a:solidFill>
              </a:rPr>
              <a:t> развивается VK </a:t>
            </a:r>
            <a:r>
              <a:rPr lang="ru" sz="1600" i="0" u="none" strike="noStrike" cap="none">
                <a:solidFill>
                  <a:schemeClr val="dk1"/>
                </a:solidFill>
              </a:rPr>
              <a:t>при поддержке Минпросвещения и </a:t>
            </a:r>
            <a:r>
              <a:rPr lang="ru" sz="1600">
                <a:solidFill>
                  <a:schemeClr val="dk1"/>
                </a:solidFill>
              </a:rPr>
              <a:t>Минцифры России</a:t>
            </a:r>
            <a:endParaRPr sz="16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04" y="3251076"/>
            <a:ext cx="218793" cy="21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591" y="3943238"/>
            <a:ext cx="218982" cy="21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885250" y="2401938"/>
            <a:ext cx="44115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Защищённый сервис, создан специально для системы образования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Бесплатный и работает на всех типах устройств</a:t>
            </a: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i="0" u="none" strike="noStrike" cap="none">
                <a:solidFill>
                  <a:schemeClr val="dk1"/>
                </a:solidFill>
              </a:rPr>
              <a:t>Соответствует требованиям и стандартам информационной безопасности 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5615700" y="401175"/>
            <a:ext cx="3045900" cy="4287300"/>
          </a:xfrm>
          <a:prstGeom prst="roundRect">
            <a:avLst>
              <a:gd name="adj" fmla="val 1496"/>
            </a:avLst>
          </a:prstGeom>
          <a:solidFill>
            <a:srgbClr val="F3F3F3"/>
          </a:solidFill>
          <a:ln w="9525" cap="flat" cmpd="sng">
            <a:solidFill>
              <a:srgbClr val="A6A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2043547" y="3960200"/>
            <a:ext cx="1159200" cy="30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i="0" u="none" strike="noStrike" cap="none">
                <a:solidFill>
                  <a:srgbClr val="000000"/>
                </a:solidFill>
              </a:rPr>
              <a:t>Чаты</a:t>
            </a:r>
            <a:endParaRPr sz="1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4400940" y="3960200"/>
            <a:ext cx="895800" cy="30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i="0" u="none" strike="noStrike" cap="none">
                <a:solidFill>
                  <a:srgbClr val="000000"/>
                </a:solidFill>
              </a:rPr>
              <a:t>Звонки</a:t>
            </a:r>
            <a:endParaRPr sz="1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3362601" y="3960200"/>
            <a:ext cx="895800" cy="30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i="0" u="none" strike="noStrike" cap="none">
                <a:solidFill>
                  <a:srgbClr val="000000"/>
                </a:solidFill>
              </a:rPr>
              <a:t>Каналы</a:t>
            </a:r>
            <a:endParaRPr sz="1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2043545" y="4383925"/>
            <a:ext cx="1159200" cy="30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i="0" u="none" strike="noStrike" cap="none">
                <a:solidFill>
                  <a:srgbClr val="000000"/>
                </a:solidFill>
              </a:rPr>
              <a:t>Чат-боты</a:t>
            </a:r>
            <a:endParaRPr sz="1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362600" y="4383925"/>
            <a:ext cx="1940700" cy="30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i="0" u="none" strike="noStrike" cap="none">
                <a:solidFill>
                  <a:srgbClr val="000000"/>
                </a:solidFill>
              </a:rPr>
              <a:t>Мини-приложения</a:t>
            </a:r>
            <a:endParaRPr sz="1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929924" y="1544502"/>
            <a:ext cx="14676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lang="ru" sz="2200" b="1" i="0" u="none" strike="noStrike" cap="none">
                <a:solidFill>
                  <a:schemeClr val="accent2"/>
                </a:solidFill>
              </a:rPr>
              <a:t>&gt; </a:t>
            </a:r>
            <a:r>
              <a:rPr lang="ru" sz="3600" b="1" i="0" u="none" strike="noStrike" cap="none">
                <a:solidFill>
                  <a:schemeClr val="accent2"/>
                </a:solidFill>
              </a:rPr>
              <a:t>25 </a:t>
            </a:r>
            <a:r>
              <a:rPr lang="ru" sz="2200" i="0" u="none" strike="noStrike" cap="none">
                <a:solidFill>
                  <a:schemeClr val="accent2"/>
                </a:solidFill>
              </a:rPr>
              <a:t>млн</a:t>
            </a:r>
            <a:endParaRPr sz="220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5867268" y="627786"/>
            <a:ext cx="205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700" i="0" u="none" strike="noStrike" cap="none">
                <a:solidFill>
                  <a:schemeClr val="accent2"/>
                </a:solidFill>
              </a:rPr>
              <a:t>Пользователей сервиса</a:t>
            </a:r>
            <a:endParaRPr sz="170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7050807" y="3453592"/>
            <a:ext cx="1347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lang="ru" sz="2600" b="1" i="0" u="none" strike="noStrike" cap="none">
                <a:solidFill>
                  <a:schemeClr val="dk1"/>
                </a:solidFill>
              </a:rPr>
              <a:t>2,1 </a:t>
            </a:r>
            <a:r>
              <a:rPr lang="ru" sz="2200" i="0" u="none" strike="noStrike" cap="none">
                <a:solidFill>
                  <a:schemeClr val="dk1"/>
                </a:solidFill>
              </a:rPr>
              <a:t>млн</a:t>
            </a:r>
            <a:endParaRPr sz="2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6929923" y="3828010"/>
            <a:ext cx="14676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chemeClr val="dk1"/>
                </a:solidFill>
              </a:rPr>
              <a:t>более 90% </a:t>
            </a:r>
            <a:br>
              <a:rPr lang="ru" sz="1100" i="0" u="none" strike="noStrike" cap="none">
                <a:solidFill>
                  <a:schemeClr val="dk1"/>
                </a:solidFill>
              </a:rPr>
            </a:br>
            <a:r>
              <a:rPr lang="ru" sz="1100" i="0" u="none" strike="noStrike" cap="none">
                <a:solidFill>
                  <a:schemeClr val="dk1"/>
                </a:solidFill>
              </a:rPr>
              <a:t>п</a:t>
            </a:r>
            <a:r>
              <a:rPr lang="ru" sz="1100">
                <a:solidFill>
                  <a:schemeClr val="dk1"/>
                </a:solidFill>
              </a:rPr>
              <a:t>едагогов </a:t>
            </a:r>
            <a:r>
              <a:rPr lang="ru" sz="1100" i="0" u="none" strike="noStrike" cap="none">
                <a:solidFill>
                  <a:schemeClr val="dk1"/>
                </a:solidFill>
              </a:rPr>
              <a:t>страны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7050807" y="2583904"/>
            <a:ext cx="1347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lang="ru" sz="2200" b="1" i="0" u="none" strike="noStrike" cap="none">
                <a:solidFill>
                  <a:schemeClr val="dk1"/>
                </a:solidFill>
              </a:rPr>
              <a:t>&gt; </a:t>
            </a:r>
            <a:r>
              <a:rPr lang="ru" sz="2600" b="1" i="0" u="none" strike="noStrike" cap="none">
                <a:solidFill>
                  <a:schemeClr val="dk1"/>
                </a:solidFill>
              </a:rPr>
              <a:t>5 </a:t>
            </a:r>
            <a:r>
              <a:rPr lang="ru" sz="2200" i="0" u="none" strike="noStrike" cap="none">
                <a:solidFill>
                  <a:schemeClr val="dk1"/>
                </a:solidFill>
              </a:rPr>
              <a:t>млн</a:t>
            </a:r>
            <a:endParaRPr sz="2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5874933" y="2659933"/>
            <a:ext cx="91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chemeClr val="dk1"/>
                </a:solidFill>
              </a:rPr>
              <a:t>Ежедневная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chemeClr val="dk1"/>
                </a:solidFill>
              </a:rPr>
              <a:t>активность 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cxnSp>
        <p:nvCxnSpPr>
          <p:cNvPr id="227" name="Google Shape;227;p25"/>
          <p:cNvCxnSpPr/>
          <p:nvPr/>
        </p:nvCxnSpPr>
        <p:spPr>
          <a:xfrm>
            <a:off x="5879533" y="3295430"/>
            <a:ext cx="2518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25"/>
          <p:cNvCxnSpPr/>
          <p:nvPr/>
        </p:nvCxnSpPr>
        <p:spPr>
          <a:xfrm>
            <a:off x="5879533" y="2268188"/>
            <a:ext cx="2518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25"/>
          <p:cNvSpPr txBox="1"/>
          <p:nvPr/>
        </p:nvSpPr>
        <p:spPr>
          <a:xfrm>
            <a:off x="5874933" y="3462795"/>
            <a:ext cx="89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chemeClr val="dk1"/>
                </a:solidFill>
              </a:rPr>
              <a:t>Педагогов в сервисе 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6177" y="693198"/>
            <a:ext cx="734999" cy="170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510023" y="277675"/>
            <a:ext cx="4914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</a:pPr>
            <a:r>
              <a:rPr lang="ru" b="0">
                <a:solidFill>
                  <a:schemeClr val="accent2"/>
                </a:solidFill>
              </a:rPr>
              <a:t>Сферум — безопасная среда </a:t>
            </a:r>
            <a:br>
              <a:rPr lang="ru" b="0">
                <a:solidFill>
                  <a:schemeClr val="accent2"/>
                </a:solidFill>
              </a:rPr>
            </a:br>
            <a:r>
              <a:rPr lang="ru" b="0"/>
              <a:t>для уч</a:t>
            </a:r>
            <a:r>
              <a:rPr lang="ru"/>
              <a:t>ё</a:t>
            </a:r>
            <a:r>
              <a:rPr lang="ru" b="0"/>
              <a:t>бы и общения</a:t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7745696" y="1544497"/>
            <a:ext cx="63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11A063"/>
                </a:solidFill>
              </a:rPr>
              <a:t>×2</a:t>
            </a:r>
            <a:endParaRPr sz="1400" i="0" u="none" strike="noStrike" cap="none">
              <a:solidFill>
                <a:srgbClr val="11A063"/>
              </a:solidFill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5846850" y="4390733"/>
            <a:ext cx="25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i="0" u="none" strike="noStrike" cap="none">
                <a:solidFill>
                  <a:srgbClr val="3F3F3F"/>
                </a:solidFill>
              </a:rPr>
              <a:t>*По </a:t>
            </a:r>
            <a:r>
              <a:rPr lang="ru" sz="1000">
                <a:solidFill>
                  <a:srgbClr val="3F3F3F"/>
                </a:solidFill>
              </a:rPr>
              <a:t>д</a:t>
            </a:r>
            <a:r>
              <a:rPr lang="ru" sz="1000" i="0" u="none" strike="noStrike" cap="none">
                <a:solidFill>
                  <a:srgbClr val="3F3F3F"/>
                </a:solidFill>
              </a:rPr>
              <a:t>анны</a:t>
            </a:r>
            <a:r>
              <a:rPr lang="ru" sz="1000">
                <a:solidFill>
                  <a:srgbClr val="3F3F3F"/>
                </a:solidFill>
              </a:rPr>
              <a:t>м</a:t>
            </a:r>
            <a:r>
              <a:rPr lang="ru" sz="1000" i="0" u="none" strike="noStrike" cap="none">
                <a:solidFill>
                  <a:srgbClr val="3F3F3F"/>
                </a:solidFill>
              </a:rPr>
              <a:t> 2023</a:t>
            </a:r>
            <a:r>
              <a:rPr lang="ru" sz="1000">
                <a:solidFill>
                  <a:srgbClr val="3F3F3F"/>
                </a:solidFill>
              </a:rPr>
              <a:t>–</a:t>
            </a:r>
            <a:r>
              <a:rPr lang="ru" sz="1000" i="0" u="none" strike="noStrike" cap="none">
                <a:solidFill>
                  <a:srgbClr val="3F3F3F"/>
                </a:solidFill>
              </a:rPr>
              <a:t>2024 у</a:t>
            </a:r>
            <a:r>
              <a:rPr lang="ru" sz="1000">
                <a:solidFill>
                  <a:srgbClr val="3F3F3F"/>
                </a:solidFill>
              </a:rPr>
              <a:t>чебного года</a:t>
            </a:r>
            <a:endParaRPr sz="1600">
              <a:solidFill>
                <a:srgbClr val="3F3F3F"/>
              </a:solidFill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7871182" y="2534618"/>
            <a:ext cx="510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11A063"/>
                </a:solidFill>
              </a:rPr>
              <a:t>×</a:t>
            </a:r>
            <a:r>
              <a:rPr lang="ru" sz="1400" i="0" u="none" strike="noStrike" cap="none">
                <a:solidFill>
                  <a:srgbClr val="11A063"/>
                </a:solidFill>
              </a:rPr>
              <a:t>3</a:t>
            </a:r>
            <a:endParaRPr sz="1400" i="0" u="none" strike="noStrike" cap="none">
              <a:solidFill>
                <a:srgbClr val="11A063"/>
              </a:solidFill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5950" y="1818362"/>
            <a:ext cx="1467602" cy="26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300" y="1797162"/>
            <a:ext cx="2099100" cy="3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/>
        </p:nvSpPr>
        <p:spPr>
          <a:xfrm>
            <a:off x="885250" y="3953725"/>
            <a:ext cx="11592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</a:rPr>
              <a:t>Ключевые </a:t>
            </a:r>
            <a:br>
              <a:rPr lang="ru" sz="1300" b="1">
                <a:solidFill>
                  <a:schemeClr val="dk1"/>
                </a:solidFill>
              </a:rPr>
            </a:br>
            <a:r>
              <a:rPr lang="ru" sz="1300" b="1">
                <a:solidFill>
                  <a:schemeClr val="dk1"/>
                </a:solidFill>
              </a:rPr>
              <a:t>функции</a:t>
            </a:r>
            <a:endParaRPr sz="1400" b="1" i="0" u="none" strike="noStrike" cap="none">
              <a:solidFill>
                <a:schemeClr val="dk1"/>
              </a:solidFill>
            </a:endParaRPr>
          </a:p>
        </p:txBody>
      </p:sp>
      <p:cxnSp>
        <p:nvCxnSpPr>
          <p:cNvPr id="238" name="Google Shape;238;p25"/>
          <p:cNvCxnSpPr/>
          <p:nvPr/>
        </p:nvCxnSpPr>
        <p:spPr>
          <a:xfrm>
            <a:off x="508300" y="3869375"/>
            <a:ext cx="47949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5"/>
          <p:cNvCxnSpPr/>
          <p:nvPr/>
        </p:nvCxnSpPr>
        <p:spPr>
          <a:xfrm>
            <a:off x="508300" y="2268188"/>
            <a:ext cx="47949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0" name="Google Shape;24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300" y="2936075"/>
            <a:ext cx="218975" cy="2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325" y="2385838"/>
            <a:ext cx="238874" cy="2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79524" y="1655076"/>
            <a:ext cx="429135" cy="43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8357016" y="4751882"/>
            <a:ext cx="532200" cy="3915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8016500" y="1591600"/>
            <a:ext cx="139500" cy="121200"/>
          </a:xfrm>
          <a:prstGeom prst="triangle">
            <a:avLst>
              <a:gd name="adj" fmla="val 50000"/>
            </a:avLst>
          </a:prstGeom>
          <a:solidFill>
            <a:srgbClr val="11A0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8016500" y="2581725"/>
            <a:ext cx="139500" cy="121200"/>
          </a:xfrm>
          <a:prstGeom prst="triangle">
            <a:avLst>
              <a:gd name="adj" fmla="val 50000"/>
            </a:avLst>
          </a:prstGeom>
          <a:solidFill>
            <a:srgbClr val="11A0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510025" y="277675"/>
            <a:ext cx="78855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</a:pPr>
            <a:r>
              <a:rPr lang="ru">
                <a:solidFill>
                  <a:schemeClr val="accent2"/>
                </a:solidFill>
              </a:rPr>
              <a:t>Вовлечённость</a:t>
            </a:r>
            <a:r>
              <a:rPr lang="ru"/>
              <a:t> Советника по воспитанию, классного руководителя в работу с аудиторией в Сферуме</a:t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948850" y="2078900"/>
            <a:ext cx="2340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Советник по воспитанию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948850" y="2852025"/>
            <a:ext cx="2197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Классный руководитель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948850" y="3538675"/>
            <a:ext cx="21120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25092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</a:rPr>
              <a:t>Воспитательная работа с учащимися</a:t>
            </a:r>
            <a:endParaRPr sz="1300" b="1" i="0" u="none" strike="noStrike" cap="none">
              <a:solidFill>
                <a:srgbClr val="000000"/>
              </a:solidFill>
            </a:endParaRPr>
          </a:p>
        </p:txBody>
      </p:sp>
      <p:cxnSp>
        <p:nvCxnSpPr>
          <p:cNvPr id="254" name="Google Shape;254;p26"/>
          <p:cNvCxnSpPr/>
          <p:nvPr/>
        </p:nvCxnSpPr>
        <p:spPr>
          <a:xfrm>
            <a:off x="513344" y="2571020"/>
            <a:ext cx="81711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26"/>
          <p:cNvCxnSpPr/>
          <p:nvPr/>
        </p:nvCxnSpPr>
        <p:spPr>
          <a:xfrm>
            <a:off x="513344" y="3341896"/>
            <a:ext cx="81711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26"/>
          <p:cNvSpPr txBox="1">
            <a:spLocks noGrp="1"/>
          </p:cNvSpPr>
          <p:nvPr>
            <p:ph type="body" idx="4294967295"/>
          </p:nvPr>
        </p:nvSpPr>
        <p:spPr>
          <a:xfrm>
            <a:off x="539750" y="1275625"/>
            <a:ext cx="6837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ru" dirty="0"/>
              <a:t>Успешная практика коммуникации в образовательной организации — работа </a:t>
            </a:r>
            <a:br>
              <a:rPr lang="ru" dirty="0"/>
            </a:br>
            <a:r>
              <a:rPr lang="ru" dirty="0"/>
              <a:t>с аудиторией родителей и детей через инструменты Сферума</a:t>
            </a:r>
            <a:endParaRPr dirty="0"/>
          </a:p>
        </p:txBody>
      </p:sp>
      <p:sp>
        <p:nvSpPr>
          <p:cNvPr id="257" name="Google Shape;257;p26"/>
          <p:cNvSpPr txBox="1">
            <a:spLocks noGrp="1"/>
          </p:cNvSpPr>
          <p:nvPr>
            <p:ph type="body" idx="4294967295"/>
          </p:nvPr>
        </p:nvSpPr>
        <p:spPr>
          <a:xfrm>
            <a:off x="3330475" y="2102625"/>
            <a:ext cx="5778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300"/>
              <a:t>Общешкольные чаты и каналы с родителями </a:t>
            </a:r>
            <a:endParaRPr sz="1300"/>
          </a:p>
        </p:txBody>
      </p:sp>
      <p:sp>
        <p:nvSpPr>
          <p:cNvPr id="258" name="Google Shape;258;p26"/>
          <p:cNvSpPr txBox="1">
            <a:spLocks noGrp="1"/>
          </p:cNvSpPr>
          <p:nvPr>
            <p:ph type="body" idx="4294967295"/>
          </p:nvPr>
        </p:nvSpPr>
        <p:spPr>
          <a:xfrm>
            <a:off x="3355701" y="2832813"/>
            <a:ext cx="51714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ru" sz="1300"/>
              <a:t>Классные чаты с родителями </a:t>
            </a:r>
            <a:endParaRPr sz="1300"/>
          </a:p>
        </p:txBody>
      </p:sp>
      <p:sp>
        <p:nvSpPr>
          <p:cNvPr id="259" name="Google Shape;259;p26"/>
          <p:cNvSpPr txBox="1">
            <a:spLocks noGrp="1"/>
          </p:cNvSpPr>
          <p:nvPr>
            <p:ph type="body" idx="4294967295"/>
          </p:nvPr>
        </p:nvSpPr>
        <p:spPr>
          <a:xfrm>
            <a:off x="3374951" y="3542350"/>
            <a:ext cx="5334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Ведение чатов и каналов для детей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300"/>
          </a:p>
        </p:txBody>
      </p:sp>
      <p:pic>
        <p:nvPicPr>
          <p:cNvPr id="260" name="Google Shape;2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00" y="3561925"/>
            <a:ext cx="266700" cy="2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21" y="2791060"/>
            <a:ext cx="335400" cy="33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38" y="2039888"/>
            <a:ext cx="380237" cy="2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510025" y="-1523525"/>
            <a:ext cx="78855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</a:pPr>
            <a:r>
              <a:rPr lang="ru">
                <a:solidFill>
                  <a:schemeClr val="accent2"/>
                </a:solidFill>
              </a:rPr>
              <a:t>Успешная практика регионов-лидеров — </a:t>
            </a:r>
            <a:r>
              <a:rPr lang="ru"/>
              <a:t>вовлечённость людей на местах</a:t>
            </a:r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body" idx="4294967295"/>
          </p:nvPr>
        </p:nvSpPr>
        <p:spPr>
          <a:xfrm>
            <a:off x="539750" y="-677975"/>
            <a:ext cx="6723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ru" sz="1500" b="1"/>
              <a:t>Особенно важна еженедельная активность в чатах —</a:t>
            </a:r>
            <a:br>
              <a:rPr lang="ru" sz="1500" b="1"/>
            </a:br>
            <a:r>
              <a:rPr lang="ru" sz="1500"/>
              <a:t>директора, советника по воспитанию и администратора Сферума</a:t>
            </a:r>
            <a:endParaRPr sz="1500"/>
          </a:p>
        </p:txBody>
      </p:sp>
      <p:sp>
        <p:nvSpPr>
          <p:cNvPr id="265" name="Google Shape;265;p2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595959"/>
                </a:solidFill>
              </a:rPr>
              <a:t>3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/>
          <p:nvPr/>
        </p:nvSpPr>
        <p:spPr>
          <a:xfrm>
            <a:off x="4841975" y="1019775"/>
            <a:ext cx="3492300" cy="4123800"/>
          </a:xfrm>
          <a:prstGeom prst="round2SameRect">
            <a:avLst>
              <a:gd name="adj1" fmla="val 4169"/>
              <a:gd name="adj2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2" name="Google Shape;2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325" y="928350"/>
            <a:ext cx="1746300" cy="3686700"/>
          </a:xfrm>
          <a:prstGeom prst="roundRect">
            <a:avLst>
              <a:gd name="adj" fmla="val 5878"/>
            </a:avLst>
          </a:prstGeom>
          <a:noFill/>
          <a:ln w="762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9499" y="928350"/>
            <a:ext cx="1746300" cy="3686700"/>
          </a:xfrm>
          <a:prstGeom prst="roundRect">
            <a:avLst>
              <a:gd name="adj" fmla="val 7166"/>
            </a:avLst>
          </a:prstGeom>
          <a:noFill/>
          <a:ln w="762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4" name="Google Shape;274;p27"/>
          <p:cNvSpPr txBox="1"/>
          <p:nvPr/>
        </p:nvSpPr>
        <p:spPr>
          <a:xfrm>
            <a:off x="508425" y="928350"/>
            <a:ext cx="3858000" cy="3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6800" marR="0" lvl="0" indent="-247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➔"/>
            </a:pPr>
            <a:r>
              <a:rPr lang="ru"/>
              <a:t>Быстрый поиск пользователей по своей образовательной организации</a:t>
            </a:r>
            <a:endParaRPr/>
          </a:p>
          <a:p>
            <a:pPr marL="316800" marR="0" lvl="0" indent="-2473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➔"/>
            </a:pPr>
            <a:r>
              <a:rPr lang="ru"/>
              <a:t>Возможность подключить к контактам в Сферуме свою телефонную книгу для расширения круга общения</a:t>
            </a:r>
            <a:endParaRPr/>
          </a:p>
          <a:p>
            <a:pPr marL="316800" marR="0" lvl="0" indent="-2473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➔"/>
            </a:pPr>
            <a:r>
              <a:rPr lang="ru"/>
              <a:t>Безопасность общения — активация чата после подтверждения запроса </a:t>
            </a:r>
            <a:endParaRPr/>
          </a:p>
          <a:p>
            <a:pPr marL="316800" marR="0" lvl="0" indent="-247300" algn="l" rtl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Char char="➔"/>
            </a:pPr>
            <a:r>
              <a:rPr lang="ru"/>
              <a:t>Комфортный график общения — настройка режима «Не беспокоить» для педагогов</a:t>
            </a:r>
            <a:endParaRPr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6625" y="439800"/>
            <a:ext cx="2078700" cy="5663700"/>
          </a:xfrm>
          <a:prstGeom prst="roundRect">
            <a:avLst>
              <a:gd name="adj" fmla="val 7470"/>
            </a:avLst>
          </a:prstGeom>
          <a:noFill/>
          <a:ln w="762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6" name="Google Shape;276;p27"/>
          <p:cNvSpPr txBox="1"/>
          <p:nvPr/>
        </p:nvSpPr>
        <p:spPr>
          <a:xfrm>
            <a:off x="510019" y="277672"/>
            <a:ext cx="6957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8024C0"/>
                </a:solidFill>
              </a:rPr>
              <a:t>Новые возможности </a:t>
            </a:r>
            <a:r>
              <a:rPr lang="ru" sz="2300">
                <a:solidFill>
                  <a:srgbClr val="000000"/>
                </a:solidFill>
              </a:rPr>
              <a:t>для общения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510025" y="922250"/>
            <a:ext cx="2555100" cy="1800000"/>
          </a:xfrm>
          <a:prstGeom prst="roundRect">
            <a:avLst>
              <a:gd name="adj" fmla="val 1004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3232977" y="922250"/>
            <a:ext cx="2555100" cy="1800000"/>
          </a:xfrm>
          <a:prstGeom prst="roundRect">
            <a:avLst>
              <a:gd name="adj" fmla="val 1004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3232980" y="2879954"/>
            <a:ext cx="2555100" cy="1800000"/>
          </a:xfrm>
          <a:prstGeom prst="roundRect">
            <a:avLst>
              <a:gd name="adj" fmla="val 1004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510035" y="2879954"/>
            <a:ext cx="2555100" cy="1800000"/>
          </a:xfrm>
          <a:prstGeom prst="roundRect">
            <a:avLst>
              <a:gd name="adj" fmla="val 1004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6" name="Google Shape;286;p28"/>
          <p:cNvSpPr txBox="1">
            <a:spLocks noGrp="1"/>
          </p:cNvSpPr>
          <p:nvPr>
            <p:ph type="title"/>
          </p:nvPr>
        </p:nvSpPr>
        <p:spPr>
          <a:xfrm>
            <a:off x="510023" y="277675"/>
            <a:ext cx="47181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</a:pPr>
            <a:r>
              <a:rPr lang="ru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Сервисы в новом учебном году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3480777" y="3111724"/>
            <a:ext cx="1681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430" b="1" i="0" u="none" strike="noStrike" cap="none">
                <a:solidFill>
                  <a:schemeClr val="dk1"/>
                </a:solidFill>
              </a:rPr>
              <a:t>Интеграция с </a:t>
            </a:r>
            <a:r>
              <a:rPr lang="ru" sz="1430" b="1">
                <a:solidFill>
                  <a:schemeClr val="dk1"/>
                </a:solidFill>
              </a:rPr>
              <a:t>о</a:t>
            </a:r>
            <a:r>
              <a:rPr lang="ru" sz="1430" b="1" i="0" u="none" strike="noStrike" cap="none">
                <a:solidFill>
                  <a:schemeClr val="dk1"/>
                </a:solidFill>
              </a:rPr>
              <a:t>лимпиадами</a:t>
            </a:r>
            <a:endParaRPr b="1"/>
          </a:p>
        </p:txBody>
      </p:sp>
      <p:sp>
        <p:nvSpPr>
          <p:cNvPr id="288" name="Google Shape;288;p28"/>
          <p:cNvSpPr txBox="1"/>
          <p:nvPr/>
        </p:nvSpPr>
        <p:spPr>
          <a:xfrm>
            <a:off x="739348" y="3111713"/>
            <a:ext cx="19701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430" b="1" i="0" u="none" strike="noStrike" cap="none">
                <a:solidFill>
                  <a:schemeClr val="dk1"/>
                </a:solidFill>
              </a:rPr>
              <a:t>Помощник  Рособрнадзора</a:t>
            </a:r>
            <a:endParaRPr b="1"/>
          </a:p>
        </p:txBody>
      </p:sp>
      <p:sp>
        <p:nvSpPr>
          <p:cNvPr id="289" name="Google Shape;289;p28"/>
          <p:cNvSpPr txBox="1"/>
          <p:nvPr/>
        </p:nvSpPr>
        <p:spPr>
          <a:xfrm>
            <a:off x="3480499" y="1149462"/>
            <a:ext cx="14391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430" b="1" i="0" u="none" strike="noStrike" cap="none">
                <a:solidFill>
                  <a:schemeClr val="dk1"/>
                </a:solidFill>
              </a:rPr>
              <a:t>Пушкинская карта</a:t>
            </a:r>
            <a:endParaRPr b="1"/>
          </a:p>
        </p:txBody>
      </p:sp>
      <p:sp>
        <p:nvSpPr>
          <p:cNvPr id="290" name="Google Shape;290;p28"/>
          <p:cNvSpPr txBox="1"/>
          <p:nvPr/>
        </p:nvSpPr>
        <p:spPr>
          <a:xfrm>
            <a:off x="3480777" y="3649134"/>
            <a:ext cx="168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100" i="0" u="none" strike="noStrike" cap="none">
                <a:solidFill>
                  <a:schemeClr val="dk1"/>
                </a:solidFill>
              </a:rPr>
              <a:t>Единая точка входа и уведомлений</a:t>
            </a:r>
            <a:endParaRPr/>
          </a:p>
        </p:txBody>
      </p:sp>
      <p:sp>
        <p:nvSpPr>
          <p:cNvPr id="291" name="Google Shape;291;p28"/>
          <p:cNvSpPr txBox="1"/>
          <p:nvPr/>
        </p:nvSpPr>
        <p:spPr>
          <a:xfrm>
            <a:off x="3481075" y="1686875"/>
            <a:ext cx="16818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100">
                <a:solidFill>
                  <a:schemeClr val="dk1"/>
                </a:solidFill>
              </a:rPr>
              <a:t>Поможет изучить </a:t>
            </a:r>
            <a:r>
              <a:rPr lang="ru" sz="1100" i="0" u="none" strike="noStrike" cap="none">
                <a:solidFill>
                  <a:schemeClr val="dk1"/>
                </a:solidFill>
              </a:rPr>
              <a:t>событи</a:t>
            </a:r>
            <a:r>
              <a:rPr lang="ru" sz="1100">
                <a:solidFill>
                  <a:schemeClr val="dk1"/>
                </a:solidFill>
              </a:rPr>
              <a:t>я</a:t>
            </a:r>
            <a:r>
              <a:rPr lang="ru" sz="1100" i="0" u="none" strike="noStrike" cap="none">
                <a:solidFill>
                  <a:schemeClr val="dk1"/>
                </a:solidFill>
              </a:rPr>
              <a:t> региона</a:t>
            </a:r>
            <a:r>
              <a:rPr lang="ru" sz="1100">
                <a:solidFill>
                  <a:schemeClr val="dk1"/>
                </a:solidFill>
              </a:rPr>
              <a:t> и перейти к оформлению билета </a:t>
            </a:r>
            <a:endParaRPr/>
          </a:p>
        </p:txBody>
      </p:sp>
      <p:sp>
        <p:nvSpPr>
          <p:cNvPr id="292" name="Google Shape;292;p28"/>
          <p:cNvSpPr txBox="1"/>
          <p:nvPr/>
        </p:nvSpPr>
        <p:spPr>
          <a:xfrm>
            <a:off x="745600" y="3649125"/>
            <a:ext cx="20406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100" i="0" u="none" strike="noStrike" cap="none">
                <a:solidFill>
                  <a:srgbClr val="000000"/>
                </a:solidFill>
              </a:rPr>
              <a:t>Канал взаимодействия </a:t>
            </a:r>
            <a:r>
              <a:rPr lang="ru" sz="1100"/>
              <a:t>педагога</a:t>
            </a:r>
            <a:r>
              <a:rPr lang="ru" sz="1100" i="0" u="none" strike="noStrike" cap="none">
                <a:solidFill>
                  <a:srgbClr val="000000"/>
                </a:solidFill>
              </a:rPr>
              <a:t> с Рособрнадзором </a:t>
            </a:r>
            <a:r>
              <a:rPr lang="ru" sz="1100"/>
              <a:t>для снижения</a:t>
            </a:r>
            <a:r>
              <a:rPr lang="ru" sz="1100" i="0" u="none" strike="noStrike" cap="none">
                <a:solidFill>
                  <a:srgbClr val="000000"/>
                </a:solidFill>
              </a:rPr>
              <a:t> бюрократической нагрузк</a:t>
            </a:r>
            <a:r>
              <a:rPr lang="ru" sz="1100"/>
              <a:t>и</a:t>
            </a:r>
            <a:endParaRPr sz="133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743778" y="1149450"/>
            <a:ext cx="19701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430" b="1" i="0" u="none" strike="noStrike" cap="none">
                <a:solidFill>
                  <a:schemeClr val="dk1"/>
                </a:solidFill>
              </a:rPr>
              <a:t>Профориентация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747425" y="1464876"/>
            <a:ext cx="19665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Inter"/>
              <a:buNone/>
            </a:pPr>
            <a:r>
              <a:rPr lang="ru" sz="1100">
                <a:solidFill>
                  <a:schemeClr val="dk1"/>
                </a:solidFill>
              </a:rPr>
              <a:t>Позволит продвигать </a:t>
            </a:r>
            <a:r>
              <a:rPr lang="ru" sz="1100" i="0" u="none" strike="noStrike" cap="none">
                <a:solidFill>
                  <a:schemeClr val="dk1"/>
                </a:solidFill>
              </a:rPr>
              <a:t>обучени</a:t>
            </a:r>
            <a:r>
              <a:rPr lang="ru" sz="1100">
                <a:solidFill>
                  <a:schemeClr val="dk1"/>
                </a:solidFill>
              </a:rPr>
              <a:t>е</a:t>
            </a:r>
            <a:r>
              <a:rPr lang="ru" sz="1100" i="0" u="none" strike="noStrike" cap="none">
                <a:solidFill>
                  <a:schemeClr val="dk1"/>
                </a:solidFill>
              </a:rPr>
              <a:t> в региональной системе СПО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95" name="Google Shape;2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400" y="132850"/>
            <a:ext cx="3981426" cy="460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595959"/>
                </a:solidFill>
              </a:rPr>
              <a:t>5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/>
          <p:nvPr/>
        </p:nvSpPr>
        <p:spPr>
          <a:xfrm>
            <a:off x="5668525" y="391025"/>
            <a:ext cx="3144600" cy="4752600"/>
          </a:xfrm>
          <a:prstGeom prst="round2SameRect">
            <a:avLst>
              <a:gd name="adj1" fmla="val 4169"/>
              <a:gd name="adj2" fmla="val 0"/>
            </a:avLst>
          </a:prstGeom>
          <a:solidFill>
            <a:srgbClr val="E3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3161800" y="3537500"/>
            <a:ext cx="2435400" cy="1358100"/>
          </a:xfrm>
          <a:prstGeom prst="roundRect">
            <a:avLst>
              <a:gd name="adj" fmla="val 7605"/>
            </a:avLst>
          </a:prstGeom>
          <a:noFill/>
          <a:ln w="9525" cap="flat" cmpd="sng">
            <a:solidFill>
              <a:srgbClr val="E5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72000" bIns="720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accent2"/>
                </a:solidFill>
              </a:rPr>
              <a:t>С</a:t>
            </a:r>
            <a:r>
              <a:rPr lang="ru" sz="1300" dirty="0">
                <a:solidFill>
                  <a:schemeClr val="accent2"/>
                </a:solidFill>
              </a:rPr>
              <a:t> 1 сентября </a:t>
            </a:r>
            <a:r>
              <a:rPr lang="ru" sz="1300" b="1" dirty="0">
                <a:solidFill>
                  <a:schemeClr val="accent2"/>
                </a:solidFill>
              </a:rPr>
              <a:t>рекомендуем</a:t>
            </a:r>
            <a:r>
              <a:rPr lang="ru" sz="1300" dirty="0">
                <a:solidFill>
                  <a:schemeClr val="accent2"/>
                </a:solidFill>
              </a:rPr>
              <a:t> </a:t>
            </a:r>
            <a:r>
              <a:rPr lang="ru" sz="1300" b="1" dirty="0">
                <a:solidFill>
                  <a:schemeClr val="accent2"/>
                </a:solidFill>
              </a:rPr>
              <a:t>использовать</a:t>
            </a:r>
            <a:r>
              <a:rPr lang="ru" sz="1300" dirty="0">
                <a:solidFill>
                  <a:schemeClr val="dk1"/>
                </a:solidFill>
              </a:rPr>
              <a:t> только чаты, созданные при помощи ЭЖД</a:t>
            </a:r>
            <a:endParaRPr sz="1300" dirty="0"/>
          </a:p>
        </p:txBody>
      </p:sp>
      <p:sp>
        <p:nvSpPr>
          <p:cNvPr id="304" name="Google Shape;304;p29"/>
          <p:cNvSpPr/>
          <p:nvPr/>
        </p:nvSpPr>
        <p:spPr>
          <a:xfrm>
            <a:off x="494125" y="3537500"/>
            <a:ext cx="2564700" cy="1358100"/>
          </a:xfrm>
          <a:prstGeom prst="roundRect">
            <a:avLst>
              <a:gd name="adj" fmla="val 7605"/>
            </a:avLst>
          </a:prstGeom>
          <a:noFill/>
          <a:ln w="9525" cap="flat" cmpd="sng">
            <a:solidFill>
              <a:srgbClr val="E5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72000" bIns="720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accent2"/>
                </a:solidFill>
              </a:rPr>
              <a:t>До</a:t>
            </a:r>
            <a:r>
              <a:rPr lang="ru" sz="1300" dirty="0">
                <a:solidFill>
                  <a:schemeClr val="accent2"/>
                </a:solidFill>
              </a:rPr>
              <a:t> 1 сентября </a:t>
            </a:r>
            <a:r>
              <a:rPr lang="ru-RU" sz="1300" b="1" dirty="0">
                <a:solidFill>
                  <a:schemeClr val="accent2"/>
                </a:solidFill>
              </a:rPr>
              <a:t>рекомендуем</a:t>
            </a:r>
            <a:r>
              <a:rPr lang="ru" sz="1300" dirty="0">
                <a:solidFill>
                  <a:schemeClr val="accent2"/>
                </a:solidFill>
              </a:rPr>
              <a:t> </a:t>
            </a:r>
            <a:br>
              <a:rPr lang="ru" sz="1300" dirty="0">
                <a:solidFill>
                  <a:schemeClr val="accent2"/>
                </a:solidFill>
              </a:rPr>
            </a:br>
            <a:r>
              <a:rPr lang="ru" sz="1300" b="1" dirty="0">
                <a:solidFill>
                  <a:schemeClr val="accent2"/>
                </a:solidFill>
              </a:rPr>
              <a:t>настроить</a:t>
            </a:r>
            <a:r>
              <a:rPr lang="ru" sz="1300" dirty="0">
                <a:solidFill>
                  <a:schemeClr val="dk1"/>
                </a:solidFill>
              </a:rPr>
              <a:t> связку Сферум — ЭЖД для полного доступа ко всем возможностям </a:t>
            </a:r>
            <a:endParaRPr sz="1300" b="1" dirty="0">
              <a:solidFill>
                <a:schemeClr val="dk1"/>
              </a:solidFill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508000" y="1354775"/>
            <a:ext cx="3368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508000" y="1523975"/>
            <a:ext cx="49689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4800" marR="0" lvl="0" indent="-2049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➔"/>
            </a:pPr>
            <a:r>
              <a:rPr lang="ru" sz="1300" dirty="0">
                <a:solidFill>
                  <a:schemeClr val="dk1"/>
                </a:solidFill>
              </a:rPr>
              <a:t>Автоматическое создание ч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атов </a:t>
            </a:r>
            <a:r>
              <a:rPr lang="ru" sz="1300" dirty="0"/>
              <a:t>педагога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 с коллегами, </a:t>
            </a:r>
            <a:br>
              <a:rPr lang="ru" sz="1300" i="0" u="none" strike="noStrike" cap="none" dirty="0">
                <a:solidFill>
                  <a:srgbClr val="000000"/>
                </a:solidFill>
              </a:rPr>
            </a:br>
            <a:r>
              <a:rPr lang="ru" sz="1300" i="0" u="none" strike="noStrike" cap="none" dirty="0">
                <a:solidFill>
                  <a:srgbClr val="000000"/>
                </a:solidFill>
              </a:rPr>
              <a:t>учениками и родителями </a:t>
            </a:r>
            <a:endParaRPr sz="1000" dirty="0"/>
          </a:p>
          <a:p>
            <a:pPr marL="244800" marR="0" lvl="0" indent="-20495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➔"/>
            </a:pPr>
            <a:r>
              <a:rPr lang="ru" sz="1300" dirty="0"/>
              <a:t>Актуальный состав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 участников чатов </a:t>
            </a:r>
            <a:r>
              <a:rPr lang="ru" sz="1300" dirty="0"/>
              <a:t>—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 регулярные обновления </a:t>
            </a:r>
            <a:endParaRPr sz="1000" dirty="0"/>
          </a:p>
          <a:p>
            <a:pPr marL="244800" marR="0" lvl="0" indent="-204950" algn="l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300"/>
              <a:buChar char="➔"/>
            </a:pPr>
            <a:r>
              <a:rPr lang="ru" sz="1300" dirty="0"/>
              <a:t>Д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истанционн</a:t>
            </a:r>
            <a:r>
              <a:rPr lang="ru" sz="1300" dirty="0"/>
              <a:t>ый 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урок</a:t>
            </a:r>
            <a:r>
              <a:rPr lang="ru" sz="1300" dirty="0"/>
              <a:t> 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для</a:t>
            </a:r>
            <a:r>
              <a:rPr lang="ru" sz="1300" dirty="0"/>
              <a:t> 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класса можно запланировать в</a:t>
            </a:r>
            <a:r>
              <a:rPr lang="ru" sz="1300" dirty="0"/>
              <a:t> </a:t>
            </a:r>
            <a:r>
              <a:rPr lang="ru" sz="1300" i="0" u="none" strike="noStrike" cap="none" dirty="0">
                <a:solidFill>
                  <a:srgbClr val="000000"/>
                </a:solidFill>
              </a:rPr>
              <a:t>пару кликов</a:t>
            </a:r>
            <a:endParaRPr sz="13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510025" y="277675"/>
            <a:ext cx="4859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</a:pPr>
            <a:r>
              <a:rPr lang="ru">
                <a:solidFill>
                  <a:schemeClr val="accent2"/>
                </a:solidFill>
              </a:rPr>
              <a:t>Преимущества интеграции</a:t>
            </a:r>
            <a:r>
              <a:rPr lang="ru"/>
              <a:t> Сферума и ЭЖД для пользователей 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08" name="Google Shape;308;p29"/>
          <p:cNvPicPr preferRelativeResize="0"/>
          <p:nvPr/>
        </p:nvPicPr>
        <p:blipFill rotWithShape="1">
          <a:blip r:embed="rId3">
            <a:alphaModFix/>
          </a:blip>
          <a:srcRect l="43480" t="8658" b="9"/>
          <a:stretch/>
        </p:blipFill>
        <p:spPr>
          <a:xfrm>
            <a:off x="5843875" y="1567400"/>
            <a:ext cx="2821200" cy="3576000"/>
          </a:xfrm>
          <a:prstGeom prst="round2SameRect">
            <a:avLst>
              <a:gd name="adj1" fmla="val 4919"/>
              <a:gd name="adj2" fmla="val 0"/>
            </a:avLst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/>
        </p:nvSpPr>
        <p:spPr>
          <a:xfrm>
            <a:off x="5918575" y="586475"/>
            <a:ext cx="26718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</a:rPr>
              <a:t>Планы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Интеграция чатов Сферума в интерфейс ЭЖД</a:t>
            </a:r>
            <a:endParaRPr sz="13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494125" y="3276075"/>
            <a:ext cx="5103000" cy="391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2EAF9"/>
          </a:solidFill>
          <a:ln>
            <a:noFill/>
          </a:ln>
        </p:spPr>
        <p:txBody>
          <a:bodyPr spcFirstLastPara="1" wrap="square" lIns="144000" tIns="36000" rIns="91425" bIns="0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</a:rPr>
              <a:t>1 сентября 2024 года 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595959"/>
                </a:solidFill>
              </a:rPr>
              <a:t>6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/>
          <p:nvPr/>
        </p:nvSpPr>
        <p:spPr>
          <a:xfrm>
            <a:off x="510025" y="1940663"/>
            <a:ext cx="3951600" cy="1006200"/>
          </a:xfrm>
          <a:prstGeom prst="roundRect">
            <a:avLst>
              <a:gd name="adj" fmla="val 948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291400" y="2093263"/>
            <a:ext cx="445200" cy="44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8" name="Google Shape;3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76" y="2154832"/>
            <a:ext cx="322049" cy="32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>
            <a:off x="4995325" y="873050"/>
            <a:ext cx="3492300" cy="4270500"/>
          </a:xfrm>
          <a:prstGeom prst="round2SameRect">
            <a:avLst>
              <a:gd name="adj1" fmla="val 4169"/>
              <a:gd name="adj2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4294967295"/>
          </p:nvPr>
        </p:nvSpPr>
        <p:spPr>
          <a:xfrm>
            <a:off x="496975" y="833722"/>
            <a:ext cx="39081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ru" sz="1800">
                <a:solidFill>
                  <a:schemeClr val="dk1"/>
                </a:solidFill>
              </a:rPr>
              <a:t>Награды — удобный инструмент, который помогает поощрять детей за учёбу и внеклассную активность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510019" y="3200307"/>
            <a:ext cx="38820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9600" marR="0" lvl="0" indent="-230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➔"/>
            </a:pPr>
            <a:r>
              <a:rPr lang="ru" sz="1300">
                <a:solidFill>
                  <a:schemeClr val="dk1"/>
                </a:solidFill>
              </a:rPr>
              <a:t>Расширенный каталог наград</a:t>
            </a:r>
            <a:endParaRPr sz="1300">
              <a:solidFill>
                <a:schemeClr val="dk1"/>
              </a:solidFill>
            </a:endParaRPr>
          </a:p>
          <a:p>
            <a:pPr marL="309600" marR="0" lvl="0" indent="-2301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➔"/>
            </a:pPr>
            <a:r>
              <a:rPr lang="ru" sz="1300">
                <a:solidFill>
                  <a:schemeClr val="dk1"/>
                </a:solidFill>
              </a:rPr>
              <a:t>Возможность выдавать награду сразу нескольким ученикам</a:t>
            </a:r>
            <a:endParaRPr sz="1300">
              <a:solidFill>
                <a:schemeClr val="dk1"/>
              </a:solidFill>
            </a:endParaRPr>
          </a:p>
          <a:p>
            <a:pPr marL="309600" marR="0" lvl="0" indent="-2301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➔"/>
            </a:pPr>
            <a:r>
              <a:rPr lang="ru" sz="1300">
                <a:solidFill>
                  <a:schemeClr val="dk1"/>
                </a:solidFill>
              </a:rPr>
              <a:t>Неоднократная выдача наград</a:t>
            </a:r>
            <a:endParaRPr sz="1300">
              <a:solidFill>
                <a:schemeClr val="dk1"/>
              </a:solidFill>
            </a:endParaRPr>
          </a:p>
          <a:p>
            <a:pPr marL="309600" marR="0" lvl="0" indent="-23015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300"/>
              <a:buChar char="➔"/>
            </a:pPr>
            <a:r>
              <a:rPr lang="ru" sz="1300" i="0" u="none" strike="noStrike" cap="none">
                <a:solidFill>
                  <a:schemeClr val="dk1"/>
                </a:solidFill>
              </a:rPr>
              <a:t>Все награды </a:t>
            </a:r>
            <a:r>
              <a:rPr lang="ru" sz="1300">
                <a:solidFill>
                  <a:schemeClr val="dk1"/>
                </a:solidFill>
              </a:rPr>
              <a:t>видны</a:t>
            </a:r>
            <a:r>
              <a:rPr lang="ru" sz="1300" i="0" u="none" strike="noStrike" cap="none">
                <a:solidFill>
                  <a:schemeClr val="dk1"/>
                </a:solidFill>
              </a:rPr>
              <a:t> в профиле ученика на персональной доске</a:t>
            </a:r>
            <a:endParaRPr sz="1300"/>
          </a:p>
        </p:txBody>
      </p:sp>
      <p:pic>
        <p:nvPicPr>
          <p:cNvPr id="322" name="Google Shape;322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278" b="288"/>
          <a:stretch/>
        </p:blipFill>
        <p:spPr>
          <a:xfrm>
            <a:off x="4794148" y="918806"/>
            <a:ext cx="1800000" cy="3882900"/>
          </a:xfrm>
          <a:prstGeom prst="roundRect">
            <a:avLst>
              <a:gd name="adj" fmla="val 7238"/>
            </a:avLst>
          </a:prstGeom>
          <a:noFill/>
          <a:ln w="76200" cap="flat" cmpd="sng">
            <a:solidFill>
              <a:srgbClr val="CAD3E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3" name="Google Shape;32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0775" y="907750"/>
            <a:ext cx="1800000" cy="3905100"/>
          </a:xfrm>
          <a:prstGeom prst="roundRect">
            <a:avLst>
              <a:gd name="adj" fmla="val 6676"/>
            </a:avLst>
          </a:prstGeom>
          <a:noFill/>
          <a:ln w="76200" cap="flat" cmpd="sng">
            <a:solidFill>
              <a:srgbClr val="CAD3E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30"/>
          <p:cNvPicPr preferRelativeResize="0"/>
          <p:nvPr/>
        </p:nvPicPr>
        <p:blipFill rotWithShape="1">
          <a:blip r:embed="rId5">
            <a:alphaModFix/>
          </a:blip>
          <a:srcRect t="56632" b="25677"/>
          <a:stretch/>
        </p:blipFill>
        <p:spPr>
          <a:xfrm>
            <a:off x="6629125" y="3027725"/>
            <a:ext cx="2223300" cy="853500"/>
          </a:xfrm>
          <a:prstGeom prst="roundRect">
            <a:avLst>
              <a:gd name="adj" fmla="val 13370"/>
            </a:avLst>
          </a:prstGeom>
          <a:noFill/>
          <a:ln>
            <a:noFill/>
          </a:ln>
          <a:effectLst>
            <a:outerShdw blurRad="71438" dist="9525" algn="bl" rotWithShape="0">
              <a:srgbClr val="000000">
                <a:alpha val="20000"/>
              </a:srgbClr>
            </a:outerShdw>
          </a:effectLst>
        </p:spPr>
      </p:pic>
      <p:sp>
        <p:nvSpPr>
          <p:cNvPr id="325" name="Google Shape;325;p30"/>
          <p:cNvSpPr txBox="1"/>
          <p:nvPr/>
        </p:nvSpPr>
        <p:spPr>
          <a:xfrm>
            <a:off x="804925" y="2093263"/>
            <a:ext cx="3292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Функция доступна только пользователям с подтверждённым статусом учителя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510019" y="277672"/>
            <a:ext cx="6765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8024C0"/>
                </a:solidFill>
              </a:rPr>
              <a:t>Мотивация учащихся </a:t>
            </a:r>
            <a:r>
              <a:rPr lang="ru" sz="2400">
                <a:solidFill>
                  <a:srgbClr val="000000"/>
                </a:solidFill>
              </a:rPr>
              <a:t>цифровыми наградами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/>
          <p:nvPr/>
        </p:nvSpPr>
        <p:spPr>
          <a:xfrm>
            <a:off x="501575" y="1477325"/>
            <a:ext cx="25608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300" i="0" u="none" strike="noStrike" cap="none">
                <a:solidFill>
                  <a:schemeClr val="dk1"/>
                </a:solidFill>
              </a:rPr>
              <a:t>Всем педагогам доступен бесплатный курс повышения квалификации «Педагог</a:t>
            </a:r>
            <a:r>
              <a:rPr lang="ru" sz="1300">
                <a:solidFill>
                  <a:schemeClr val="dk1"/>
                </a:solidFill>
              </a:rPr>
              <a:t> </a:t>
            </a:r>
            <a:r>
              <a:rPr lang="ru" sz="1300" i="0" u="none" strike="noStrike" cap="none">
                <a:solidFill>
                  <a:schemeClr val="dk1"/>
                </a:solidFill>
              </a:rPr>
              <a:t>настоящего: как учить и учиться в современном мире»</a:t>
            </a:r>
            <a:endParaRPr sz="1300" i="0" u="sng" strike="noStrike" cap="none">
              <a:solidFill>
                <a:srgbClr val="8E5BF9"/>
              </a:solidFill>
            </a:endParaRPr>
          </a:p>
        </p:txBody>
      </p:sp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510019" y="277672"/>
            <a:ext cx="762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</a:pPr>
            <a:r>
              <a:rPr lang="ru">
                <a:solidFill>
                  <a:schemeClr val="accent2"/>
                </a:solidFill>
              </a:rPr>
              <a:t>Сферум </a:t>
            </a:r>
            <a:r>
              <a:rPr lang="ru"/>
              <a:t>для педагогов</a:t>
            </a:r>
            <a:endParaRPr/>
          </a:p>
        </p:txBody>
      </p:sp>
      <p:pic>
        <p:nvPicPr>
          <p:cNvPr id="335" name="Google Shape;335;p31"/>
          <p:cNvPicPr preferRelativeResize="0"/>
          <p:nvPr/>
        </p:nvPicPr>
        <p:blipFill rotWithShape="1">
          <a:blip r:embed="rId3">
            <a:alphaModFix/>
          </a:blip>
          <a:srcRect l="2574" t="10784" r="9249" b="3075"/>
          <a:stretch/>
        </p:blipFill>
        <p:spPr>
          <a:xfrm>
            <a:off x="501575" y="2919625"/>
            <a:ext cx="2875500" cy="1896900"/>
          </a:xfrm>
          <a:prstGeom prst="roundRect">
            <a:avLst>
              <a:gd name="adj" fmla="val 8244"/>
            </a:avLst>
          </a:prstGeom>
          <a:noFill/>
          <a:ln>
            <a:noFill/>
          </a:ln>
        </p:spPr>
      </p:pic>
      <p:pic>
        <p:nvPicPr>
          <p:cNvPr id="336" name="Google Shape;336;p31"/>
          <p:cNvPicPr preferRelativeResize="0"/>
          <p:nvPr/>
        </p:nvPicPr>
        <p:blipFill rotWithShape="1">
          <a:blip r:embed="rId4">
            <a:alphaModFix/>
          </a:blip>
          <a:srcRect l="16714" t="31857" r="7688" b="25802"/>
          <a:stretch/>
        </p:blipFill>
        <p:spPr>
          <a:xfrm>
            <a:off x="3520100" y="2919200"/>
            <a:ext cx="5079300" cy="1896900"/>
          </a:xfrm>
          <a:prstGeom prst="roundRect">
            <a:avLst>
              <a:gd name="adj" fmla="val 8331"/>
            </a:avLst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/>
        </p:nvSpPr>
        <p:spPr>
          <a:xfrm>
            <a:off x="5643849" y="865500"/>
            <a:ext cx="273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Членство в Лидерском педагогическом сообществе</a:t>
            </a:r>
            <a:endParaRPr sz="900" i="0" u="none" strike="noStrike" cap="none" dirty="0">
              <a:solidFill>
                <a:schemeClr val="accent2"/>
              </a:solidFill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3522799" y="1477325"/>
            <a:ext cx="2079675" cy="121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300" i="0" u="none" strike="noStrike" cap="none" dirty="0">
                <a:solidFill>
                  <a:schemeClr val="dk1"/>
                </a:solidFill>
              </a:rPr>
              <a:t>В Библиотеке практик </a:t>
            </a:r>
            <a:r>
              <a:rPr lang="ru" sz="1300" dirty="0">
                <a:solidFill>
                  <a:schemeClr val="dk1"/>
                </a:solidFill>
              </a:rPr>
              <a:t>собраны</a:t>
            </a:r>
            <a:r>
              <a:rPr lang="ru" sz="1300" i="0" u="none" strike="noStrike" cap="none" dirty="0">
                <a:solidFill>
                  <a:schemeClr val="dk1"/>
                </a:solidFill>
              </a:rPr>
              <a:t> иде</a:t>
            </a:r>
            <a:r>
              <a:rPr lang="ru" sz="1300" dirty="0">
                <a:solidFill>
                  <a:schemeClr val="dk1"/>
                </a:solidFill>
              </a:rPr>
              <a:t>и,</a:t>
            </a:r>
            <a:r>
              <a:rPr lang="ru" sz="1300" i="0" u="none" strike="noStrike" cap="none" dirty="0">
                <a:solidFill>
                  <a:schemeClr val="dk1"/>
                </a:solidFill>
              </a:rPr>
              <a:t> </a:t>
            </a:r>
            <a:br>
              <a:rPr lang="ru" sz="1300" i="0" u="none" strike="noStrike" cap="none" dirty="0">
                <a:solidFill>
                  <a:schemeClr val="dk1"/>
                </a:solidFill>
              </a:rPr>
            </a:br>
            <a:r>
              <a:rPr lang="ru" sz="1300" i="0" u="none" strike="noStrike" cap="none" dirty="0">
                <a:solidFill>
                  <a:schemeClr val="dk1"/>
                </a:solidFill>
              </a:rPr>
              <a:t>как </a:t>
            </a:r>
            <a:r>
              <a:rPr lang="ru" sz="1300" dirty="0">
                <a:solidFill>
                  <a:schemeClr val="dk1"/>
                </a:solidFill>
              </a:rPr>
              <a:t>использовать </a:t>
            </a:r>
            <a:r>
              <a:rPr lang="ru" sz="1300" i="0" u="none" strike="noStrike" cap="none" dirty="0">
                <a:solidFill>
                  <a:schemeClr val="dk1"/>
                </a:solidFill>
              </a:rPr>
              <a:t>Сферум</a:t>
            </a:r>
            <a:r>
              <a:rPr lang="ru" sz="1300" dirty="0">
                <a:solidFill>
                  <a:schemeClr val="dk1"/>
                </a:solidFill>
              </a:rPr>
              <a:t> в учёбе</a:t>
            </a:r>
            <a:r>
              <a:rPr lang="ru" sz="1300" i="0" u="none" strike="noStrike" cap="none" dirty="0">
                <a:solidFill>
                  <a:schemeClr val="dk1"/>
                </a:solidFill>
              </a:rPr>
              <a:t> и внеклассной деятельности </a:t>
            </a:r>
            <a:endParaRPr sz="1300" dirty="0"/>
          </a:p>
        </p:txBody>
      </p:sp>
      <p:sp>
        <p:nvSpPr>
          <p:cNvPr id="339" name="Google Shape;339;p31"/>
          <p:cNvSpPr txBox="1"/>
          <p:nvPr/>
        </p:nvSpPr>
        <p:spPr>
          <a:xfrm>
            <a:off x="501575" y="865500"/>
            <a:ext cx="263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sng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Бесплатный курс повышения квалификации</a:t>
            </a:r>
            <a:r>
              <a:rPr lang="ru" sz="1600" i="0" u="sng" strike="noStrike" cap="none">
                <a:solidFill>
                  <a:schemeClr val="hlink"/>
                </a:solidFill>
                <a:hlinkClick r:id="rId6"/>
              </a:rPr>
              <a:t> </a:t>
            </a:r>
            <a:endParaRPr sz="1600" i="0" u="sng" strike="noStrike" cap="none">
              <a:solidFill>
                <a:schemeClr val="accent2"/>
              </a:solidFill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5643850" y="1477325"/>
            <a:ext cx="2826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300" i="0" u="none" strike="noStrike" cap="none" dirty="0">
                <a:solidFill>
                  <a:schemeClr val="dk1"/>
                </a:solidFill>
              </a:rPr>
              <a:t>Приглашаем активных педагогов региона присоединиться к сообществу «Лидеры Сферума»‎</a:t>
            </a:r>
            <a:endParaRPr sz="1300" dirty="0"/>
          </a:p>
        </p:txBody>
      </p:sp>
      <p:sp>
        <p:nvSpPr>
          <p:cNvPr id="341" name="Google Shape;341;p31"/>
          <p:cNvSpPr txBox="1"/>
          <p:nvPr/>
        </p:nvSpPr>
        <p:spPr>
          <a:xfrm>
            <a:off x="3522800" y="874650"/>
            <a:ext cx="183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sng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Библиотека сценариев</a:t>
            </a:r>
            <a:endParaRPr sz="1600" i="0" u="sng" strike="noStrike" cap="none">
              <a:solidFill>
                <a:schemeClr val="accent2"/>
              </a:solidFill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563" y="-627762"/>
            <a:ext cx="304025" cy="30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2500" y="-627750"/>
            <a:ext cx="304025" cy="30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1661" y="-586350"/>
            <a:ext cx="304025" cy="3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/>
          <p:nvPr/>
        </p:nvSpPr>
        <p:spPr>
          <a:xfrm>
            <a:off x="5009925" y="2700100"/>
            <a:ext cx="3879300" cy="460200"/>
          </a:xfrm>
          <a:prstGeom prst="roundRect">
            <a:avLst>
              <a:gd name="adj" fmla="val 41308"/>
            </a:avLst>
          </a:prstGeom>
          <a:solidFill>
            <a:srgbClr val="F2EAF9"/>
          </a:solidFill>
          <a:ln>
            <a:noFill/>
          </a:ln>
        </p:spPr>
        <p:txBody>
          <a:bodyPr spcFirstLastPara="1" wrap="square" lIns="180000" tIns="72000" rIns="180000" bIns="72000" anchor="ctr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Больше возможностей на </a:t>
            </a:r>
            <a:r>
              <a:rPr lang="ru" sz="1300" u="sng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prof-sferum.ru</a:t>
            </a:r>
            <a:endParaRPr sz="1300">
              <a:solidFill>
                <a:schemeClr val="accent2"/>
              </a:solidFill>
            </a:endParaRPr>
          </a:p>
        </p:txBody>
      </p:sp>
      <p:cxnSp>
        <p:nvCxnSpPr>
          <p:cNvPr id="346" name="Google Shape;346;p31"/>
          <p:cNvCxnSpPr/>
          <p:nvPr/>
        </p:nvCxnSpPr>
        <p:spPr>
          <a:xfrm>
            <a:off x="4720138" y="-1910937"/>
            <a:ext cx="39981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7" name="Google Shape;34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14225" y="2816915"/>
            <a:ext cx="226550" cy="22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14225" y="1131540"/>
            <a:ext cx="226550" cy="22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1131540"/>
            <a:ext cx="226550" cy="22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2375" y="1131540"/>
            <a:ext cx="226550" cy="22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595959"/>
                </a:solidFill>
              </a:rPr>
              <a:t>8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9"/>
            </a:gs>
            <a:gs pos="12800">
              <a:srgbClr val="2006C9"/>
            </a:gs>
            <a:gs pos="32200">
              <a:srgbClr val="4A0EC8"/>
            </a:gs>
            <a:gs pos="51100">
              <a:srgbClr val="6B14C8"/>
            </a:gs>
            <a:gs pos="69100">
              <a:srgbClr val="8318C7"/>
            </a:gs>
            <a:gs pos="85799">
              <a:srgbClr val="911BC7"/>
            </a:gs>
            <a:gs pos="100000">
              <a:srgbClr val="961CC7"/>
            </a:gs>
          </a:gsLst>
          <a:lin ang="2700006" scaled="0"/>
        </a:gra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2"/>
          <p:cNvGrpSpPr/>
          <p:nvPr/>
        </p:nvGrpSpPr>
        <p:grpSpPr>
          <a:xfrm>
            <a:off x="102498" y="-2295337"/>
            <a:ext cx="1870351" cy="387658"/>
            <a:chOff x="-1022411" y="-741582"/>
            <a:chExt cx="2493801" cy="516878"/>
          </a:xfrm>
        </p:grpSpPr>
        <p:sp>
          <p:nvSpPr>
            <p:cNvPr id="358" name="Google Shape;358;p32"/>
            <p:cNvSpPr/>
            <p:nvPr/>
          </p:nvSpPr>
          <p:spPr>
            <a:xfrm>
              <a:off x="-386980" y="-701406"/>
              <a:ext cx="1858370" cy="438718"/>
            </a:xfrm>
            <a:custGeom>
              <a:avLst/>
              <a:gdLst/>
              <a:ahLst/>
              <a:cxnLst/>
              <a:rect l="l" t="t" r="r" b="b"/>
              <a:pathLst>
                <a:path w="1858370" h="438718" extrusionOk="0">
                  <a:moveTo>
                    <a:pt x="132768" y="344711"/>
                  </a:moveTo>
                  <a:cubicBezTo>
                    <a:pt x="186842" y="344711"/>
                    <a:pt x="238014" y="316750"/>
                    <a:pt x="256854" y="261802"/>
                  </a:cubicBezTo>
                  <a:lnTo>
                    <a:pt x="195523" y="251678"/>
                  </a:lnTo>
                  <a:cubicBezTo>
                    <a:pt x="184423" y="271898"/>
                    <a:pt x="162708" y="285405"/>
                    <a:pt x="136127" y="285405"/>
                  </a:cubicBezTo>
                  <a:cubicBezTo>
                    <a:pt x="96539" y="285405"/>
                    <a:pt x="68050" y="255522"/>
                    <a:pt x="68050" y="213594"/>
                  </a:cubicBezTo>
                  <a:cubicBezTo>
                    <a:pt x="68050" y="171638"/>
                    <a:pt x="96539" y="141755"/>
                    <a:pt x="136127" y="141755"/>
                  </a:cubicBezTo>
                  <a:cubicBezTo>
                    <a:pt x="162197" y="141755"/>
                    <a:pt x="183940" y="155262"/>
                    <a:pt x="193588" y="175969"/>
                  </a:cubicBezTo>
                  <a:lnTo>
                    <a:pt x="254919" y="165846"/>
                  </a:lnTo>
                  <a:cubicBezTo>
                    <a:pt x="237047" y="111385"/>
                    <a:pt x="188777" y="82476"/>
                    <a:pt x="132768" y="82476"/>
                  </a:cubicBezTo>
                  <a:cubicBezTo>
                    <a:pt x="55015" y="82476"/>
                    <a:pt x="0" y="137424"/>
                    <a:pt x="0" y="213594"/>
                  </a:cubicBezTo>
                  <a:cubicBezTo>
                    <a:pt x="0" y="289736"/>
                    <a:pt x="55015" y="344711"/>
                    <a:pt x="132768" y="344711"/>
                  </a:cubicBezTo>
                  <a:close/>
                  <a:moveTo>
                    <a:pt x="412386" y="438691"/>
                  </a:moveTo>
                  <a:lnTo>
                    <a:pt x="474201" y="438691"/>
                  </a:lnTo>
                  <a:lnTo>
                    <a:pt x="474201" y="340840"/>
                  </a:lnTo>
                  <a:cubicBezTo>
                    <a:pt x="552894" y="340840"/>
                    <a:pt x="608447" y="287814"/>
                    <a:pt x="608447" y="213079"/>
                  </a:cubicBezTo>
                  <a:cubicBezTo>
                    <a:pt x="608447" y="138372"/>
                    <a:pt x="552894" y="85860"/>
                    <a:pt x="474201" y="85860"/>
                  </a:cubicBezTo>
                  <a:lnTo>
                    <a:pt x="474201" y="0"/>
                  </a:lnTo>
                  <a:lnTo>
                    <a:pt x="412386" y="0"/>
                  </a:lnTo>
                  <a:lnTo>
                    <a:pt x="412386" y="85806"/>
                  </a:lnTo>
                  <a:cubicBezTo>
                    <a:pt x="334177" y="85806"/>
                    <a:pt x="278651" y="138345"/>
                    <a:pt x="278651" y="213079"/>
                  </a:cubicBezTo>
                  <a:cubicBezTo>
                    <a:pt x="278651" y="287787"/>
                    <a:pt x="334177" y="340840"/>
                    <a:pt x="412386" y="340840"/>
                  </a:cubicBezTo>
                  <a:lnTo>
                    <a:pt x="412386" y="438664"/>
                  </a:lnTo>
                  <a:close/>
                  <a:moveTo>
                    <a:pt x="412386" y="285405"/>
                  </a:moveTo>
                  <a:cubicBezTo>
                    <a:pt x="372797" y="285405"/>
                    <a:pt x="345276" y="256009"/>
                    <a:pt x="345276" y="213106"/>
                  </a:cubicBezTo>
                  <a:cubicBezTo>
                    <a:pt x="345276" y="170691"/>
                    <a:pt x="372797" y="141268"/>
                    <a:pt x="412386" y="141268"/>
                  </a:cubicBezTo>
                  <a:lnTo>
                    <a:pt x="412386" y="285405"/>
                  </a:lnTo>
                  <a:close/>
                  <a:moveTo>
                    <a:pt x="474201" y="285405"/>
                  </a:moveTo>
                  <a:lnTo>
                    <a:pt x="474201" y="141268"/>
                  </a:lnTo>
                  <a:cubicBezTo>
                    <a:pt x="514273" y="141268"/>
                    <a:pt x="541794" y="170691"/>
                    <a:pt x="541794" y="213106"/>
                  </a:cubicBezTo>
                  <a:cubicBezTo>
                    <a:pt x="541794" y="256009"/>
                    <a:pt x="514273" y="285405"/>
                    <a:pt x="474201" y="285405"/>
                  </a:cubicBezTo>
                  <a:close/>
                  <a:moveTo>
                    <a:pt x="905910" y="209723"/>
                  </a:moveTo>
                  <a:cubicBezTo>
                    <a:pt x="905910" y="138372"/>
                    <a:pt x="850841" y="82449"/>
                    <a:pt x="772632" y="82449"/>
                  </a:cubicBezTo>
                  <a:cubicBezTo>
                    <a:pt x="694907" y="82449"/>
                    <a:pt x="639381" y="137397"/>
                    <a:pt x="639381" y="213594"/>
                  </a:cubicBezTo>
                  <a:cubicBezTo>
                    <a:pt x="639381" y="289736"/>
                    <a:pt x="694423" y="344711"/>
                    <a:pt x="771665" y="344711"/>
                  </a:cubicBezTo>
                  <a:cubicBezTo>
                    <a:pt x="825255" y="344711"/>
                    <a:pt x="877422" y="319159"/>
                    <a:pt x="894784" y="270003"/>
                  </a:cubicBezTo>
                  <a:lnTo>
                    <a:pt x="833480" y="259853"/>
                  </a:lnTo>
                  <a:cubicBezTo>
                    <a:pt x="821896" y="276256"/>
                    <a:pt x="801605" y="286867"/>
                    <a:pt x="775535" y="286867"/>
                  </a:cubicBezTo>
                  <a:cubicBezTo>
                    <a:pt x="737371" y="286867"/>
                    <a:pt x="712269" y="264671"/>
                    <a:pt x="706006" y="230457"/>
                  </a:cubicBezTo>
                  <a:lnTo>
                    <a:pt x="904943" y="230457"/>
                  </a:lnTo>
                  <a:cubicBezTo>
                    <a:pt x="905427" y="224664"/>
                    <a:pt x="905910" y="217437"/>
                    <a:pt x="905910" y="209723"/>
                  </a:cubicBezTo>
                  <a:close/>
                  <a:moveTo>
                    <a:pt x="772632" y="136910"/>
                  </a:moveTo>
                  <a:cubicBezTo>
                    <a:pt x="803056" y="136910"/>
                    <a:pt x="826223" y="156697"/>
                    <a:pt x="834931" y="183683"/>
                  </a:cubicBezTo>
                  <a:lnTo>
                    <a:pt x="709393" y="183683"/>
                  </a:lnTo>
                  <a:cubicBezTo>
                    <a:pt x="718531" y="155722"/>
                    <a:pt x="742209" y="136937"/>
                    <a:pt x="772632" y="136937"/>
                  </a:cubicBezTo>
                  <a:close/>
                  <a:moveTo>
                    <a:pt x="946681" y="438691"/>
                  </a:moveTo>
                  <a:lnTo>
                    <a:pt x="1011856" y="438691"/>
                  </a:lnTo>
                  <a:lnTo>
                    <a:pt x="1011856" y="303757"/>
                  </a:lnTo>
                  <a:cubicBezTo>
                    <a:pt x="1035544" y="329813"/>
                    <a:pt x="1068992" y="344676"/>
                    <a:pt x="1104067" y="344738"/>
                  </a:cubicBezTo>
                  <a:cubicBezTo>
                    <a:pt x="1176498" y="344738"/>
                    <a:pt x="1227213" y="289790"/>
                    <a:pt x="1227213" y="213621"/>
                  </a:cubicBezTo>
                  <a:cubicBezTo>
                    <a:pt x="1227213" y="137451"/>
                    <a:pt x="1176498" y="82476"/>
                    <a:pt x="1104067" y="82476"/>
                  </a:cubicBezTo>
                  <a:cubicBezTo>
                    <a:pt x="1058701" y="82476"/>
                    <a:pt x="1025374" y="106567"/>
                    <a:pt x="1008953" y="126841"/>
                  </a:cubicBezTo>
                  <a:lnTo>
                    <a:pt x="997397" y="87321"/>
                  </a:lnTo>
                  <a:lnTo>
                    <a:pt x="946681" y="87321"/>
                  </a:lnTo>
                  <a:lnTo>
                    <a:pt x="946681" y="438718"/>
                  </a:lnTo>
                  <a:close/>
                  <a:moveTo>
                    <a:pt x="1086222" y="286840"/>
                  </a:moveTo>
                  <a:cubicBezTo>
                    <a:pt x="1042279" y="286840"/>
                    <a:pt x="1011856" y="255982"/>
                    <a:pt x="1011856" y="213594"/>
                  </a:cubicBezTo>
                  <a:cubicBezTo>
                    <a:pt x="1011856" y="171151"/>
                    <a:pt x="1042279" y="140321"/>
                    <a:pt x="1086222" y="140321"/>
                  </a:cubicBezTo>
                  <a:cubicBezTo>
                    <a:pt x="1129680" y="140321"/>
                    <a:pt x="1159137" y="171178"/>
                    <a:pt x="1159137" y="213594"/>
                  </a:cubicBezTo>
                  <a:cubicBezTo>
                    <a:pt x="1159137" y="256009"/>
                    <a:pt x="1129680" y="286867"/>
                    <a:pt x="1086222" y="286867"/>
                  </a:cubicBezTo>
                  <a:close/>
                  <a:moveTo>
                    <a:pt x="1443162" y="87294"/>
                  </a:moveTo>
                  <a:lnTo>
                    <a:pt x="1382826" y="255035"/>
                  </a:lnTo>
                  <a:lnTo>
                    <a:pt x="1374118" y="255035"/>
                  </a:lnTo>
                  <a:lnTo>
                    <a:pt x="1306041" y="87294"/>
                  </a:lnTo>
                  <a:lnTo>
                    <a:pt x="1236513" y="87294"/>
                  </a:lnTo>
                  <a:lnTo>
                    <a:pt x="1348532" y="352425"/>
                  </a:lnTo>
                  <a:cubicBezTo>
                    <a:pt x="1340818" y="372672"/>
                    <a:pt x="1333078" y="379412"/>
                    <a:pt x="1315206" y="379412"/>
                  </a:cubicBezTo>
                  <a:lnTo>
                    <a:pt x="1265485" y="379412"/>
                  </a:lnTo>
                  <a:lnTo>
                    <a:pt x="1270806" y="438691"/>
                  </a:lnTo>
                  <a:lnTo>
                    <a:pt x="1310395" y="438691"/>
                  </a:lnTo>
                  <a:cubicBezTo>
                    <a:pt x="1361567" y="438691"/>
                    <a:pt x="1388120" y="415575"/>
                    <a:pt x="1407417" y="363496"/>
                  </a:cubicBezTo>
                  <a:lnTo>
                    <a:pt x="1508847" y="87294"/>
                  </a:lnTo>
                  <a:lnTo>
                    <a:pt x="1443162" y="87294"/>
                  </a:lnTo>
                  <a:close/>
                  <a:moveTo>
                    <a:pt x="1546931" y="339893"/>
                  </a:moveTo>
                  <a:lnTo>
                    <a:pt x="1608746" y="339893"/>
                  </a:lnTo>
                  <a:lnTo>
                    <a:pt x="1608746" y="165385"/>
                  </a:lnTo>
                  <a:lnTo>
                    <a:pt x="1617426" y="165385"/>
                  </a:lnTo>
                  <a:lnTo>
                    <a:pt x="1676339" y="339893"/>
                  </a:lnTo>
                  <a:lnTo>
                    <a:pt x="1726059" y="339893"/>
                  </a:lnTo>
                  <a:lnTo>
                    <a:pt x="1788358" y="165385"/>
                  </a:lnTo>
                  <a:lnTo>
                    <a:pt x="1796555" y="165385"/>
                  </a:lnTo>
                  <a:lnTo>
                    <a:pt x="1796555" y="339893"/>
                  </a:lnTo>
                  <a:lnTo>
                    <a:pt x="1858370" y="339893"/>
                  </a:lnTo>
                  <a:lnTo>
                    <a:pt x="1858370" y="87294"/>
                  </a:lnTo>
                  <a:lnTo>
                    <a:pt x="1762288" y="87294"/>
                  </a:lnTo>
                  <a:lnTo>
                    <a:pt x="1707246" y="244424"/>
                  </a:lnTo>
                  <a:lnTo>
                    <a:pt x="1698538" y="244424"/>
                  </a:lnTo>
                  <a:lnTo>
                    <a:pt x="1645431" y="87294"/>
                  </a:lnTo>
                  <a:lnTo>
                    <a:pt x="1546931" y="87294"/>
                  </a:lnTo>
                  <a:lnTo>
                    <a:pt x="1546931" y="3398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359" name="Google Shape;359;p32"/>
            <p:cNvPicPr preferRelativeResize="0"/>
            <p:nvPr/>
          </p:nvPicPr>
          <p:blipFill rotWithShape="1">
            <a:blip r:embed="rId3">
              <a:alphaModFix/>
            </a:blip>
            <a:srcRect r="61814"/>
            <a:stretch/>
          </p:blipFill>
          <p:spPr>
            <a:xfrm>
              <a:off x="-1022411" y="-741582"/>
              <a:ext cx="573985" cy="5168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32"/>
          <p:cNvGrpSpPr/>
          <p:nvPr/>
        </p:nvGrpSpPr>
        <p:grpSpPr>
          <a:xfrm>
            <a:off x="4769919" y="443697"/>
            <a:ext cx="2669122" cy="685734"/>
            <a:chOff x="7967325" y="421151"/>
            <a:chExt cx="3558829" cy="914312"/>
          </a:xfrm>
        </p:grpSpPr>
        <p:pic>
          <p:nvPicPr>
            <p:cNvPr id="361" name="Google Shape;361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7325" y="421151"/>
              <a:ext cx="821723" cy="9143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2" name="Google Shape;362;p32"/>
            <p:cNvGrpSpPr/>
            <p:nvPr/>
          </p:nvGrpSpPr>
          <p:grpSpPr>
            <a:xfrm>
              <a:off x="9537835" y="665817"/>
              <a:ext cx="1988319" cy="260573"/>
              <a:chOff x="4192195" y="-607677"/>
              <a:chExt cx="2146517" cy="281305"/>
            </a:xfrm>
          </p:grpSpPr>
          <p:grpSp>
            <p:nvGrpSpPr>
              <p:cNvPr id="363" name="Google Shape;363;p32"/>
              <p:cNvGrpSpPr/>
              <p:nvPr/>
            </p:nvGrpSpPr>
            <p:grpSpPr>
              <a:xfrm>
                <a:off x="4192195" y="-547748"/>
                <a:ext cx="1692890" cy="170616"/>
                <a:chOff x="4192195" y="-547748"/>
                <a:chExt cx="1692890" cy="170616"/>
              </a:xfrm>
            </p:grpSpPr>
            <p:sp>
              <p:nvSpPr>
                <p:cNvPr id="364" name="Google Shape;364;p32"/>
                <p:cNvSpPr/>
                <p:nvPr/>
              </p:nvSpPr>
              <p:spPr>
                <a:xfrm>
                  <a:off x="4193410" y="-544690"/>
                  <a:ext cx="193977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77" h="163279" extrusionOk="0">
                      <a:moveTo>
                        <a:pt x="159621" y="163279"/>
                      </a:moveTo>
                      <a:lnTo>
                        <a:pt x="159621" y="55038"/>
                      </a:lnTo>
                      <a:lnTo>
                        <a:pt x="104894" y="146156"/>
                      </a:lnTo>
                      <a:lnTo>
                        <a:pt x="88475" y="146156"/>
                      </a:lnTo>
                      <a:lnTo>
                        <a:pt x="34660" y="54732"/>
                      </a:lnTo>
                      <a:lnTo>
                        <a:pt x="34660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9829" y="0"/>
                      </a:lnTo>
                      <a:lnTo>
                        <a:pt x="97597" y="102126"/>
                      </a:lnTo>
                      <a:lnTo>
                        <a:pt x="158101" y="0"/>
                      </a:lnTo>
                      <a:lnTo>
                        <a:pt x="193673" y="0"/>
                      </a:lnTo>
                      <a:lnTo>
                        <a:pt x="193977" y="163279"/>
                      </a:lnTo>
                      <a:lnTo>
                        <a:pt x="159621" y="16327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65" name="Google Shape;365;p32"/>
                <p:cNvSpPr/>
                <p:nvPr/>
              </p:nvSpPr>
              <p:spPr>
                <a:xfrm>
                  <a:off x="4192195" y="-545915"/>
                  <a:ext cx="196411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11" h="165725" extrusionOk="0">
                      <a:moveTo>
                        <a:pt x="159621" y="165726"/>
                      </a:moveTo>
                      <a:lnTo>
                        <a:pt x="159621" y="60652"/>
                      </a:lnTo>
                      <a:lnTo>
                        <a:pt x="106796" y="148603"/>
                      </a:lnTo>
                      <a:lnTo>
                        <a:pt x="88998" y="148603"/>
                      </a:lnTo>
                      <a:lnTo>
                        <a:pt x="37093" y="60422"/>
                      </a:lnTo>
                      <a:lnTo>
                        <a:pt x="37093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1753" y="0"/>
                      </a:lnTo>
                      <a:lnTo>
                        <a:pt x="98837" y="100919"/>
                      </a:lnTo>
                      <a:lnTo>
                        <a:pt x="158626" y="0"/>
                      </a:lnTo>
                      <a:lnTo>
                        <a:pt x="196103" y="0"/>
                      </a:lnTo>
                      <a:lnTo>
                        <a:pt x="196412" y="165726"/>
                      </a:lnTo>
                      <a:lnTo>
                        <a:pt x="159621" y="165726"/>
                      </a:lnTo>
                      <a:close/>
                      <a:moveTo>
                        <a:pt x="98813" y="103350"/>
                      </a:moveTo>
                      <a:lnTo>
                        <a:pt x="41045" y="1224"/>
                      </a:lnTo>
                      <a:lnTo>
                        <a:pt x="1216" y="1224"/>
                      </a:lnTo>
                      <a:lnTo>
                        <a:pt x="1216" y="164504"/>
                      </a:lnTo>
                      <a:lnTo>
                        <a:pt x="35876" y="164504"/>
                      </a:lnTo>
                      <a:lnTo>
                        <a:pt x="35876" y="55957"/>
                      </a:lnTo>
                      <a:lnTo>
                        <a:pt x="89691" y="147381"/>
                      </a:lnTo>
                      <a:lnTo>
                        <a:pt x="106110" y="147381"/>
                      </a:lnTo>
                      <a:lnTo>
                        <a:pt x="160837" y="56262"/>
                      </a:lnTo>
                      <a:lnTo>
                        <a:pt x="160837" y="164504"/>
                      </a:lnTo>
                      <a:lnTo>
                        <a:pt x="195193" y="164504"/>
                      </a:lnTo>
                      <a:lnTo>
                        <a:pt x="194889" y="1224"/>
                      </a:lnTo>
                      <a:lnTo>
                        <a:pt x="159317" y="1224"/>
                      </a:lnTo>
                      <a:lnTo>
                        <a:pt x="98813" y="103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66" name="Google Shape;366;p32"/>
                <p:cNvSpPr/>
                <p:nvPr/>
              </p:nvSpPr>
              <p:spPr>
                <a:xfrm>
                  <a:off x="4422656" y="-546524"/>
                  <a:ext cx="172998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8" h="167254" extrusionOk="0">
                      <a:moveTo>
                        <a:pt x="86347" y="167254"/>
                      </a:moveTo>
                      <a:cubicBezTo>
                        <a:pt x="69929" y="167254"/>
                        <a:pt x="55132" y="163687"/>
                        <a:pt x="41957" y="156553"/>
                      </a:cubicBezTo>
                      <a:cubicBezTo>
                        <a:pt x="28783" y="149418"/>
                        <a:pt x="18445" y="139531"/>
                        <a:pt x="10945" y="126893"/>
                      </a:cubicBezTo>
                      <a:cubicBezTo>
                        <a:pt x="3648" y="114051"/>
                        <a:pt x="0" y="99578"/>
                        <a:pt x="0" y="83474"/>
                      </a:cubicBezTo>
                      <a:cubicBezTo>
                        <a:pt x="0" y="67370"/>
                        <a:pt x="3648" y="52999"/>
                        <a:pt x="10945" y="40361"/>
                      </a:cubicBezTo>
                      <a:cubicBezTo>
                        <a:pt x="18445" y="27723"/>
                        <a:pt x="28783" y="17836"/>
                        <a:pt x="41957" y="10702"/>
                      </a:cubicBezTo>
                      <a:cubicBezTo>
                        <a:pt x="55132" y="3567"/>
                        <a:pt x="69929" y="0"/>
                        <a:pt x="86347" y="0"/>
                      </a:cubicBezTo>
                      <a:cubicBezTo>
                        <a:pt x="102968" y="0"/>
                        <a:pt x="117866" y="3567"/>
                        <a:pt x="131041" y="10702"/>
                      </a:cubicBezTo>
                      <a:cubicBezTo>
                        <a:pt x="144216" y="17836"/>
                        <a:pt x="154452" y="27723"/>
                        <a:pt x="161749" y="40361"/>
                      </a:cubicBezTo>
                      <a:cubicBezTo>
                        <a:pt x="169249" y="52999"/>
                        <a:pt x="172998" y="67370"/>
                        <a:pt x="172998" y="83474"/>
                      </a:cubicBezTo>
                      <a:cubicBezTo>
                        <a:pt x="172998" y="99578"/>
                        <a:pt x="169249" y="114051"/>
                        <a:pt x="161749" y="126893"/>
                      </a:cubicBezTo>
                      <a:cubicBezTo>
                        <a:pt x="154452" y="139531"/>
                        <a:pt x="144216" y="149418"/>
                        <a:pt x="131041" y="156553"/>
                      </a:cubicBezTo>
                      <a:cubicBezTo>
                        <a:pt x="117866" y="163687"/>
                        <a:pt x="102968" y="167254"/>
                        <a:pt x="86347" y="167254"/>
                      </a:cubicBez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6" y="129849"/>
                        <a:pt x="121008" y="120472"/>
                      </a:cubicBezTo>
                      <a:cubicBezTo>
                        <a:pt x="130129" y="111095"/>
                        <a:pt x="134689" y="98763"/>
                        <a:pt x="134689" y="83474"/>
                      </a:cubicBezTo>
                      <a:cubicBezTo>
                        <a:pt x="134689" y="68186"/>
                        <a:pt x="130129" y="55854"/>
                        <a:pt x="121008" y="46477"/>
                      </a:cubicBezTo>
                      <a:cubicBezTo>
                        <a:pt x="111886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69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69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67" name="Google Shape;367;p32"/>
                <p:cNvSpPr/>
                <p:nvPr/>
              </p:nvSpPr>
              <p:spPr>
                <a:xfrm>
                  <a:off x="4421440" y="-547748"/>
                  <a:ext cx="175430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30" h="169700" extrusionOk="0">
                      <a:moveTo>
                        <a:pt x="11105" y="128723"/>
                      </a:moveTo>
                      <a:cubicBezTo>
                        <a:pt x="3693" y="115680"/>
                        <a:pt x="0" y="100995"/>
                        <a:pt x="0" y="84697"/>
                      </a:cubicBezTo>
                      <a:cubicBezTo>
                        <a:pt x="0" y="68400"/>
                        <a:pt x="3695" y="53814"/>
                        <a:pt x="11110" y="40970"/>
                      </a:cubicBezTo>
                      <a:lnTo>
                        <a:pt x="11117" y="40958"/>
                      </a:lnTo>
                      <a:cubicBezTo>
                        <a:pt x="18731" y="28124"/>
                        <a:pt x="29233" y="18085"/>
                        <a:pt x="42597" y="10849"/>
                      </a:cubicBezTo>
                      <a:cubicBezTo>
                        <a:pt x="55966" y="3608"/>
                        <a:pt x="70964" y="0"/>
                        <a:pt x="87563" y="0"/>
                      </a:cubicBezTo>
                      <a:cubicBezTo>
                        <a:pt x="104362" y="0"/>
                        <a:pt x="119462" y="3607"/>
                        <a:pt x="132834" y="10849"/>
                      </a:cubicBezTo>
                      <a:cubicBezTo>
                        <a:pt x="146198" y="18085"/>
                        <a:pt x="156600" y="28127"/>
                        <a:pt x="164013" y="40964"/>
                      </a:cubicBezTo>
                      <a:cubicBezTo>
                        <a:pt x="171633" y="53808"/>
                        <a:pt x="175431" y="68398"/>
                        <a:pt x="175431" y="84697"/>
                      </a:cubicBezTo>
                      <a:cubicBezTo>
                        <a:pt x="175431" y="101000"/>
                        <a:pt x="171631" y="115690"/>
                        <a:pt x="164015" y="128734"/>
                      </a:cubicBezTo>
                      <a:cubicBezTo>
                        <a:pt x="156601" y="141572"/>
                        <a:pt x="146199" y="151615"/>
                        <a:pt x="132834" y="158852"/>
                      </a:cubicBezTo>
                      <a:cubicBezTo>
                        <a:pt x="119462" y="166094"/>
                        <a:pt x="104362" y="169701"/>
                        <a:pt x="87563" y="169701"/>
                      </a:cubicBezTo>
                      <a:cubicBezTo>
                        <a:pt x="70964" y="169701"/>
                        <a:pt x="55966" y="166092"/>
                        <a:pt x="42597" y="158852"/>
                      </a:cubicBezTo>
                      <a:cubicBezTo>
                        <a:pt x="29233" y="151616"/>
                        <a:pt x="18731" y="141576"/>
                        <a:pt x="11117" y="128742"/>
                      </a:cubicBezTo>
                      <a:lnTo>
                        <a:pt x="11105" y="128723"/>
                      </a:lnTo>
                      <a:close/>
                      <a:moveTo>
                        <a:pt x="162965" y="128117"/>
                      </a:moveTo>
                      <a:cubicBezTo>
                        <a:pt x="170465" y="115275"/>
                        <a:pt x="174215" y="100803"/>
                        <a:pt x="174215" y="84699"/>
                      </a:cubicBezTo>
                      <a:cubicBezTo>
                        <a:pt x="174215" y="68594"/>
                        <a:pt x="170465" y="54223"/>
                        <a:pt x="162965" y="41585"/>
                      </a:cubicBezTo>
                      <a:cubicBezTo>
                        <a:pt x="155668" y="28948"/>
                        <a:pt x="145432" y="19060"/>
                        <a:pt x="132257" y="11926"/>
                      </a:cubicBezTo>
                      <a:cubicBezTo>
                        <a:pt x="119083" y="4792"/>
                        <a:pt x="104185" y="1224"/>
                        <a:pt x="87563" y="1224"/>
                      </a:cubicBezTo>
                      <a:cubicBezTo>
                        <a:pt x="71145" y="1224"/>
                        <a:pt x="56348" y="4792"/>
                        <a:pt x="43174" y="11926"/>
                      </a:cubicBezTo>
                      <a:cubicBezTo>
                        <a:pt x="29999" y="19060"/>
                        <a:pt x="19662" y="28948"/>
                        <a:pt x="12162" y="41585"/>
                      </a:cubicBezTo>
                      <a:cubicBezTo>
                        <a:pt x="4865" y="54223"/>
                        <a:pt x="1216" y="68594"/>
                        <a:pt x="1216" y="84699"/>
                      </a:cubicBezTo>
                      <a:cubicBezTo>
                        <a:pt x="1216" y="100803"/>
                        <a:pt x="4865" y="115275"/>
                        <a:pt x="12162" y="128117"/>
                      </a:cubicBezTo>
                      <a:cubicBezTo>
                        <a:pt x="19662" y="140755"/>
                        <a:pt x="29999" y="150643"/>
                        <a:pt x="43174" y="157777"/>
                      </a:cubicBezTo>
                      <a:cubicBezTo>
                        <a:pt x="56348" y="164911"/>
                        <a:pt x="71145" y="168479"/>
                        <a:pt x="87563" y="168479"/>
                      </a:cubicBezTo>
                      <a:cubicBezTo>
                        <a:pt x="104185" y="168479"/>
                        <a:pt x="119083" y="164911"/>
                        <a:pt x="132257" y="157777"/>
                      </a:cubicBezTo>
                      <a:cubicBezTo>
                        <a:pt x="145432" y="150643"/>
                        <a:pt x="155668" y="140755"/>
                        <a:pt x="162965" y="128117"/>
                      </a:cubicBezTo>
                      <a:close/>
                      <a:moveTo>
                        <a:pt x="87563" y="134537"/>
                      </a:moveTo>
                      <a:cubicBezTo>
                        <a:pt x="101248" y="134537"/>
                        <a:pt x="112480" y="129963"/>
                        <a:pt x="121354" y="120840"/>
                      </a:cubicBezTo>
                      <a:cubicBezTo>
                        <a:pt x="130216" y="111730"/>
                        <a:pt x="134689" y="99723"/>
                        <a:pt x="134689" y="84697"/>
                      </a:cubicBezTo>
                      <a:cubicBezTo>
                        <a:pt x="134689" y="69672"/>
                        <a:pt x="130216" y="57665"/>
                        <a:pt x="121354" y="48555"/>
                      </a:cubicBezTo>
                      <a:cubicBezTo>
                        <a:pt x="112480" y="39432"/>
                        <a:pt x="101248" y="34857"/>
                        <a:pt x="87563" y="34857"/>
                      </a:cubicBezTo>
                      <a:cubicBezTo>
                        <a:pt x="73880" y="34857"/>
                        <a:pt x="62650" y="39430"/>
                        <a:pt x="53776" y="48550"/>
                      </a:cubicBezTo>
                      <a:cubicBezTo>
                        <a:pt x="45116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6" y="111736"/>
                        <a:pt x="53776" y="120844"/>
                      </a:cubicBezTo>
                      <a:cubicBezTo>
                        <a:pt x="62650" y="129964"/>
                        <a:pt x="73880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5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5" y="57078"/>
                        <a:pt x="52903" y="47701"/>
                      </a:cubicBezTo>
                      <a:cubicBezTo>
                        <a:pt x="62024" y="38324"/>
                        <a:pt x="73578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8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68" name="Google Shape;368;p32"/>
                <p:cNvSpPr/>
                <p:nvPr/>
              </p:nvSpPr>
              <p:spPr>
                <a:xfrm>
                  <a:off x="4617546" y="-544690"/>
                  <a:ext cx="150803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03" h="163279" extrusionOk="0">
                      <a:moveTo>
                        <a:pt x="150804" y="0"/>
                      </a:moveTo>
                      <a:lnTo>
                        <a:pt x="150804" y="163279"/>
                      </a:lnTo>
                      <a:lnTo>
                        <a:pt x="116751" y="163279"/>
                      </a:lnTo>
                      <a:lnTo>
                        <a:pt x="116751" y="114051"/>
                      </a:lnTo>
                      <a:lnTo>
                        <a:pt x="73882" y="114051"/>
                      </a:lnTo>
                      <a:lnTo>
                        <a:pt x="40741" y="163279"/>
                      </a:lnTo>
                      <a:lnTo>
                        <a:pt x="0" y="163279"/>
                      </a:lnTo>
                      <a:lnTo>
                        <a:pt x="38309" y="108853"/>
                      </a:lnTo>
                      <a:cubicBezTo>
                        <a:pt x="26552" y="104776"/>
                        <a:pt x="17532" y="98558"/>
                        <a:pt x="11249" y="90201"/>
                      </a:cubicBezTo>
                      <a:cubicBezTo>
                        <a:pt x="5169" y="81640"/>
                        <a:pt x="2128" y="71142"/>
                        <a:pt x="2128" y="58707"/>
                      </a:cubicBezTo>
                      <a:cubicBezTo>
                        <a:pt x="2128" y="39954"/>
                        <a:pt x="8715" y="25480"/>
                        <a:pt x="21891" y="15288"/>
                      </a:cubicBezTo>
                      <a:cubicBezTo>
                        <a:pt x="35065" y="5097"/>
                        <a:pt x="53207" y="0"/>
                        <a:pt x="76314" y="0"/>
                      </a:cubicBezTo>
                      <a:lnTo>
                        <a:pt x="150804" y="0"/>
                      </a:lnTo>
                      <a:close/>
                      <a:moveTo>
                        <a:pt x="77530" y="32106"/>
                      </a:moveTo>
                      <a:cubicBezTo>
                        <a:pt x="53004" y="32106"/>
                        <a:pt x="40741" y="41380"/>
                        <a:pt x="40741" y="59930"/>
                      </a:cubicBezTo>
                      <a:cubicBezTo>
                        <a:pt x="40741" y="78276"/>
                        <a:pt x="52599" y="87449"/>
                        <a:pt x="76314" y="87449"/>
                      </a:cubicBezTo>
                      <a:lnTo>
                        <a:pt x="116751" y="87449"/>
                      </a:lnTo>
                      <a:lnTo>
                        <a:pt x="116751" y="32106"/>
                      </a:lnTo>
                      <a:lnTo>
                        <a:pt x="77530" y="321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69" name="Google Shape;369;p32"/>
                <p:cNvSpPr/>
                <p:nvPr/>
              </p:nvSpPr>
              <p:spPr>
                <a:xfrm>
                  <a:off x="4615195" y="-545915"/>
                  <a:ext cx="154370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70" h="165725" extrusionOk="0">
                      <a:moveTo>
                        <a:pt x="154371" y="0"/>
                      </a:moveTo>
                      <a:lnTo>
                        <a:pt x="154371" y="165726"/>
                      </a:lnTo>
                      <a:lnTo>
                        <a:pt x="117886" y="165726"/>
                      </a:lnTo>
                      <a:lnTo>
                        <a:pt x="117886" y="116497"/>
                      </a:lnTo>
                      <a:lnTo>
                        <a:pt x="76877" y="116497"/>
                      </a:lnTo>
                      <a:lnTo>
                        <a:pt x="43737" y="165726"/>
                      </a:lnTo>
                      <a:lnTo>
                        <a:pt x="0" y="165726"/>
                      </a:lnTo>
                      <a:lnTo>
                        <a:pt x="38739" y="110686"/>
                      </a:lnTo>
                      <a:cubicBezTo>
                        <a:pt x="27535" y="106543"/>
                        <a:pt x="18808" y="100380"/>
                        <a:pt x="12630" y="92162"/>
                      </a:cubicBezTo>
                      <a:lnTo>
                        <a:pt x="12610" y="92136"/>
                      </a:lnTo>
                      <a:cubicBezTo>
                        <a:pt x="6357" y="83331"/>
                        <a:pt x="3263" y="72572"/>
                        <a:pt x="3263" y="59930"/>
                      </a:cubicBezTo>
                      <a:cubicBezTo>
                        <a:pt x="3263" y="40849"/>
                        <a:pt x="9986" y="25996"/>
                        <a:pt x="23500" y="15542"/>
                      </a:cubicBezTo>
                      <a:cubicBezTo>
                        <a:pt x="36957" y="5132"/>
                        <a:pt x="55392" y="0"/>
                        <a:pt x="78665" y="0"/>
                      </a:cubicBezTo>
                      <a:lnTo>
                        <a:pt x="154371" y="0"/>
                      </a:lnTo>
                      <a:close/>
                      <a:moveTo>
                        <a:pt x="39468" y="109652"/>
                      </a:moveTo>
                      <a:cubicBezTo>
                        <a:pt x="39862" y="109796"/>
                        <a:pt x="40260" y="109939"/>
                        <a:pt x="40660" y="110077"/>
                      </a:cubicBezTo>
                      <a:lnTo>
                        <a:pt x="2351" y="164504"/>
                      </a:lnTo>
                      <a:lnTo>
                        <a:pt x="43092" y="164504"/>
                      </a:lnTo>
                      <a:lnTo>
                        <a:pt x="76232" y="115275"/>
                      </a:lnTo>
                      <a:lnTo>
                        <a:pt x="119102" y="115275"/>
                      </a:lnTo>
                      <a:lnTo>
                        <a:pt x="119102" y="164504"/>
                      </a:lnTo>
                      <a:lnTo>
                        <a:pt x="153154" y="164504"/>
                      </a:lnTo>
                      <a:lnTo>
                        <a:pt x="153154" y="1224"/>
                      </a:lnTo>
                      <a:lnTo>
                        <a:pt x="78665" y="1224"/>
                      </a:lnTo>
                      <a:cubicBezTo>
                        <a:pt x="55558" y="1224"/>
                        <a:pt x="37416" y="6321"/>
                        <a:pt x="24242" y="16513"/>
                      </a:cubicBezTo>
                      <a:cubicBezTo>
                        <a:pt x="11066" y="26704"/>
                        <a:pt x="4479" y="41178"/>
                        <a:pt x="4479" y="59931"/>
                      </a:cubicBezTo>
                      <a:cubicBezTo>
                        <a:pt x="4479" y="72366"/>
                        <a:pt x="7520" y="82864"/>
                        <a:pt x="13600" y="91425"/>
                      </a:cubicBezTo>
                      <a:cubicBezTo>
                        <a:pt x="19670" y="99499"/>
                        <a:pt x="28293" y="105573"/>
                        <a:pt x="39468" y="109652"/>
                      </a:cubicBezTo>
                      <a:close/>
                      <a:moveTo>
                        <a:pt x="53020" y="41263"/>
                      </a:moveTo>
                      <a:cubicBezTo>
                        <a:pt x="47257" y="45620"/>
                        <a:pt x="44308" y="52176"/>
                        <a:pt x="44308" y="61153"/>
                      </a:cubicBezTo>
                      <a:cubicBezTo>
                        <a:pt x="44308" y="70039"/>
                        <a:pt x="47164" y="76520"/>
                        <a:pt x="52727" y="80823"/>
                      </a:cubicBezTo>
                      <a:cubicBezTo>
                        <a:pt x="58350" y="85173"/>
                        <a:pt x="66929" y="87449"/>
                        <a:pt x="78665" y="87449"/>
                      </a:cubicBezTo>
                      <a:lnTo>
                        <a:pt x="117886" y="87449"/>
                      </a:lnTo>
                      <a:lnTo>
                        <a:pt x="117886" y="34552"/>
                      </a:lnTo>
                      <a:lnTo>
                        <a:pt x="79881" y="34552"/>
                      </a:lnTo>
                      <a:cubicBezTo>
                        <a:pt x="67735" y="34552"/>
                        <a:pt x="58847" y="36855"/>
                        <a:pt x="53020" y="41263"/>
                      </a:cubicBezTo>
                      <a:close/>
                      <a:moveTo>
                        <a:pt x="79881" y="33330"/>
                      </a:moveTo>
                      <a:cubicBezTo>
                        <a:pt x="55355" y="33330"/>
                        <a:pt x="43092" y="42604"/>
                        <a:pt x="43092" y="61155"/>
                      </a:cubicBezTo>
                      <a:cubicBezTo>
                        <a:pt x="43092" y="79501"/>
                        <a:pt x="54950" y="88674"/>
                        <a:pt x="78665" y="88674"/>
                      </a:cubicBezTo>
                      <a:lnTo>
                        <a:pt x="119102" y="88674"/>
                      </a:lnTo>
                      <a:lnTo>
                        <a:pt x="119102" y="33330"/>
                      </a:lnTo>
                      <a:lnTo>
                        <a:pt x="79881" y="333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0" name="Google Shape;370;p32"/>
                <p:cNvSpPr/>
                <p:nvPr/>
              </p:nvSpPr>
              <p:spPr>
                <a:xfrm>
                  <a:off x="4874459" y="-544690"/>
                  <a:ext cx="239279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79" h="163279" extrusionOk="0">
                      <a:moveTo>
                        <a:pt x="239279" y="0"/>
                      </a:moveTo>
                      <a:lnTo>
                        <a:pt x="239279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8005" y="0"/>
                      </a:lnTo>
                      <a:lnTo>
                        <a:pt x="38005" y="130868"/>
                      </a:lnTo>
                      <a:lnTo>
                        <a:pt x="100941" y="130868"/>
                      </a:lnTo>
                      <a:lnTo>
                        <a:pt x="100941" y="0"/>
                      </a:lnTo>
                      <a:lnTo>
                        <a:pt x="138946" y="0"/>
                      </a:lnTo>
                      <a:lnTo>
                        <a:pt x="138946" y="130868"/>
                      </a:lnTo>
                      <a:lnTo>
                        <a:pt x="201274" y="130868"/>
                      </a:lnTo>
                      <a:lnTo>
                        <a:pt x="201274" y="0"/>
                      </a:lnTo>
                      <a:lnTo>
                        <a:pt x="23927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1" name="Google Shape;371;p32"/>
                <p:cNvSpPr/>
                <p:nvPr/>
              </p:nvSpPr>
              <p:spPr>
                <a:xfrm>
                  <a:off x="4873243" y="-545915"/>
                  <a:ext cx="241711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11" h="165725" extrusionOk="0">
                      <a:moveTo>
                        <a:pt x="241711" y="0"/>
                      </a:moveTo>
                      <a:lnTo>
                        <a:pt x="241711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0437" y="0"/>
                      </a:lnTo>
                      <a:lnTo>
                        <a:pt x="40437" y="130868"/>
                      </a:lnTo>
                      <a:lnTo>
                        <a:pt x="100941" y="130868"/>
                      </a:lnTo>
                      <a:lnTo>
                        <a:pt x="100941" y="0"/>
                      </a:lnTo>
                      <a:lnTo>
                        <a:pt x="141378" y="0"/>
                      </a:lnTo>
                      <a:lnTo>
                        <a:pt x="141378" y="130868"/>
                      </a:lnTo>
                      <a:lnTo>
                        <a:pt x="201274" y="130868"/>
                      </a:lnTo>
                      <a:lnTo>
                        <a:pt x="201274" y="0"/>
                      </a:lnTo>
                      <a:lnTo>
                        <a:pt x="241711" y="0"/>
                      </a:lnTo>
                      <a:close/>
                      <a:moveTo>
                        <a:pt x="202490" y="132092"/>
                      </a:moveTo>
                      <a:lnTo>
                        <a:pt x="140162" y="132092"/>
                      </a:lnTo>
                      <a:lnTo>
                        <a:pt x="140162" y="1224"/>
                      </a:lnTo>
                      <a:lnTo>
                        <a:pt x="102157" y="1224"/>
                      </a:lnTo>
                      <a:lnTo>
                        <a:pt x="102157" y="132092"/>
                      </a:lnTo>
                      <a:lnTo>
                        <a:pt x="39221" y="132092"/>
                      </a:lnTo>
                      <a:lnTo>
                        <a:pt x="39221" y="1224"/>
                      </a:lnTo>
                      <a:lnTo>
                        <a:pt x="1216" y="1224"/>
                      </a:lnTo>
                      <a:lnTo>
                        <a:pt x="1216" y="164504"/>
                      </a:lnTo>
                      <a:lnTo>
                        <a:pt x="240495" y="164504"/>
                      </a:lnTo>
                      <a:lnTo>
                        <a:pt x="240495" y="1224"/>
                      </a:lnTo>
                      <a:lnTo>
                        <a:pt x="202490" y="1224"/>
                      </a:lnTo>
                      <a:lnTo>
                        <a:pt x="202490" y="13209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2" name="Google Shape;372;p32"/>
                <p:cNvSpPr/>
                <p:nvPr/>
              </p:nvSpPr>
              <p:spPr>
                <a:xfrm>
                  <a:off x="5154175" y="-544690"/>
                  <a:ext cx="161140" cy="16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40" h="163279" extrusionOk="0">
                      <a:moveTo>
                        <a:pt x="67497" y="97845"/>
                      </a:moveTo>
                      <a:lnTo>
                        <a:pt x="38005" y="97845"/>
                      </a:lnTo>
                      <a:lnTo>
                        <a:pt x="38005" y="163279"/>
                      </a:lnTo>
                      <a:lnTo>
                        <a:pt x="0" y="163279"/>
                      </a:lnTo>
                      <a:lnTo>
                        <a:pt x="0" y="0"/>
                      </a:lnTo>
                      <a:lnTo>
                        <a:pt x="38005" y="0"/>
                      </a:lnTo>
                      <a:lnTo>
                        <a:pt x="38005" y="66046"/>
                      </a:lnTo>
                      <a:lnTo>
                        <a:pt x="68409" y="66046"/>
                      </a:lnTo>
                      <a:lnTo>
                        <a:pt x="116447" y="0"/>
                      </a:lnTo>
                      <a:lnTo>
                        <a:pt x="157188" y="0"/>
                      </a:lnTo>
                      <a:lnTo>
                        <a:pt x="98205" y="78582"/>
                      </a:lnTo>
                      <a:lnTo>
                        <a:pt x="161141" y="163279"/>
                      </a:lnTo>
                      <a:lnTo>
                        <a:pt x="116447" y="163279"/>
                      </a:lnTo>
                      <a:lnTo>
                        <a:pt x="67497" y="9784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3" name="Google Shape;373;p32"/>
                <p:cNvSpPr/>
                <p:nvPr/>
              </p:nvSpPr>
              <p:spPr>
                <a:xfrm>
                  <a:off x="5152959" y="-545915"/>
                  <a:ext cx="164784" cy="16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4" h="165725" extrusionOk="0">
                      <a:moveTo>
                        <a:pt x="117663" y="164504"/>
                      </a:moveTo>
                      <a:lnTo>
                        <a:pt x="68713" y="99070"/>
                      </a:lnTo>
                      <a:lnTo>
                        <a:pt x="39221" y="99070"/>
                      </a:lnTo>
                      <a:lnTo>
                        <a:pt x="39221" y="164504"/>
                      </a:lnTo>
                      <a:lnTo>
                        <a:pt x="1216" y="164504"/>
                      </a:lnTo>
                      <a:lnTo>
                        <a:pt x="1216" y="1224"/>
                      </a:lnTo>
                      <a:lnTo>
                        <a:pt x="39221" y="1224"/>
                      </a:lnTo>
                      <a:lnTo>
                        <a:pt x="39221" y="67270"/>
                      </a:lnTo>
                      <a:lnTo>
                        <a:pt x="69625" y="67270"/>
                      </a:lnTo>
                      <a:lnTo>
                        <a:pt x="117663" y="1224"/>
                      </a:lnTo>
                      <a:lnTo>
                        <a:pt x="158405" y="1224"/>
                      </a:lnTo>
                      <a:lnTo>
                        <a:pt x="99421" y="79806"/>
                      </a:lnTo>
                      <a:lnTo>
                        <a:pt x="162357" y="164504"/>
                      </a:lnTo>
                      <a:lnTo>
                        <a:pt x="117663" y="164504"/>
                      </a:lnTo>
                      <a:close/>
                      <a:moveTo>
                        <a:pt x="100942" y="79809"/>
                      </a:moveTo>
                      <a:lnTo>
                        <a:pt x="164784" y="165726"/>
                      </a:lnTo>
                      <a:lnTo>
                        <a:pt x="117056" y="165726"/>
                      </a:lnTo>
                      <a:lnTo>
                        <a:pt x="68106" y="100291"/>
                      </a:lnTo>
                      <a:lnTo>
                        <a:pt x="40437" y="100291"/>
                      </a:lnTo>
                      <a:lnTo>
                        <a:pt x="40437" y="165726"/>
                      </a:lnTo>
                      <a:lnTo>
                        <a:pt x="0" y="165726"/>
                      </a:lnTo>
                      <a:lnTo>
                        <a:pt x="0" y="0"/>
                      </a:lnTo>
                      <a:lnTo>
                        <a:pt x="40437" y="0"/>
                      </a:lnTo>
                      <a:lnTo>
                        <a:pt x="40437" y="66046"/>
                      </a:lnTo>
                      <a:lnTo>
                        <a:pt x="69007" y="66046"/>
                      </a:lnTo>
                      <a:lnTo>
                        <a:pt x="117047" y="0"/>
                      </a:lnTo>
                      <a:lnTo>
                        <a:pt x="160847" y="0"/>
                      </a:lnTo>
                      <a:lnTo>
                        <a:pt x="100942" y="798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4" name="Google Shape;374;p32"/>
                <p:cNvSpPr/>
                <p:nvPr/>
              </p:nvSpPr>
              <p:spPr>
                <a:xfrm>
                  <a:off x="5322613" y="-546524"/>
                  <a:ext cx="172998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8" h="167254" extrusionOk="0">
                      <a:moveTo>
                        <a:pt x="86347" y="167254"/>
                      </a:moveTo>
                      <a:cubicBezTo>
                        <a:pt x="69929" y="167254"/>
                        <a:pt x="55132" y="163687"/>
                        <a:pt x="41957" y="156553"/>
                      </a:cubicBezTo>
                      <a:cubicBezTo>
                        <a:pt x="28783" y="149418"/>
                        <a:pt x="18445" y="139531"/>
                        <a:pt x="10945" y="126893"/>
                      </a:cubicBezTo>
                      <a:cubicBezTo>
                        <a:pt x="3649" y="114051"/>
                        <a:pt x="0" y="99578"/>
                        <a:pt x="0" y="83474"/>
                      </a:cubicBezTo>
                      <a:cubicBezTo>
                        <a:pt x="0" y="67370"/>
                        <a:pt x="3649" y="52999"/>
                        <a:pt x="10945" y="40361"/>
                      </a:cubicBezTo>
                      <a:cubicBezTo>
                        <a:pt x="18445" y="27723"/>
                        <a:pt x="28783" y="17836"/>
                        <a:pt x="41957" y="10702"/>
                      </a:cubicBezTo>
                      <a:cubicBezTo>
                        <a:pt x="55132" y="3567"/>
                        <a:pt x="69929" y="0"/>
                        <a:pt x="86347" y="0"/>
                      </a:cubicBezTo>
                      <a:cubicBezTo>
                        <a:pt x="102972" y="0"/>
                        <a:pt x="117870" y="3567"/>
                        <a:pt x="131041" y="10702"/>
                      </a:cubicBezTo>
                      <a:cubicBezTo>
                        <a:pt x="144212" y="17836"/>
                        <a:pt x="154452" y="27723"/>
                        <a:pt x="161749" y="40361"/>
                      </a:cubicBezTo>
                      <a:cubicBezTo>
                        <a:pt x="169253" y="52999"/>
                        <a:pt x="172999" y="67370"/>
                        <a:pt x="172999" y="83474"/>
                      </a:cubicBezTo>
                      <a:cubicBezTo>
                        <a:pt x="172999" y="99578"/>
                        <a:pt x="169253" y="114051"/>
                        <a:pt x="161749" y="126893"/>
                      </a:cubicBezTo>
                      <a:cubicBezTo>
                        <a:pt x="154452" y="139531"/>
                        <a:pt x="144212" y="149418"/>
                        <a:pt x="131041" y="156553"/>
                      </a:cubicBezTo>
                      <a:cubicBezTo>
                        <a:pt x="117870" y="163687"/>
                        <a:pt x="102972" y="167254"/>
                        <a:pt x="86347" y="167254"/>
                      </a:cubicBez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7" y="129849"/>
                        <a:pt x="121008" y="120472"/>
                      </a:cubicBezTo>
                      <a:cubicBezTo>
                        <a:pt x="130129" y="111095"/>
                        <a:pt x="134690" y="98763"/>
                        <a:pt x="134690" y="83474"/>
                      </a:cubicBezTo>
                      <a:cubicBezTo>
                        <a:pt x="134690" y="68186"/>
                        <a:pt x="130129" y="55854"/>
                        <a:pt x="121008" y="46477"/>
                      </a:cubicBezTo>
                      <a:cubicBezTo>
                        <a:pt x="111887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69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69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5" name="Google Shape;375;p32"/>
                <p:cNvSpPr/>
                <p:nvPr/>
              </p:nvSpPr>
              <p:spPr>
                <a:xfrm>
                  <a:off x="5321397" y="-547748"/>
                  <a:ext cx="175430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30" h="169700" extrusionOk="0">
                      <a:moveTo>
                        <a:pt x="11105" y="128723"/>
                      </a:moveTo>
                      <a:cubicBezTo>
                        <a:pt x="3694" y="115680"/>
                        <a:pt x="0" y="100995"/>
                        <a:pt x="0" y="84697"/>
                      </a:cubicBezTo>
                      <a:cubicBezTo>
                        <a:pt x="0" y="68400"/>
                        <a:pt x="3695" y="53814"/>
                        <a:pt x="11110" y="40970"/>
                      </a:cubicBezTo>
                      <a:lnTo>
                        <a:pt x="11117" y="40958"/>
                      </a:lnTo>
                      <a:cubicBezTo>
                        <a:pt x="18731" y="28124"/>
                        <a:pt x="29233" y="18085"/>
                        <a:pt x="42597" y="10849"/>
                      </a:cubicBezTo>
                      <a:cubicBezTo>
                        <a:pt x="55966" y="3608"/>
                        <a:pt x="70963" y="0"/>
                        <a:pt x="87563" y="0"/>
                      </a:cubicBezTo>
                      <a:cubicBezTo>
                        <a:pt x="104359" y="0"/>
                        <a:pt x="119463" y="3607"/>
                        <a:pt x="132829" y="10849"/>
                      </a:cubicBezTo>
                      <a:cubicBezTo>
                        <a:pt x="146194" y="18085"/>
                        <a:pt x="156605" y="28127"/>
                        <a:pt x="164011" y="40964"/>
                      </a:cubicBezTo>
                      <a:cubicBezTo>
                        <a:pt x="171636" y="53808"/>
                        <a:pt x="175431" y="68398"/>
                        <a:pt x="175431" y="84697"/>
                      </a:cubicBezTo>
                      <a:cubicBezTo>
                        <a:pt x="175431" y="101000"/>
                        <a:pt x="171636" y="115690"/>
                        <a:pt x="164011" y="128734"/>
                      </a:cubicBezTo>
                      <a:cubicBezTo>
                        <a:pt x="156605" y="141572"/>
                        <a:pt x="146194" y="151615"/>
                        <a:pt x="132829" y="158852"/>
                      </a:cubicBezTo>
                      <a:cubicBezTo>
                        <a:pt x="119463" y="166094"/>
                        <a:pt x="104359" y="169701"/>
                        <a:pt x="87563" y="169701"/>
                      </a:cubicBezTo>
                      <a:cubicBezTo>
                        <a:pt x="70963" y="169701"/>
                        <a:pt x="55966" y="166092"/>
                        <a:pt x="42597" y="158852"/>
                      </a:cubicBezTo>
                      <a:cubicBezTo>
                        <a:pt x="29233" y="151616"/>
                        <a:pt x="18731" y="141576"/>
                        <a:pt x="11117" y="128742"/>
                      </a:cubicBezTo>
                      <a:lnTo>
                        <a:pt x="11105" y="128723"/>
                      </a:lnTo>
                      <a:close/>
                      <a:moveTo>
                        <a:pt x="162965" y="128117"/>
                      </a:moveTo>
                      <a:cubicBezTo>
                        <a:pt x="170469" y="115275"/>
                        <a:pt x="174215" y="100803"/>
                        <a:pt x="174215" y="84699"/>
                      </a:cubicBezTo>
                      <a:cubicBezTo>
                        <a:pt x="174215" y="68594"/>
                        <a:pt x="170469" y="54223"/>
                        <a:pt x="162965" y="41585"/>
                      </a:cubicBezTo>
                      <a:cubicBezTo>
                        <a:pt x="155668" y="28948"/>
                        <a:pt x="145428" y="19060"/>
                        <a:pt x="132257" y="11926"/>
                      </a:cubicBezTo>
                      <a:cubicBezTo>
                        <a:pt x="119086" y="4792"/>
                        <a:pt x="104188" y="1224"/>
                        <a:pt x="87563" y="1224"/>
                      </a:cubicBezTo>
                      <a:cubicBezTo>
                        <a:pt x="71145" y="1224"/>
                        <a:pt x="56348" y="4792"/>
                        <a:pt x="43174" y="11926"/>
                      </a:cubicBezTo>
                      <a:cubicBezTo>
                        <a:pt x="29999" y="19060"/>
                        <a:pt x="19662" y="28948"/>
                        <a:pt x="12162" y="41585"/>
                      </a:cubicBezTo>
                      <a:cubicBezTo>
                        <a:pt x="4865" y="54223"/>
                        <a:pt x="1216" y="68594"/>
                        <a:pt x="1216" y="84699"/>
                      </a:cubicBezTo>
                      <a:cubicBezTo>
                        <a:pt x="1216" y="100803"/>
                        <a:pt x="4865" y="115275"/>
                        <a:pt x="12162" y="128117"/>
                      </a:cubicBezTo>
                      <a:cubicBezTo>
                        <a:pt x="19662" y="140755"/>
                        <a:pt x="29999" y="150643"/>
                        <a:pt x="43174" y="157777"/>
                      </a:cubicBezTo>
                      <a:cubicBezTo>
                        <a:pt x="56348" y="164911"/>
                        <a:pt x="71145" y="168479"/>
                        <a:pt x="87563" y="168479"/>
                      </a:cubicBezTo>
                      <a:cubicBezTo>
                        <a:pt x="104188" y="168479"/>
                        <a:pt x="119086" y="164911"/>
                        <a:pt x="132257" y="157777"/>
                      </a:cubicBezTo>
                      <a:cubicBezTo>
                        <a:pt x="145428" y="150643"/>
                        <a:pt x="155668" y="140755"/>
                        <a:pt x="162965" y="128117"/>
                      </a:cubicBezTo>
                      <a:close/>
                      <a:moveTo>
                        <a:pt x="87563" y="134537"/>
                      </a:moveTo>
                      <a:cubicBezTo>
                        <a:pt x="101245" y="134537"/>
                        <a:pt x="112482" y="129963"/>
                        <a:pt x="121348" y="120840"/>
                      </a:cubicBezTo>
                      <a:cubicBezTo>
                        <a:pt x="130214" y="111730"/>
                        <a:pt x="134690" y="99723"/>
                        <a:pt x="134690" y="84697"/>
                      </a:cubicBezTo>
                      <a:cubicBezTo>
                        <a:pt x="134690" y="69672"/>
                        <a:pt x="130214" y="57665"/>
                        <a:pt x="121348" y="48555"/>
                      </a:cubicBezTo>
                      <a:cubicBezTo>
                        <a:pt x="112482" y="39432"/>
                        <a:pt x="101245" y="34857"/>
                        <a:pt x="87563" y="34857"/>
                      </a:cubicBezTo>
                      <a:cubicBezTo>
                        <a:pt x="73882" y="34857"/>
                        <a:pt x="62656" y="39430"/>
                        <a:pt x="53776" y="48550"/>
                      </a:cubicBezTo>
                      <a:cubicBezTo>
                        <a:pt x="45116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6" y="111736"/>
                        <a:pt x="53776" y="120844"/>
                      </a:cubicBezTo>
                      <a:cubicBezTo>
                        <a:pt x="62644" y="129964"/>
                        <a:pt x="73882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5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5" y="57078"/>
                        <a:pt x="52903" y="47701"/>
                      </a:cubicBezTo>
                      <a:cubicBezTo>
                        <a:pt x="62024" y="38324"/>
                        <a:pt x="73578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8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6" name="Google Shape;376;p32"/>
                <p:cNvSpPr/>
                <p:nvPr/>
              </p:nvSpPr>
              <p:spPr>
                <a:xfrm>
                  <a:off x="5507469" y="-544690"/>
                  <a:ext cx="170870" cy="166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70" h="166337" extrusionOk="0">
                      <a:moveTo>
                        <a:pt x="170870" y="0"/>
                      </a:moveTo>
                      <a:lnTo>
                        <a:pt x="170870" y="163279"/>
                      </a:lnTo>
                      <a:lnTo>
                        <a:pt x="132865" y="163279"/>
                      </a:lnTo>
                      <a:lnTo>
                        <a:pt x="132865" y="32411"/>
                      </a:lnTo>
                      <a:lnTo>
                        <a:pt x="72057" y="32411"/>
                      </a:lnTo>
                      <a:lnTo>
                        <a:pt x="70537" y="64823"/>
                      </a:lnTo>
                      <a:cubicBezTo>
                        <a:pt x="69528" y="86430"/>
                        <a:pt x="67497" y="104572"/>
                        <a:pt x="64456" y="119249"/>
                      </a:cubicBezTo>
                      <a:cubicBezTo>
                        <a:pt x="61623" y="133722"/>
                        <a:pt x="56649" y="145239"/>
                        <a:pt x="49558" y="153801"/>
                      </a:cubicBezTo>
                      <a:cubicBezTo>
                        <a:pt x="42663" y="162158"/>
                        <a:pt x="33140" y="166337"/>
                        <a:pt x="20979" y="166337"/>
                      </a:cubicBezTo>
                      <a:cubicBezTo>
                        <a:pt x="15299" y="166337"/>
                        <a:pt x="8306" y="165216"/>
                        <a:pt x="0" y="162974"/>
                      </a:cubicBezTo>
                      <a:lnTo>
                        <a:pt x="1824" y="130868"/>
                      </a:lnTo>
                      <a:cubicBezTo>
                        <a:pt x="4658" y="131480"/>
                        <a:pt x="7090" y="131785"/>
                        <a:pt x="9121" y="131785"/>
                      </a:cubicBezTo>
                      <a:cubicBezTo>
                        <a:pt x="16819" y="131785"/>
                        <a:pt x="22596" y="128728"/>
                        <a:pt x="26451" y="122612"/>
                      </a:cubicBezTo>
                      <a:cubicBezTo>
                        <a:pt x="30307" y="116293"/>
                        <a:pt x="32739" y="108853"/>
                        <a:pt x="33748" y="100291"/>
                      </a:cubicBezTo>
                      <a:cubicBezTo>
                        <a:pt x="34965" y="91526"/>
                        <a:pt x="35974" y="79092"/>
                        <a:pt x="36789" y="62988"/>
                      </a:cubicBezTo>
                      <a:lnTo>
                        <a:pt x="39525" y="0"/>
                      </a:lnTo>
                      <a:lnTo>
                        <a:pt x="1708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7" name="Google Shape;377;p32"/>
                <p:cNvSpPr/>
                <p:nvPr/>
              </p:nvSpPr>
              <p:spPr>
                <a:xfrm>
                  <a:off x="5506204" y="-545915"/>
                  <a:ext cx="173351" cy="168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51" h="168783" extrusionOk="0">
                      <a:moveTo>
                        <a:pt x="173351" y="0"/>
                      </a:moveTo>
                      <a:lnTo>
                        <a:pt x="173351" y="165726"/>
                      </a:lnTo>
                      <a:lnTo>
                        <a:pt x="132914" y="165726"/>
                      </a:lnTo>
                      <a:lnTo>
                        <a:pt x="132914" y="34857"/>
                      </a:lnTo>
                      <a:lnTo>
                        <a:pt x="74478" y="34857"/>
                      </a:lnTo>
                      <a:lnTo>
                        <a:pt x="73018" y="66103"/>
                      </a:lnTo>
                      <a:cubicBezTo>
                        <a:pt x="71997" y="87746"/>
                        <a:pt x="69966" y="105955"/>
                        <a:pt x="66913" y="120715"/>
                      </a:cubicBezTo>
                      <a:cubicBezTo>
                        <a:pt x="64043" y="135324"/>
                        <a:pt x="59020" y="147047"/>
                        <a:pt x="51760" y="155806"/>
                      </a:cubicBezTo>
                      <a:cubicBezTo>
                        <a:pt x="44609" y="164480"/>
                        <a:pt x="34709" y="168783"/>
                        <a:pt x="22244" y="168783"/>
                      </a:cubicBezTo>
                      <a:cubicBezTo>
                        <a:pt x="16418" y="168783"/>
                        <a:pt x="9316" y="167636"/>
                        <a:pt x="949" y="165378"/>
                      </a:cubicBezTo>
                      <a:lnTo>
                        <a:pt x="0" y="165120"/>
                      </a:lnTo>
                      <a:lnTo>
                        <a:pt x="1958" y="130597"/>
                      </a:lnTo>
                      <a:lnTo>
                        <a:pt x="3344" y="130895"/>
                      </a:lnTo>
                      <a:cubicBezTo>
                        <a:pt x="6130" y="131496"/>
                        <a:pt x="8477" y="131785"/>
                        <a:pt x="10386" y="131785"/>
                      </a:cubicBezTo>
                      <a:cubicBezTo>
                        <a:pt x="17707" y="131785"/>
                        <a:pt x="23071" y="128916"/>
                        <a:pt x="26683" y="123188"/>
                      </a:cubicBezTo>
                      <a:cubicBezTo>
                        <a:pt x="30428" y="117044"/>
                        <a:pt x="32812" y="109781"/>
                        <a:pt x="33809" y="101370"/>
                      </a:cubicBezTo>
                      <a:lnTo>
                        <a:pt x="33809" y="101346"/>
                      </a:lnTo>
                      <a:cubicBezTo>
                        <a:pt x="35013" y="92634"/>
                        <a:pt x="36035" y="80243"/>
                        <a:pt x="36837" y="64154"/>
                      </a:cubicBezTo>
                      <a:cubicBezTo>
                        <a:pt x="36837" y="64155"/>
                        <a:pt x="36837" y="64152"/>
                        <a:pt x="36837" y="64154"/>
                      </a:cubicBezTo>
                      <a:lnTo>
                        <a:pt x="39622" y="0"/>
                      </a:lnTo>
                      <a:lnTo>
                        <a:pt x="173351" y="0"/>
                      </a:lnTo>
                      <a:close/>
                      <a:moveTo>
                        <a:pt x="38054" y="64212"/>
                      </a:moveTo>
                      <a:cubicBezTo>
                        <a:pt x="37239" y="80316"/>
                        <a:pt x="36229" y="92750"/>
                        <a:pt x="35013" y="101516"/>
                      </a:cubicBezTo>
                      <a:cubicBezTo>
                        <a:pt x="34004" y="110077"/>
                        <a:pt x="31571" y="117517"/>
                        <a:pt x="27716" y="123837"/>
                      </a:cubicBezTo>
                      <a:cubicBezTo>
                        <a:pt x="23861" y="129952"/>
                        <a:pt x="18084" y="133010"/>
                        <a:pt x="10386" y="133010"/>
                      </a:cubicBezTo>
                      <a:cubicBezTo>
                        <a:pt x="8647" y="133010"/>
                        <a:pt x="6616" y="132785"/>
                        <a:pt x="4293" y="132337"/>
                      </a:cubicBezTo>
                      <a:cubicBezTo>
                        <a:pt x="3904" y="132261"/>
                        <a:pt x="3503" y="132180"/>
                        <a:pt x="3089" y="132092"/>
                      </a:cubicBezTo>
                      <a:lnTo>
                        <a:pt x="1265" y="164198"/>
                      </a:lnTo>
                      <a:cubicBezTo>
                        <a:pt x="9571" y="166440"/>
                        <a:pt x="16564" y="167561"/>
                        <a:pt x="22244" y="167561"/>
                      </a:cubicBezTo>
                      <a:cubicBezTo>
                        <a:pt x="34405" y="167561"/>
                        <a:pt x="43928" y="163382"/>
                        <a:pt x="50823" y="155025"/>
                      </a:cubicBezTo>
                      <a:cubicBezTo>
                        <a:pt x="57913" y="146463"/>
                        <a:pt x="62888" y="134946"/>
                        <a:pt x="65721" y="120473"/>
                      </a:cubicBezTo>
                      <a:cubicBezTo>
                        <a:pt x="68762" y="105796"/>
                        <a:pt x="70793" y="87655"/>
                        <a:pt x="71802" y="66047"/>
                      </a:cubicBezTo>
                      <a:lnTo>
                        <a:pt x="73322" y="33636"/>
                      </a:lnTo>
                      <a:lnTo>
                        <a:pt x="134130" y="33636"/>
                      </a:lnTo>
                      <a:lnTo>
                        <a:pt x="134130" y="164504"/>
                      </a:lnTo>
                      <a:lnTo>
                        <a:pt x="172135" y="164504"/>
                      </a:lnTo>
                      <a:lnTo>
                        <a:pt x="172135" y="1224"/>
                      </a:lnTo>
                      <a:lnTo>
                        <a:pt x="40790" y="1224"/>
                      </a:lnTo>
                      <a:lnTo>
                        <a:pt x="38054" y="642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8" name="Google Shape;378;p32"/>
                <p:cNvSpPr/>
                <p:nvPr/>
              </p:nvSpPr>
              <p:spPr>
                <a:xfrm>
                  <a:off x="5711783" y="-546524"/>
                  <a:ext cx="172086" cy="16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86" h="167254" extrusionOk="0">
                      <a:moveTo>
                        <a:pt x="172086" y="1835"/>
                      </a:moveTo>
                      <a:lnTo>
                        <a:pt x="172086" y="165114"/>
                      </a:lnTo>
                      <a:lnTo>
                        <a:pt x="135906" y="165114"/>
                      </a:lnTo>
                      <a:lnTo>
                        <a:pt x="135906" y="144016"/>
                      </a:lnTo>
                      <a:cubicBezTo>
                        <a:pt x="129618" y="151762"/>
                        <a:pt x="121822" y="157571"/>
                        <a:pt x="112495" y="161445"/>
                      </a:cubicBezTo>
                      <a:cubicBezTo>
                        <a:pt x="103373" y="165318"/>
                        <a:pt x="93243" y="167254"/>
                        <a:pt x="82091" y="167254"/>
                      </a:cubicBezTo>
                      <a:cubicBezTo>
                        <a:pt x="66281" y="167254"/>
                        <a:pt x="52088" y="163789"/>
                        <a:pt x="39525" y="156858"/>
                      </a:cubicBezTo>
                      <a:cubicBezTo>
                        <a:pt x="27157" y="149927"/>
                        <a:pt x="17428" y="140143"/>
                        <a:pt x="10337" y="127505"/>
                      </a:cubicBezTo>
                      <a:cubicBezTo>
                        <a:pt x="3442" y="114867"/>
                        <a:pt x="0" y="100190"/>
                        <a:pt x="0" y="83474"/>
                      </a:cubicBezTo>
                      <a:cubicBezTo>
                        <a:pt x="0" y="66759"/>
                        <a:pt x="3442" y="52185"/>
                        <a:pt x="10337" y="39750"/>
                      </a:cubicBezTo>
                      <a:cubicBezTo>
                        <a:pt x="17428" y="27112"/>
                        <a:pt x="27157" y="17327"/>
                        <a:pt x="39525" y="10396"/>
                      </a:cubicBezTo>
                      <a:cubicBezTo>
                        <a:pt x="52088" y="3465"/>
                        <a:pt x="66281" y="0"/>
                        <a:pt x="82091" y="0"/>
                      </a:cubicBezTo>
                      <a:cubicBezTo>
                        <a:pt x="92635" y="0"/>
                        <a:pt x="102255" y="1835"/>
                        <a:pt x="110974" y="5504"/>
                      </a:cubicBezTo>
                      <a:cubicBezTo>
                        <a:pt x="119889" y="9173"/>
                        <a:pt x="127599" y="14575"/>
                        <a:pt x="134081" y="21709"/>
                      </a:cubicBezTo>
                      <a:lnTo>
                        <a:pt x="134081" y="1835"/>
                      </a:lnTo>
                      <a:lnTo>
                        <a:pt x="172086" y="1835"/>
                      </a:lnTo>
                      <a:close/>
                      <a:moveTo>
                        <a:pt x="86347" y="134537"/>
                      </a:moveTo>
                      <a:cubicBezTo>
                        <a:pt x="100333" y="134537"/>
                        <a:pt x="111886" y="129849"/>
                        <a:pt x="121008" y="120472"/>
                      </a:cubicBezTo>
                      <a:cubicBezTo>
                        <a:pt x="130129" y="111095"/>
                        <a:pt x="134689" y="98763"/>
                        <a:pt x="134689" y="83474"/>
                      </a:cubicBezTo>
                      <a:cubicBezTo>
                        <a:pt x="134689" y="68186"/>
                        <a:pt x="130129" y="55854"/>
                        <a:pt x="121008" y="46477"/>
                      </a:cubicBezTo>
                      <a:cubicBezTo>
                        <a:pt x="111886" y="37099"/>
                        <a:pt x="100333" y="32411"/>
                        <a:pt x="86347" y="32411"/>
                      </a:cubicBezTo>
                      <a:cubicBezTo>
                        <a:pt x="72361" y="32411"/>
                        <a:pt x="60808" y="37099"/>
                        <a:pt x="51687" y="46477"/>
                      </a:cubicBezTo>
                      <a:cubicBezTo>
                        <a:pt x="42772" y="55854"/>
                        <a:pt x="38309" y="68186"/>
                        <a:pt x="38309" y="83474"/>
                      </a:cubicBezTo>
                      <a:cubicBezTo>
                        <a:pt x="38309" y="98763"/>
                        <a:pt x="42772" y="111095"/>
                        <a:pt x="51687" y="120472"/>
                      </a:cubicBezTo>
                      <a:cubicBezTo>
                        <a:pt x="60808" y="129849"/>
                        <a:pt x="72361" y="134537"/>
                        <a:pt x="86347" y="1345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  <p:sp>
              <p:nvSpPr>
                <p:cNvPr id="379" name="Google Shape;379;p32"/>
                <p:cNvSpPr/>
                <p:nvPr/>
              </p:nvSpPr>
              <p:spPr>
                <a:xfrm>
                  <a:off x="5710567" y="-547748"/>
                  <a:ext cx="174518" cy="1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18" h="169700" extrusionOk="0">
                      <a:moveTo>
                        <a:pt x="174519" y="1835"/>
                      </a:moveTo>
                      <a:lnTo>
                        <a:pt x="174519" y="167560"/>
                      </a:lnTo>
                      <a:lnTo>
                        <a:pt x="135906" y="167560"/>
                      </a:lnTo>
                      <a:lnTo>
                        <a:pt x="135906" y="148534"/>
                      </a:lnTo>
                      <a:cubicBezTo>
                        <a:pt x="129886" y="155191"/>
                        <a:pt x="122637" y="160280"/>
                        <a:pt x="114173" y="163798"/>
                      </a:cubicBezTo>
                      <a:cubicBezTo>
                        <a:pt x="104894" y="167740"/>
                        <a:pt x="94593" y="169701"/>
                        <a:pt x="83307" y="169701"/>
                      </a:cubicBezTo>
                      <a:cubicBezTo>
                        <a:pt x="67314" y="169701"/>
                        <a:pt x="52915" y="166193"/>
                        <a:pt x="40157" y="159154"/>
                      </a:cubicBezTo>
                      <a:cubicBezTo>
                        <a:pt x="27595" y="152112"/>
                        <a:pt x="17695" y="142159"/>
                        <a:pt x="10495" y="129330"/>
                      </a:cubicBezTo>
                      <a:lnTo>
                        <a:pt x="10483" y="129316"/>
                      </a:lnTo>
                      <a:cubicBezTo>
                        <a:pt x="3478" y="116470"/>
                        <a:pt x="0" y="101585"/>
                        <a:pt x="0" y="84697"/>
                      </a:cubicBezTo>
                      <a:cubicBezTo>
                        <a:pt x="0" y="67810"/>
                        <a:pt x="3478" y="53024"/>
                        <a:pt x="10495" y="40377"/>
                      </a:cubicBezTo>
                      <a:cubicBezTo>
                        <a:pt x="17695" y="27547"/>
                        <a:pt x="27582" y="17594"/>
                        <a:pt x="40145" y="10551"/>
                      </a:cubicBezTo>
                      <a:cubicBezTo>
                        <a:pt x="52915" y="3511"/>
                        <a:pt x="67314" y="0"/>
                        <a:pt x="83307" y="0"/>
                      </a:cubicBezTo>
                      <a:cubicBezTo>
                        <a:pt x="93985" y="0"/>
                        <a:pt x="103775" y="1859"/>
                        <a:pt x="112653" y="5597"/>
                      </a:cubicBezTo>
                      <a:cubicBezTo>
                        <a:pt x="120789" y="8943"/>
                        <a:pt x="127928" y="13708"/>
                        <a:pt x="134081" y="19885"/>
                      </a:cubicBezTo>
                      <a:lnTo>
                        <a:pt x="134081" y="1835"/>
                      </a:lnTo>
                      <a:lnTo>
                        <a:pt x="174519" y="1835"/>
                      </a:lnTo>
                      <a:close/>
                      <a:moveTo>
                        <a:pt x="135298" y="22934"/>
                      </a:moveTo>
                      <a:cubicBezTo>
                        <a:pt x="134896" y="22493"/>
                        <a:pt x="134495" y="22058"/>
                        <a:pt x="134081" y="21630"/>
                      </a:cubicBezTo>
                      <a:cubicBezTo>
                        <a:pt x="127855" y="15137"/>
                        <a:pt x="120558" y="10171"/>
                        <a:pt x="112191" y="6728"/>
                      </a:cubicBezTo>
                      <a:cubicBezTo>
                        <a:pt x="103471" y="3059"/>
                        <a:pt x="93851" y="1224"/>
                        <a:pt x="83307" y="1224"/>
                      </a:cubicBezTo>
                      <a:cubicBezTo>
                        <a:pt x="67497" y="1224"/>
                        <a:pt x="53304" y="4690"/>
                        <a:pt x="40741" y="11620"/>
                      </a:cubicBezTo>
                      <a:cubicBezTo>
                        <a:pt x="28373" y="18551"/>
                        <a:pt x="18644" y="28336"/>
                        <a:pt x="11554" y="40974"/>
                      </a:cubicBezTo>
                      <a:cubicBezTo>
                        <a:pt x="4658" y="53409"/>
                        <a:pt x="1216" y="67983"/>
                        <a:pt x="1216" y="84699"/>
                      </a:cubicBezTo>
                      <a:cubicBezTo>
                        <a:pt x="1216" y="101414"/>
                        <a:pt x="4658" y="116091"/>
                        <a:pt x="11554" y="128729"/>
                      </a:cubicBezTo>
                      <a:cubicBezTo>
                        <a:pt x="18644" y="141367"/>
                        <a:pt x="28373" y="151151"/>
                        <a:pt x="40741" y="158083"/>
                      </a:cubicBezTo>
                      <a:cubicBezTo>
                        <a:pt x="53304" y="165014"/>
                        <a:pt x="67497" y="168479"/>
                        <a:pt x="83307" y="168479"/>
                      </a:cubicBezTo>
                      <a:cubicBezTo>
                        <a:pt x="94459" y="168479"/>
                        <a:pt x="104590" y="166543"/>
                        <a:pt x="113711" y="162669"/>
                      </a:cubicBezTo>
                      <a:cubicBezTo>
                        <a:pt x="122443" y="159043"/>
                        <a:pt x="129837" y="153716"/>
                        <a:pt x="135906" y="146692"/>
                      </a:cubicBezTo>
                      <a:cubicBezTo>
                        <a:pt x="136319" y="146215"/>
                        <a:pt x="136720" y="145732"/>
                        <a:pt x="137122" y="145240"/>
                      </a:cubicBezTo>
                      <a:lnTo>
                        <a:pt x="137122" y="166338"/>
                      </a:lnTo>
                      <a:lnTo>
                        <a:pt x="173303" y="166338"/>
                      </a:lnTo>
                      <a:lnTo>
                        <a:pt x="173303" y="3059"/>
                      </a:lnTo>
                      <a:lnTo>
                        <a:pt x="135298" y="3059"/>
                      </a:lnTo>
                      <a:lnTo>
                        <a:pt x="135298" y="22934"/>
                      </a:lnTo>
                      <a:close/>
                      <a:moveTo>
                        <a:pt x="87563" y="134537"/>
                      </a:moveTo>
                      <a:cubicBezTo>
                        <a:pt x="101245" y="134537"/>
                        <a:pt x="112482" y="129963"/>
                        <a:pt x="121348" y="120840"/>
                      </a:cubicBezTo>
                      <a:cubicBezTo>
                        <a:pt x="130214" y="111730"/>
                        <a:pt x="134690" y="99723"/>
                        <a:pt x="134690" y="84697"/>
                      </a:cubicBezTo>
                      <a:cubicBezTo>
                        <a:pt x="134690" y="69672"/>
                        <a:pt x="130214" y="57665"/>
                        <a:pt x="121348" y="48555"/>
                      </a:cubicBezTo>
                      <a:cubicBezTo>
                        <a:pt x="112482" y="39432"/>
                        <a:pt x="101245" y="34857"/>
                        <a:pt x="87563" y="34857"/>
                      </a:cubicBezTo>
                      <a:cubicBezTo>
                        <a:pt x="73882" y="34857"/>
                        <a:pt x="62656" y="39430"/>
                        <a:pt x="53779" y="48550"/>
                      </a:cubicBezTo>
                      <a:cubicBezTo>
                        <a:pt x="45119" y="57659"/>
                        <a:pt x="40741" y="69667"/>
                        <a:pt x="40741" y="84697"/>
                      </a:cubicBezTo>
                      <a:cubicBezTo>
                        <a:pt x="40741" y="99728"/>
                        <a:pt x="45119" y="111736"/>
                        <a:pt x="53779" y="120844"/>
                      </a:cubicBezTo>
                      <a:cubicBezTo>
                        <a:pt x="62644" y="129964"/>
                        <a:pt x="73882" y="134537"/>
                        <a:pt x="87563" y="134537"/>
                      </a:cubicBezTo>
                      <a:close/>
                      <a:moveTo>
                        <a:pt x="52903" y="121696"/>
                      </a:moveTo>
                      <a:cubicBezTo>
                        <a:pt x="43988" y="112319"/>
                        <a:pt x="39525" y="99987"/>
                        <a:pt x="39525" y="84699"/>
                      </a:cubicBezTo>
                      <a:cubicBezTo>
                        <a:pt x="39525" y="69410"/>
                        <a:pt x="43988" y="57078"/>
                        <a:pt x="52903" y="47701"/>
                      </a:cubicBezTo>
                      <a:cubicBezTo>
                        <a:pt x="62024" y="38324"/>
                        <a:pt x="73577" y="33636"/>
                        <a:pt x="87563" y="33636"/>
                      </a:cubicBezTo>
                      <a:cubicBezTo>
                        <a:pt x="101549" y="33636"/>
                        <a:pt x="113103" y="38324"/>
                        <a:pt x="122224" y="47701"/>
                      </a:cubicBezTo>
                      <a:cubicBezTo>
                        <a:pt x="131345" y="57078"/>
                        <a:pt x="135906" y="69410"/>
                        <a:pt x="135906" y="84699"/>
                      </a:cubicBezTo>
                      <a:cubicBezTo>
                        <a:pt x="135906" y="99987"/>
                        <a:pt x="131345" y="112319"/>
                        <a:pt x="122224" y="121696"/>
                      </a:cubicBezTo>
                      <a:cubicBezTo>
                        <a:pt x="113103" y="131074"/>
                        <a:pt x="101549" y="135762"/>
                        <a:pt x="87563" y="135762"/>
                      </a:cubicBezTo>
                      <a:cubicBezTo>
                        <a:pt x="73577" y="135762"/>
                        <a:pt x="62024" y="131074"/>
                        <a:pt x="52903" y="1216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Play"/>
                    <a:ea typeface="Play"/>
                    <a:cs typeface="Play"/>
                    <a:sym typeface="Play"/>
                  </a:endParaRPr>
                </a:p>
              </p:txBody>
            </p:sp>
          </p:grpSp>
          <p:sp>
            <p:nvSpPr>
              <p:cNvPr id="380" name="Google Shape;380;p32"/>
              <p:cNvSpPr/>
              <p:nvPr/>
            </p:nvSpPr>
            <p:spPr>
              <a:xfrm>
                <a:off x="6034673" y="-607677"/>
                <a:ext cx="304039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304039" h="281305" extrusionOk="0">
                    <a:moveTo>
                      <a:pt x="237151" y="0"/>
                    </a:moveTo>
                    <a:lnTo>
                      <a:pt x="66889" y="0"/>
                    </a:lnTo>
                    <a:cubicBezTo>
                      <a:pt x="29942" y="0"/>
                      <a:pt x="0" y="30117"/>
                      <a:pt x="0" y="67269"/>
                    </a:cubicBezTo>
                    <a:lnTo>
                      <a:pt x="0" y="214037"/>
                    </a:lnTo>
                    <a:cubicBezTo>
                      <a:pt x="0" y="251189"/>
                      <a:pt x="29942" y="281305"/>
                      <a:pt x="66889" y="281305"/>
                    </a:cubicBezTo>
                    <a:lnTo>
                      <a:pt x="237151" y="281305"/>
                    </a:lnTo>
                    <a:cubicBezTo>
                      <a:pt x="274098" y="281305"/>
                      <a:pt x="304039" y="251189"/>
                      <a:pt x="304039" y="214037"/>
                    </a:cubicBezTo>
                    <a:lnTo>
                      <a:pt x="304039" y="67269"/>
                    </a:lnTo>
                    <a:cubicBezTo>
                      <a:pt x="304039" y="30117"/>
                      <a:pt x="274098" y="0"/>
                      <a:pt x="237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6139190" y="-536885"/>
                <a:ext cx="93109" cy="172149"/>
              </a:xfrm>
              <a:custGeom>
                <a:avLst/>
                <a:gdLst/>
                <a:ahLst/>
                <a:cxnLst/>
                <a:rect l="l" t="t" r="r" b="b"/>
                <a:pathLst>
                  <a:path w="93109" h="172149" extrusionOk="0">
                    <a:moveTo>
                      <a:pt x="44390" y="0"/>
                    </a:moveTo>
                    <a:cubicBezTo>
                      <a:pt x="57415" y="0"/>
                      <a:pt x="67667" y="2898"/>
                      <a:pt x="75146" y="8695"/>
                    </a:cubicBezTo>
                    <a:cubicBezTo>
                      <a:pt x="82687" y="14492"/>
                      <a:pt x="86457" y="22546"/>
                      <a:pt x="86457" y="32858"/>
                    </a:cubicBezTo>
                    <a:cubicBezTo>
                      <a:pt x="86457" y="41163"/>
                      <a:pt x="84353" y="47740"/>
                      <a:pt x="80145" y="52590"/>
                    </a:cubicBezTo>
                    <a:cubicBezTo>
                      <a:pt x="75925" y="57383"/>
                      <a:pt x="69917" y="60421"/>
                      <a:pt x="62097" y="61703"/>
                    </a:cubicBezTo>
                    <a:lnTo>
                      <a:pt x="62097" y="62204"/>
                    </a:lnTo>
                    <a:cubicBezTo>
                      <a:pt x="72520" y="63542"/>
                      <a:pt x="80279" y="66914"/>
                      <a:pt x="85374" y="72321"/>
                    </a:cubicBezTo>
                    <a:cubicBezTo>
                      <a:pt x="90531" y="77672"/>
                      <a:pt x="93109" y="85196"/>
                      <a:pt x="93109" y="94895"/>
                    </a:cubicBezTo>
                    <a:cubicBezTo>
                      <a:pt x="93109" y="106600"/>
                      <a:pt x="89473" y="115825"/>
                      <a:pt x="82212" y="122570"/>
                    </a:cubicBezTo>
                    <a:cubicBezTo>
                      <a:pt x="75013" y="129314"/>
                      <a:pt x="65089" y="132686"/>
                      <a:pt x="52453" y="132686"/>
                    </a:cubicBezTo>
                    <a:cubicBezTo>
                      <a:pt x="41374" y="132686"/>
                      <a:pt x="32338" y="130931"/>
                      <a:pt x="25357" y="127419"/>
                    </a:cubicBezTo>
                    <a:lnTo>
                      <a:pt x="25357" y="172149"/>
                    </a:lnTo>
                    <a:lnTo>
                      <a:pt x="0" y="172149"/>
                    </a:lnTo>
                    <a:lnTo>
                      <a:pt x="0" y="39379"/>
                    </a:lnTo>
                    <a:cubicBezTo>
                      <a:pt x="0" y="26894"/>
                      <a:pt x="3880" y="17223"/>
                      <a:pt x="11639" y="10367"/>
                    </a:cubicBezTo>
                    <a:cubicBezTo>
                      <a:pt x="19398" y="3456"/>
                      <a:pt x="30319" y="0"/>
                      <a:pt x="44390" y="0"/>
                    </a:cubicBezTo>
                    <a:close/>
                    <a:moveTo>
                      <a:pt x="43721" y="19899"/>
                    </a:moveTo>
                    <a:cubicBezTo>
                      <a:pt x="31474" y="19899"/>
                      <a:pt x="25357" y="27200"/>
                      <a:pt x="25357" y="41804"/>
                    </a:cubicBezTo>
                    <a:lnTo>
                      <a:pt x="25357" y="106517"/>
                    </a:lnTo>
                    <a:cubicBezTo>
                      <a:pt x="28020" y="108244"/>
                      <a:pt x="31280" y="109666"/>
                      <a:pt x="35159" y="110781"/>
                    </a:cubicBezTo>
                    <a:cubicBezTo>
                      <a:pt x="39039" y="111840"/>
                      <a:pt x="42651" y="112369"/>
                      <a:pt x="45971" y="112369"/>
                    </a:cubicBezTo>
                    <a:cubicBezTo>
                      <a:pt x="53061" y="112369"/>
                      <a:pt x="58327" y="110641"/>
                      <a:pt x="61769" y="107186"/>
                    </a:cubicBezTo>
                    <a:cubicBezTo>
                      <a:pt x="65198" y="103730"/>
                      <a:pt x="66925" y="98880"/>
                      <a:pt x="66925" y="92638"/>
                    </a:cubicBezTo>
                    <a:cubicBezTo>
                      <a:pt x="66925" y="86506"/>
                      <a:pt x="65065" y="81853"/>
                      <a:pt x="61355" y="78675"/>
                    </a:cubicBezTo>
                    <a:cubicBezTo>
                      <a:pt x="57695" y="75443"/>
                      <a:pt x="52343" y="73826"/>
                      <a:pt x="45302" y="73826"/>
                    </a:cubicBezTo>
                    <a:lnTo>
                      <a:pt x="39318" y="73826"/>
                    </a:lnTo>
                    <a:lnTo>
                      <a:pt x="39318" y="53592"/>
                    </a:lnTo>
                    <a:lnTo>
                      <a:pt x="43721" y="53592"/>
                    </a:lnTo>
                    <a:cubicBezTo>
                      <a:pt x="49218" y="53592"/>
                      <a:pt x="53474" y="52088"/>
                      <a:pt x="56527" y="49078"/>
                    </a:cubicBezTo>
                    <a:cubicBezTo>
                      <a:pt x="59580" y="46012"/>
                      <a:pt x="61100" y="41637"/>
                      <a:pt x="61100" y="35951"/>
                    </a:cubicBezTo>
                    <a:cubicBezTo>
                      <a:pt x="61100" y="30823"/>
                      <a:pt x="59580" y="26866"/>
                      <a:pt x="56527" y="24079"/>
                    </a:cubicBezTo>
                    <a:cubicBezTo>
                      <a:pt x="53474" y="21292"/>
                      <a:pt x="49218" y="19899"/>
                      <a:pt x="43721" y="19899"/>
                    </a:cubicBezTo>
                    <a:close/>
                  </a:path>
                </a:pathLst>
              </a:custGeom>
              <a:solidFill>
                <a:srgbClr val="2C3038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6034673" y="-607677"/>
                <a:ext cx="304039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304039" h="281305" extrusionOk="0">
                    <a:moveTo>
                      <a:pt x="237151" y="0"/>
                    </a:moveTo>
                    <a:lnTo>
                      <a:pt x="66889" y="0"/>
                    </a:lnTo>
                    <a:cubicBezTo>
                      <a:pt x="29942" y="0"/>
                      <a:pt x="0" y="30117"/>
                      <a:pt x="0" y="67269"/>
                    </a:cubicBezTo>
                    <a:lnTo>
                      <a:pt x="0" y="214037"/>
                    </a:lnTo>
                    <a:cubicBezTo>
                      <a:pt x="0" y="251189"/>
                      <a:pt x="29942" y="281305"/>
                      <a:pt x="66889" y="281305"/>
                    </a:cubicBezTo>
                    <a:lnTo>
                      <a:pt x="237151" y="281305"/>
                    </a:lnTo>
                    <a:cubicBezTo>
                      <a:pt x="274098" y="281305"/>
                      <a:pt x="304039" y="251189"/>
                      <a:pt x="304039" y="214037"/>
                    </a:cubicBezTo>
                    <a:lnTo>
                      <a:pt x="304039" y="67269"/>
                    </a:lnTo>
                    <a:cubicBezTo>
                      <a:pt x="304039" y="30117"/>
                      <a:pt x="274098" y="0"/>
                      <a:pt x="237151" y="0"/>
                    </a:cubicBezTo>
                    <a:close/>
                  </a:path>
                </a:pathLst>
              </a:custGeom>
              <a:noFill/>
              <a:ln w="12100" cap="flat" cmpd="sng">
                <a:solidFill>
                  <a:srgbClr val="CAD3E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</p:grpSp>
      </p:grpSp>
      <p:sp>
        <p:nvSpPr>
          <p:cNvPr id="383" name="Google Shape;383;p32"/>
          <p:cNvSpPr txBox="1"/>
          <p:nvPr/>
        </p:nvSpPr>
        <p:spPr>
          <a:xfrm>
            <a:off x="1279500" y="4218750"/>
            <a:ext cx="65850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2200" dirty="0">
                <a:solidFill>
                  <a:schemeClr val="lt1"/>
                </a:solidFill>
              </a:rPr>
              <a:t>Чат Советника </a:t>
            </a:r>
            <a:r>
              <a:rPr lang="ru-RU" sz="2200" dirty="0">
                <a:solidFill>
                  <a:schemeClr val="lt1"/>
                </a:solidFill>
              </a:rPr>
              <a:t>директора </a:t>
            </a:r>
            <a:br>
              <a:rPr lang="ru-RU" sz="2200" dirty="0">
                <a:solidFill>
                  <a:schemeClr val="lt1"/>
                </a:solidFill>
              </a:rPr>
            </a:br>
            <a:r>
              <a:rPr lang="ru" sz="2200" dirty="0">
                <a:solidFill>
                  <a:schemeClr val="lt1"/>
                </a:solidFill>
              </a:rPr>
              <a:t>по воспитанию в Сферуме</a:t>
            </a:r>
            <a:endParaRPr sz="1000" i="0" u="none" strike="noStrike" cap="none" dirty="0">
              <a:solidFill>
                <a:srgbClr val="FFFFFF"/>
              </a:solidFill>
            </a:endParaRPr>
          </a:p>
        </p:txBody>
      </p:sp>
      <p:pic>
        <p:nvPicPr>
          <p:cNvPr id="384" name="Google Shape;384;p32"/>
          <p:cNvPicPr preferRelativeResize="0"/>
          <p:nvPr/>
        </p:nvPicPr>
        <p:blipFill rotWithShape="1">
          <a:blip r:embed="rId5">
            <a:alphaModFix/>
          </a:blip>
          <a:srcRect l="27511" t="21202" r="29567" b="22271"/>
          <a:stretch/>
        </p:blipFill>
        <p:spPr>
          <a:xfrm>
            <a:off x="7715650" y="443712"/>
            <a:ext cx="925622" cy="685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32"/>
          <p:cNvGrpSpPr/>
          <p:nvPr/>
        </p:nvGrpSpPr>
        <p:grpSpPr>
          <a:xfrm>
            <a:off x="475812" y="514847"/>
            <a:ext cx="2569275" cy="543440"/>
            <a:chOff x="651195" y="592289"/>
            <a:chExt cx="3355898" cy="709822"/>
          </a:xfrm>
        </p:grpSpPr>
        <p:sp>
          <p:nvSpPr>
            <p:cNvPr id="386" name="Google Shape;386;p32"/>
            <p:cNvSpPr/>
            <p:nvPr/>
          </p:nvSpPr>
          <p:spPr>
            <a:xfrm>
              <a:off x="1512231" y="646441"/>
              <a:ext cx="2494862" cy="588979"/>
            </a:xfrm>
            <a:custGeom>
              <a:avLst/>
              <a:gdLst/>
              <a:ahLst/>
              <a:cxnLst/>
              <a:rect l="l" t="t" r="r" b="b"/>
              <a:pathLst>
                <a:path w="1858370" h="438718" extrusionOk="0">
                  <a:moveTo>
                    <a:pt x="132768" y="344711"/>
                  </a:moveTo>
                  <a:cubicBezTo>
                    <a:pt x="186842" y="344711"/>
                    <a:pt x="238014" y="316750"/>
                    <a:pt x="256854" y="261802"/>
                  </a:cubicBezTo>
                  <a:lnTo>
                    <a:pt x="195523" y="251678"/>
                  </a:lnTo>
                  <a:cubicBezTo>
                    <a:pt x="184423" y="271898"/>
                    <a:pt x="162708" y="285405"/>
                    <a:pt x="136127" y="285405"/>
                  </a:cubicBezTo>
                  <a:cubicBezTo>
                    <a:pt x="96539" y="285405"/>
                    <a:pt x="68050" y="255522"/>
                    <a:pt x="68050" y="213594"/>
                  </a:cubicBezTo>
                  <a:cubicBezTo>
                    <a:pt x="68050" y="171638"/>
                    <a:pt x="96539" y="141755"/>
                    <a:pt x="136127" y="141755"/>
                  </a:cubicBezTo>
                  <a:cubicBezTo>
                    <a:pt x="162197" y="141755"/>
                    <a:pt x="183940" y="155262"/>
                    <a:pt x="193588" y="175969"/>
                  </a:cubicBezTo>
                  <a:lnTo>
                    <a:pt x="254919" y="165846"/>
                  </a:lnTo>
                  <a:cubicBezTo>
                    <a:pt x="237047" y="111385"/>
                    <a:pt x="188777" y="82476"/>
                    <a:pt x="132768" y="82476"/>
                  </a:cubicBezTo>
                  <a:cubicBezTo>
                    <a:pt x="55015" y="82476"/>
                    <a:pt x="0" y="137424"/>
                    <a:pt x="0" y="213594"/>
                  </a:cubicBezTo>
                  <a:cubicBezTo>
                    <a:pt x="0" y="289736"/>
                    <a:pt x="55015" y="344711"/>
                    <a:pt x="132768" y="344711"/>
                  </a:cubicBezTo>
                  <a:close/>
                  <a:moveTo>
                    <a:pt x="412386" y="438691"/>
                  </a:moveTo>
                  <a:lnTo>
                    <a:pt x="474201" y="438691"/>
                  </a:lnTo>
                  <a:lnTo>
                    <a:pt x="474201" y="340840"/>
                  </a:lnTo>
                  <a:cubicBezTo>
                    <a:pt x="552894" y="340840"/>
                    <a:pt x="608447" y="287814"/>
                    <a:pt x="608447" y="213079"/>
                  </a:cubicBezTo>
                  <a:cubicBezTo>
                    <a:pt x="608447" y="138372"/>
                    <a:pt x="552894" y="85860"/>
                    <a:pt x="474201" y="85860"/>
                  </a:cubicBezTo>
                  <a:lnTo>
                    <a:pt x="474201" y="0"/>
                  </a:lnTo>
                  <a:lnTo>
                    <a:pt x="412386" y="0"/>
                  </a:lnTo>
                  <a:lnTo>
                    <a:pt x="412386" y="85806"/>
                  </a:lnTo>
                  <a:cubicBezTo>
                    <a:pt x="334177" y="85806"/>
                    <a:pt x="278651" y="138345"/>
                    <a:pt x="278651" y="213079"/>
                  </a:cubicBezTo>
                  <a:cubicBezTo>
                    <a:pt x="278651" y="287787"/>
                    <a:pt x="334177" y="340840"/>
                    <a:pt x="412386" y="340840"/>
                  </a:cubicBezTo>
                  <a:lnTo>
                    <a:pt x="412386" y="438664"/>
                  </a:lnTo>
                  <a:close/>
                  <a:moveTo>
                    <a:pt x="412386" y="285405"/>
                  </a:moveTo>
                  <a:cubicBezTo>
                    <a:pt x="372797" y="285405"/>
                    <a:pt x="345276" y="256009"/>
                    <a:pt x="345276" y="213106"/>
                  </a:cubicBezTo>
                  <a:cubicBezTo>
                    <a:pt x="345276" y="170691"/>
                    <a:pt x="372797" y="141268"/>
                    <a:pt x="412386" y="141268"/>
                  </a:cubicBezTo>
                  <a:lnTo>
                    <a:pt x="412386" y="285405"/>
                  </a:lnTo>
                  <a:close/>
                  <a:moveTo>
                    <a:pt x="474201" y="285405"/>
                  </a:moveTo>
                  <a:lnTo>
                    <a:pt x="474201" y="141268"/>
                  </a:lnTo>
                  <a:cubicBezTo>
                    <a:pt x="514273" y="141268"/>
                    <a:pt x="541794" y="170691"/>
                    <a:pt x="541794" y="213106"/>
                  </a:cubicBezTo>
                  <a:cubicBezTo>
                    <a:pt x="541794" y="256009"/>
                    <a:pt x="514273" y="285405"/>
                    <a:pt x="474201" y="285405"/>
                  </a:cubicBezTo>
                  <a:close/>
                  <a:moveTo>
                    <a:pt x="905910" y="209723"/>
                  </a:moveTo>
                  <a:cubicBezTo>
                    <a:pt x="905910" y="138372"/>
                    <a:pt x="850841" y="82449"/>
                    <a:pt x="772632" y="82449"/>
                  </a:cubicBezTo>
                  <a:cubicBezTo>
                    <a:pt x="694907" y="82449"/>
                    <a:pt x="639381" y="137397"/>
                    <a:pt x="639381" y="213594"/>
                  </a:cubicBezTo>
                  <a:cubicBezTo>
                    <a:pt x="639381" y="289736"/>
                    <a:pt x="694423" y="344711"/>
                    <a:pt x="771665" y="344711"/>
                  </a:cubicBezTo>
                  <a:cubicBezTo>
                    <a:pt x="825255" y="344711"/>
                    <a:pt x="877422" y="319159"/>
                    <a:pt x="894784" y="270003"/>
                  </a:cubicBezTo>
                  <a:lnTo>
                    <a:pt x="833480" y="259853"/>
                  </a:lnTo>
                  <a:cubicBezTo>
                    <a:pt x="821896" y="276256"/>
                    <a:pt x="801605" y="286867"/>
                    <a:pt x="775535" y="286867"/>
                  </a:cubicBezTo>
                  <a:cubicBezTo>
                    <a:pt x="737371" y="286867"/>
                    <a:pt x="712269" y="264671"/>
                    <a:pt x="706006" y="230457"/>
                  </a:cubicBezTo>
                  <a:lnTo>
                    <a:pt x="904943" y="230457"/>
                  </a:lnTo>
                  <a:cubicBezTo>
                    <a:pt x="905427" y="224664"/>
                    <a:pt x="905910" y="217437"/>
                    <a:pt x="905910" y="209723"/>
                  </a:cubicBezTo>
                  <a:close/>
                  <a:moveTo>
                    <a:pt x="772632" y="136910"/>
                  </a:moveTo>
                  <a:cubicBezTo>
                    <a:pt x="803056" y="136910"/>
                    <a:pt x="826223" y="156697"/>
                    <a:pt x="834931" y="183683"/>
                  </a:cubicBezTo>
                  <a:lnTo>
                    <a:pt x="709393" y="183683"/>
                  </a:lnTo>
                  <a:cubicBezTo>
                    <a:pt x="718531" y="155722"/>
                    <a:pt x="742209" y="136937"/>
                    <a:pt x="772632" y="136937"/>
                  </a:cubicBezTo>
                  <a:close/>
                  <a:moveTo>
                    <a:pt x="946681" y="438691"/>
                  </a:moveTo>
                  <a:lnTo>
                    <a:pt x="1011856" y="438691"/>
                  </a:lnTo>
                  <a:lnTo>
                    <a:pt x="1011856" y="303757"/>
                  </a:lnTo>
                  <a:cubicBezTo>
                    <a:pt x="1035544" y="329813"/>
                    <a:pt x="1068992" y="344676"/>
                    <a:pt x="1104067" y="344738"/>
                  </a:cubicBezTo>
                  <a:cubicBezTo>
                    <a:pt x="1176498" y="344738"/>
                    <a:pt x="1227213" y="289790"/>
                    <a:pt x="1227213" y="213621"/>
                  </a:cubicBezTo>
                  <a:cubicBezTo>
                    <a:pt x="1227213" y="137451"/>
                    <a:pt x="1176498" y="82476"/>
                    <a:pt x="1104067" y="82476"/>
                  </a:cubicBezTo>
                  <a:cubicBezTo>
                    <a:pt x="1058701" y="82476"/>
                    <a:pt x="1025374" y="106567"/>
                    <a:pt x="1008953" y="126841"/>
                  </a:cubicBezTo>
                  <a:lnTo>
                    <a:pt x="997397" y="87321"/>
                  </a:lnTo>
                  <a:lnTo>
                    <a:pt x="946681" y="87321"/>
                  </a:lnTo>
                  <a:lnTo>
                    <a:pt x="946681" y="438718"/>
                  </a:lnTo>
                  <a:close/>
                  <a:moveTo>
                    <a:pt x="1086222" y="286840"/>
                  </a:moveTo>
                  <a:cubicBezTo>
                    <a:pt x="1042279" y="286840"/>
                    <a:pt x="1011856" y="255982"/>
                    <a:pt x="1011856" y="213594"/>
                  </a:cubicBezTo>
                  <a:cubicBezTo>
                    <a:pt x="1011856" y="171151"/>
                    <a:pt x="1042279" y="140321"/>
                    <a:pt x="1086222" y="140321"/>
                  </a:cubicBezTo>
                  <a:cubicBezTo>
                    <a:pt x="1129680" y="140321"/>
                    <a:pt x="1159137" y="171178"/>
                    <a:pt x="1159137" y="213594"/>
                  </a:cubicBezTo>
                  <a:cubicBezTo>
                    <a:pt x="1159137" y="256009"/>
                    <a:pt x="1129680" y="286867"/>
                    <a:pt x="1086222" y="286867"/>
                  </a:cubicBezTo>
                  <a:close/>
                  <a:moveTo>
                    <a:pt x="1443162" y="87294"/>
                  </a:moveTo>
                  <a:lnTo>
                    <a:pt x="1382826" y="255035"/>
                  </a:lnTo>
                  <a:lnTo>
                    <a:pt x="1374118" y="255035"/>
                  </a:lnTo>
                  <a:lnTo>
                    <a:pt x="1306041" y="87294"/>
                  </a:lnTo>
                  <a:lnTo>
                    <a:pt x="1236513" y="87294"/>
                  </a:lnTo>
                  <a:lnTo>
                    <a:pt x="1348532" y="352425"/>
                  </a:lnTo>
                  <a:cubicBezTo>
                    <a:pt x="1340818" y="372672"/>
                    <a:pt x="1333078" y="379412"/>
                    <a:pt x="1315206" y="379412"/>
                  </a:cubicBezTo>
                  <a:lnTo>
                    <a:pt x="1265485" y="379412"/>
                  </a:lnTo>
                  <a:lnTo>
                    <a:pt x="1270806" y="438691"/>
                  </a:lnTo>
                  <a:lnTo>
                    <a:pt x="1310395" y="438691"/>
                  </a:lnTo>
                  <a:cubicBezTo>
                    <a:pt x="1361567" y="438691"/>
                    <a:pt x="1388120" y="415575"/>
                    <a:pt x="1407417" y="363496"/>
                  </a:cubicBezTo>
                  <a:lnTo>
                    <a:pt x="1508847" y="87294"/>
                  </a:lnTo>
                  <a:lnTo>
                    <a:pt x="1443162" y="87294"/>
                  </a:lnTo>
                  <a:close/>
                  <a:moveTo>
                    <a:pt x="1546931" y="339893"/>
                  </a:moveTo>
                  <a:lnTo>
                    <a:pt x="1608746" y="339893"/>
                  </a:lnTo>
                  <a:lnTo>
                    <a:pt x="1608746" y="165385"/>
                  </a:lnTo>
                  <a:lnTo>
                    <a:pt x="1617426" y="165385"/>
                  </a:lnTo>
                  <a:lnTo>
                    <a:pt x="1676339" y="339893"/>
                  </a:lnTo>
                  <a:lnTo>
                    <a:pt x="1726059" y="339893"/>
                  </a:lnTo>
                  <a:lnTo>
                    <a:pt x="1788358" y="165385"/>
                  </a:lnTo>
                  <a:lnTo>
                    <a:pt x="1796555" y="165385"/>
                  </a:lnTo>
                  <a:lnTo>
                    <a:pt x="1796555" y="339893"/>
                  </a:lnTo>
                  <a:lnTo>
                    <a:pt x="1858370" y="339893"/>
                  </a:lnTo>
                  <a:lnTo>
                    <a:pt x="1858370" y="87294"/>
                  </a:lnTo>
                  <a:lnTo>
                    <a:pt x="1762288" y="87294"/>
                  </a:lnTo>
                  <a:lnTo>
                    <a:pt x="1707246" y="244424"/>
                  </a:lnTo>
                  <a:lnTo>
                    <a:pt x="1698538" y="244424"/>
                  </a:lnTo>
                  <a:lnTo>
                    <a:pt x="1645431" y="87294"/>
                  </a:lnTo>
                  <a:lnTo>
                    <a:pt x="1546931" y="87294"/>
                  </a:lnTo>
                  <a:lnTo>
                    <a:pt x="1546931" y="3398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387" name="Google Shape;387;p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1195" y="592289"/>
              <a:ext cx="709822" cy="709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8" name="Google Shape;388;p32"/>
          <p:cNvSpPr/>
          <p:nvPr/>
        </p:nvSpPr>
        <p:spPr>
          <a:xfrm>
            <a:off x="3398250" y="1625663"/>
            <a:ext cx="2347500" cy="2347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 txBox="1"/>
          <p:nvPr/>
        </p:nvSpPr>
        <p:spPr>
          <a:xfrm>
            <a:off x="3072000" y="26101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QR-код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ferum">
  <a:themeElements>
    <a:clrScheme name="Пользовательские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7FF"/>
      </a:accent1>
      <a:accent2>
        <a:srgbClr val="8024C0"/>
      </a:accent2>
      <a:accent3>
        <a:srgbClr val="FF3885"/>
      </a:accent3>
      <a:accent4>
        <a:srgbClr val="00EAFF"/>
      </a:accent4>
      <a:accent5>
        <a:srgbClr val="BEB6AE"/>
      </a:accent5>
      <a:accent6>
        <a:srgbClr val="17D685"/>
      </a:accent6>
      <a:hlink>
        <a:srgbClr val="AD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ferum">
  <a:themeElements>
    <a:clrScheme name="Пользовательские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7FF"/>
      </a:accent1>
      <a:accent2>
        <a:srgbClr val="8024C0"/>
      </a:accent2>
      <a:accent3>
        <a:srgbClr val="FF3885"/>
      </a:accent3>
      <a:accent4>
        <a:srgbClr val="00EAFF"/>
      </a:accent4>
      <a:accent5>
        <a:srgbClr val="BEB6AE"/>
      </a:accent5>
      <a:accent6>
        <a:srgbClr val="17D685"/>
      </a:accent6>
      <a:hlink>
        <a:srgbClr val="AD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538</Words>
  <Application>Microsoft Office PowerPoint</Application>
  <PresentationFormat>Экран (16:9)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Inter SemiBold</vt:lpstr>
      <vt:lpstr>Inter</vt:lpstr>
      <vt:lpstr>Arial</vt:lpstr>
      <vt:lpstr>Roboto</vt:lpstr>
      <vt:lpstr>Inter Medium</vt:lpstr>
      <vt:lpstr>Play</vt:lpstr>
      <vt:lpstr>Simple Light</vt:lpstr>
      <vt:lpstr>1_Sferum</vt:lpstr>
      <vt:lpstr>1_Sferum</vt:lpstr>
      <vt:lpstr>Презентация PowerPoint</vt:lpstr>
      <vt:lpstr>Сферум — безопасная среда  для учёбы и общения</vt:lpstr>
      <vt:lpstr>Вовлечённость Советника по воспитанию, классного руководителя в работу с аудиторией в Сферуме</vt:lpstr>
      <vt:lpstr>Презентация PowerPoint</vt:lpstr>
      <vt:lpstr>Сервисы в новом учебном году</vt:lpstr>
      <vt:lpstr>Преимущества интеграции Сферума и ЭЖД для пользователей </vt:lpstr>
      <vt:lpstr>Презентация PowerPoint</vt:lpstr>
      <vt:lpstr>Сферум для педагогов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UserShcherbatova</dc:creator>
  <cp:lastModifiedBy>UserShcherbatova</cp:lastModifiedBy>
  <cp:revision>3</cp:revision>
  <dcterms:modified xsi:type="dcterms:W3CDTF">2024-08-21T10:03:04Z</dcterms:modified>
</cp:coreProperties>
</file>