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12192000" cy="6858000"/>
  <p:notesSz cx="6797675" cy="9926638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737EA3-B381-47A9-BFD9-730B4836F066}">
          <p14:sldIdLst>
            <p14:sldId id="258"/>
            <p14:sldId id="256"/>
            <p14:sldId id="257"/>
            <p14:sldId id="259"/>
            <p14:sldId id="260"/>
            <p14:sldId id="261"/>
            <p14:sldId id="262"/>
          </p14:sldIdLst>
        </p14:section>
        <p14:section name="Раздел без заголовка" id="{74604D6F-8683-4E50-8FB7-3EFB85D12A43}">
          <p14:sldIdLst>
            <p14:sldId id="263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BBAC6"/>
    <a:srgbClr val="DDF9B8"/>
    <a:srgbClr val="5D5B6F"/>
    <a:srgbClr val="14CE9F"/>
    <a:srgbClr val="F2F2F2"/>
    <a:srgbClr val="F6F6F9"/>
    <a:srgbClr val="C0BAA7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5604" autoAdjust="0"/>
  </p:normalViewPr>
  <p:slideViewPr>
    <p:cSldViewPr snapToGrid="0" showGuides="1">
      <p:cViewPr varScale="1">
        <p:scale>
          <a:sx n="111" d="100"/>
          <a:sy n="111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E9C85-32D4-48FF-BC3E-45B98C8000D8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615B4-4B49-479A-B3DB-7A4B6BBFE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8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CC7CF-3AA2-47FD-950C-99CD1E133DEE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1883C-CCF7-46E7-BBED-6C032733D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3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5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584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8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95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11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13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0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70813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 flipH="1">
            <a:off x="11988800" y="0"/>
            <a:ext cx="203200" cy="6858000"/>
          </a:xfrm>
          <a:prstGeom prst="rect">
            <a:avLst/>
          </a:prstGeom>
          <a:gradFill>
            <a:gsLst>
              <a:gs pos="92000">
                <a:srgbClr val="14CE9F"/>
              </a:gs>
              <a:gs pos="2000">
                <a:srgbClr val="DDF9B8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7250113" y="660400"/>
            <a:ext cx="4281487" cy="18034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4000">
                <a:solidFill>
                  <a:srgbClr val="5D5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6076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40007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22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5364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658813" y="660400"/>
            <a:ext cx="4281487" cy="18034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>
                <a:solidFill>
                  <a:srgbClr val="5D5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59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35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97263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gradFill>
            <a:gsLst>
              <a:gs pos="92000">
                <a:srgbClr val="14CE9F"/>
              </a:gs>
              <a:gs pos="2000">
                <a:srgbClr val="DDF9B8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8813" y="660400"/>
            <a:ext cx="4281487" cy="5461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>
                <a:solidFill>
                  <a:srgbClr val="5D5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891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4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8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3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2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4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aphicFrame>
        <p:nvGraphicFramePr>
          <p:cNvPr id="18" name="Object 6" hidden="1">
            <a:extLst>
              <a:ext uri="{FF2B5EF4-FFF2-40B4-BE49-F238E27FC236}">
                <a16:creationId xmlns:a16="http://schemas.microsoft.com/office/drawing/2014/main" id="{93882F46-66A3-4163-84EC-B7FF081930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9667512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40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49" r:id="rId18"/>
    <p:sldLayoutId id="2147483662" r:id="rId19"/>
    <p:sldLayoutId id="214748366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" userDrawn="1">
          <p15:clr>
            <a:srgbClr val="F26B43"/>
          </p15:clr>
        </p15:guide>
        <p15:guide id="2" pos="415" userDrawn="1">
          <p15:clr>
            <a:srgbClr val="F26B43"/>
          </p15:clr>
        </p15:guide>
        <p15:guide id="3" orient="horz" pos="3906" userDrawn="1">
          <p15:clr>
            <a:srgbClr val="F26B43"/>
          </p15:clr>
        </p15:guide>
        <p15:guide id="4" pos="72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32077" y="1768890"/>
            <a:ext cx="10106934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 как физическое явление</a:t>
            </a:r>
            <a:endParaRPr kumimoji="0" lang="ru-RU" altLang="ru-RU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Иваничкин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Никита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«Гимназия №6» г. Брянска 11а класс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Гоготова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Наталия Владимировна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физики</a:t>
            </a:r>
          </a:p>
        </p:txBody>
      </p:sp>
    </p:spTree>
    <p:extLst>
      <p:ext uri="{BB962C8B-B14F-4D97-AF65-F5344CB8AC3E}">
        <p14:creationId xmlns:p14="http://schemas.microsoft.com/office/powerpoint/2010/main" val="112882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5311" y="436207"/>
            <a:ext cx="116139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Ультразвуком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называют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звуковые волны колеблющиеся свыше 20 000 Гц, распространяющиеся как в воздухе, так и в твердых средах.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больших частот колебания, окружающая среда нагревается вследствие поглощения ею выделяемой ультразвуком энергии.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904" y="15920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Труба Рубенса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6553" y="1574461"/>
            <a:ext cx="1145627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Труба заполнена горючим газом, так что просачивающийся через отверстия газ горит. Если используется постоянная частота, то в пределах трубы может сформироваться стоячая волна. Когда динамик включен, в трубе формируются области повышенного и пониженного давления. Там, где благодаря звуковым волнам находится область повышенного давления, через отверстия просачивается больше газа и высота пламени больше. Благодаря этому можно измерить длину волны просто измеряя рулеткой расстояние между пиками.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82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113" y="0"/>
            <a:ext cx="5288627" cy="905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0113" y="905056"/>
            <a:ext cx="112250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 – неотъемлемая часть жизни большинства людей и является частью эволюции и мировосприятия без которого окружающая нас среда была бы гораздо более скучным и опасным местом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500" y="3074494"/>
            <a:ext cx="11605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2F549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работы и Задачи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0113" y="4090157"/>
            <a:ext cx="116050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свойств звука.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 показать при помощи Трубы Рубенса основные характеристики звука.</a:t>
            </a:r>
          </a:p>
        </p:txBody>
      </p:sp>
    </p:spTree>
    <p:extLst>
      <p:ext uri="{BB962C8B-B14F-4D97-AF65-F5344CB8AC3E}">
        <p14:creationId xmlns:p14="http://schemas.microsoft.com/office/powerpoint/2010/main" val="249168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6538" y="1459362"/>
            <a:ext cx="9366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литературы и тематических сайтов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6538" y="652966"/>
            <a:ext cx="11855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021" y="2666977"/>
            <a:ext cx="5470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6538" y="4568176"/>
            <a:ext cx="1901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6538" y="5388604"/>
            <a:ext cx="3694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Труба Рубенса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6538" y="3547209"/>
            <a:ext cx="3694794" cy="834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Звуковые явления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2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902" y="164803"/>
            <a:ext cx="11686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 как физическое явление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902" y="872689"/>
            <a:ext cx="87223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Звук, который мы слышим, представляет собой механическую волну, которая распространяется в упругой среде. 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чем услышать звук его надо создать.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примитивный пример источника звука является металлическая линейка прикрепленная неподвижно.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измеряется в Герцах, к примеру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Гц = 1 колебание в секунду.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dzodzo.ru/wp-content/uploads/zvkovye-volny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242" y="1671143"/>
            <a:ext cx="2692609" cy="3731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76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675" y="190740"/>
            <a:ext cx="12013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воздухе при температуре 0°С и нормальном атмосферном давлении звук распространяется со скоростью 330 м/с, в морской воде – около 1500 м/с, в некоторых металлах скорость звука достигает 7000 м/с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8675" y="2499064"/>
            <a:ext cx="6824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Различимые качества звука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675" y="3206950"/>
            <a:ext cx="75148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Первое различимое качество звука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это его громкость.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Человеку более громкими кажутся те звуки, у которых амплитуда колебаний звуковой волны больше.</a:t>
            </a:r>
            <a:endParaRPr lang="ru-RU" sz="3600" dirty="0"/>
          </a:p>
        </p:txBody>
      </p:sp>
      <p:pic>
        <p:nvPicPr>
          <p:cNvPr id="9" name="Рисунок 8" descr="https://nopoint.ru/wp-content/uploads/2017/11/mekhanicheskie-kolebaniya-i-volny20-1024x61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572" y="3206950"/>
            <a:ext cx="3983420" cy="249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395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573" y="0"/>
            <a:ext cx="117926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Вторым различимым качеством звука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высота его тона.</a:t>
            </a:r>
          </a:p>
          <a:p>
            <a:pPr algn="just"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Звук, соответствующий строго определенной частоте колебаний, называется тоном.</a:t>
            </a:r>
          </a:p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 звука определяется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частотой звуковой волны.</a:t>
            </a:r>
          </a:p>
          <a:p>
            <a:pPr algn="just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больше частота звука, тем более высоким является тон</a:t>
            </a:r>
          </a:p>
          <a:p>
            <a:pPr algn="just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Частота определяется по формуле 1 /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период).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469" y="4824332"/>
            <a:ext cx="11792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Третье различимое качество звука –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его тембр.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тембру мы можем различать звуки из разных источников.</a:t>
            </a:r>
          </a:p>
        </p:txBody>
      </p:sp>
    </p:spTree>
    <p:extLst>
      <p:ext uri="{BB962C8B-B14F-4D97-AF65-F5344CB8AC3E}">
        <p14:creationId xmlns:p14="http://schemas.microsoft.com/office/powerpoint/2010/main" val="98745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3459" y="988303"/>
            <a:ext cx="117362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Звуковые волны могут распространяться в воздухе, газах, жидкостях и твердых телах.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безвоздушном пространстве волны не возникают.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Тела с низкой плотностью, обладающие упругостью, содержащие звукоизолирующие слои (например, прослойку воздуха) проводят звук в меньшей степени.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3460" y="280417"/>
            <a:ext cx="1173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Распространение звуковых волн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2218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1435" y="199696"/>
            <a:ext cx="115088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Скорость распространения звука в воздухе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была измерена в 17 веке Миланской академией наук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одном из холмов установили пушку, а на другом расположился наблюдательный пункт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засекли и в момент выстрела, который  определили по вспышке. И в момент приема звука вычислили скорость.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Она оказалась равной 330 метров в секунду.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газах скорость звука прямо пропорциональна температуре.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при 20°С скорость звука в воздухе равна 343 м/с, при 60°С — 366 м/с, при 100°С — 387 м/с.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932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738" y="340933"/>
            <a:ext cx="11740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Инфразвуком 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называют звуковые волны, не воспринимаемые человеком на слух. Это колебания, частоты которых меньше 16–20 Гц. Источники инфразвука– землетрясения, вулканические извержения, разряды молний, магнитные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бури, микросейсмические колебания поверхности Земли. </a:t>
            </a:r>
            <a:r>
              <a:rPr lang="ru-RU" sz="36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Инфразвук, образующийся в море, называют одной из возможных причин нахождения судов, покинутых экипажем.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9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Аспект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3356</TotalTime>
  <Words>594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Boguslawska</dc:creator>
  <cp:lastModifiedBy>Анастасия Иваничкина</cp:lastModifiedBy>
  <cp:revision>196</cp:revision>
  <cp:lastPrinted>2024-04-10T17:46:23Z</cp:lastPrinted>
  <dcterms:created xsi:type="dcterms:W3CDTF">2017-06-30T07:56:32Z</dcterms:created>
  <dcterms:modified xsi:type="dcterms:W3CDTF">2024-04-10T18:24:57Z</dcterms:modified>
</cp:coreProperties>
</file>