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253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05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95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4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6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43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3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75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0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13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8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718A-2759-4A5F-A4C5-CABEDA96E9F2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D973-0371-4689-B565-7CEAAF197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87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i-news.ru/research-development/kogda-lyudi-nachali-pit-korove-moloko.html" TargetMode="External"/><Relationship Id="rId7" Type="http://schemas.openxmlformats.org/officeDocument/2006/relationships/hyperlink" Target="https://goodlooker.ru/rastitelnoe-moloko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skrf.ru/tips/eksperty-obyasnyayut/nemolochnye-reki-polza-i-vred-rastitelnykh-analogov-moloka/" TargetMode="External"/><Relationship Id="rId5" Type="http://schemas.openxmlformats.org/officeDocument/2006/relationships/hyperlink" Target="https://www.sport-express.ru/zozh/reviews/moloko-vred-i-polza-chto-budet-esli-pit-moloko-kazhdyy-den-1763667/" TargetMode="External"/><Relationship Id="rId4" Type="http://schemas.openxmlformats.org/officeDocument/2006/relationships/hyperlink" Target="https://promupac.com/o_predpriyatii/blog/8_vidov_moloka_osobennosti_i_otlichiy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 l="-21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754B5-1980-86D2-659B-975226190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72" y="1436440"/>
            <a:ext cx="7772400" cy="2387600"/>
          </a:xfrm>
        </p:spPr>
        <p:txBody>
          <a:bodyPr>
            <a:no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«Молоко и «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немолоко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b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и вред для организма»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BAD51C-1C9F-1EA2-F00A-57FC397A1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949687"/>
            <a:ext cx="6858000" cy="1908313"/>
          </a:xfrm>
        </p:spPr>
        <p:txBody>
          <a:bodyPr/>
          <a:lstStyle/>
          <a:p>
            <a:pPr algn="r"/>
            <a:r>
              <a:rPr lang="ru-RU" b="1" i="1" dirty="0">
                <a:solidFill>
                  <a:srgbClr val="C00000"/>
                </a:solidFill>
              </a:rPr>
              <a:t>Выполнила: ученица 10 класса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</a:rPr>
              <a:t>МОУ-СОШ №4 г. Унеча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</a:rPr>
              <a:t>Подоляко Виктория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</a:rPr>
              <a:t>Руководитель: Феоктистова И.В.</a:t>
            </a:r>
          </a:p>
        </p:txBody>
      </p:sp>
    </p:spTree>
    <p:extLst>
      <p:ext uri="{BB962C8B-B14F-4D97-AF65-F5344CB8AC3E}">
        <p14:creationId xmlns:p14="http://schemas.microsoft.com/office/powerpoint/2010/main" val="2807155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40BDC-5059-08D9-CE6A-1EB5E8F4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48139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молока: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D72981-8871-C2D7-C41A-06C4ABEB4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848139"/>
            <a:ext cx="3886200" cy="589721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Животного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необходимых витаминов и минералов;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белка и кальция;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витамин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риска развития кариеса;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Хороший баланс белков, жиров и углеводов.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648E995-3F60-DEB8-F9D7-99E544EDC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848139"/>
            <a:ext cx="3886200" cy="589721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Растительного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витаминов группы В;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витаминов и полезных элементов; 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растительный белок;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вид обладает своим полезным составом;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обогащение витаминами и микроэлементами.</a:t>
            </a:r>
          </a:p>
        </p:txBody>
      </p:sp>
    </p:spTree>
    <p:extLst>
      <p:ext uri="{BB962C8B-B14F-4D97-AF65-F5344CB8AC3E}">
        <p14:creationId xmlns:p14="http://schemas.microsoft.com/office/powerpoint/2010/main" val="1671665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964A9-C1BA-3675-9EF7-04AFF796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87896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 молока: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FCA8A-54AC-2617-BF9D-A731BDA1A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887896"/>
            <a:ext cx="3886200" cy="5804451"/>
          </a:xfrm>
        </p:spPr>
        <p:txBody>
          <a:bodyPr/>
          <a:lstStyle/>
          <a:p>
            <a:pPr algn="ctr"/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Животного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повыситься уровень холестерина;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риска развития воспалений и проблем с мозгом;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появиться камни в почках.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F49EBC-2F00-D5E2-1C92-B8207A87D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887897"/>
            <a:ext cx="3886200" cy="5804450"/>
          </a:xfrm>
        </p:spPr>
        <p:txBody>
          <a:bodyPr/>
          <a:lstStyle/>
          <a:p>
            <a:pPr algn="ctr"/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Растительного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вызвать пищевую непереносимость;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риска появления гормонозависимых опухолей;</a:t>
            </a:r>
          </a:p>
          <a:p>
            <a:pPr marL="514350" indent="-51435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Крахмал может вызвать скачки сахара.</a:t>
            </a:r>
          </a:p>
        </p:txBody>
      </p:sp>
    </p:spTree>
    <p:extLst>
      <p:ext uri="{BB962C8B-B14F-4D97-AF65-F5344CB8AC3E}">
        <p14:creationId xmlns:p14="http://schemas.microsoft.com/office/powerpoint/2010/main" val="3641118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C1A4-3379-F352-9F72-506A6DF5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81037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опыты: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7A391A-4BDF-376D-8216-33B8AC43C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681036"/>
            <a:ext cx="4629150" cy="6176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наличия крахмала в молоке: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наличия белков: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82A198-66BB-4B06-BDB0-ABAD98725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681037"/>
            <a:ext cx="4514850" cy="6176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наличия казеина: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наличия жира: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C28E14-C077-3575-5D21-3946934D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54" y="1479505"/>
            <a:ext cx="3869635" cy="22400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9D9392-2426-6845-03B2-BF915F46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9" y="4518039"/>
            <a:ext cx="3910105" cy="23399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982FF0-8F79-3A8F-FA4E-37C569CE4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873" y="1338022"/>
            <a:ext cx="3671266" cy="23990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9EC8CE-1562-BCE4-AE61-9C6744652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689" y="4567986"/>
            <a:ext cx="3869635" cy="224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0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BAD3D-FB62-5D8F-5718-37E086A2E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8187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лабораторных опытов: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A04FD3-F07C-3DBC-5EBC-82EAECE19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81878"/>
            <a:ext cx="7886700" cy="6076122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растительном молоке определили наличие крахмала (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вызвать скачки сахара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514350" indent="-514350" algn="just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молоке растительного и животного происхождения определили наличие белка, причем в животном его содержание больше (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является полезным для организма, поскольку белок играет важную роль в пищеварении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514350" indent="-514350" algn="just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молоке растительного и животного происхождения сода не содержится (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избыток соды приводит к задержке жидкости и появлению отеков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 algn="just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62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D94FE-95DF-FCFD-EB18-68C834F1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2" y="-1"/>
            <a:ext cx="7892497" cy="79513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лабораторных опытов: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6F910-A627-7E57-8B54-EA8EA9B0C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795130"/>
            <a:ext cx="7892498" cy="5381833"/>
          </a:xfrm>
        </p:spPr>
        <p:txBody>
          <a:bodyPr/>
          <a:lstStyle/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 startAt="4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молоке растительного происхождения     не содержится белок казеин (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за строительство мышц и укрепляет иммунитет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514350" indent="-514350">
              <a:buAutoNum type="arabicPeriod" startAt="4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животного происхождения содержит больше жира, чем растительное (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жиры играют значительную роль в построении клеток кожи, сосудов, нервных окончаний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514350" indent="-514350">
              <a:buAutoNum type="arabicPeriod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224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D781A10-2066-C4FF-C138-782E90BB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90330"/>
            <a:ext cx="7886700" cy="6241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всегда обращайтесь к своему организму, чтобы сохранить здоровье и не терять позитивного настроя.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628D75-8222-201B-4EA1-56C5E340D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775" t="11263" r="2587" b="1"/>
          <a:stretch/>
        </p:blipFill>
        <p:spPr>
          <a:xfrm>
            <a:off x="164726" y="2762059"/>
            <a:ext cx="3838841" cy="39700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42A9BE-44E7-91A5-AD86-3193E13CB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418" y="2762059"/>
            <a:ext cx="3838842" cy="39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25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3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B6025-C44D-AB34-2B34-19367232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129" y="27662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7044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15BE5-3B55-8A29-58AE-AFC2EEF5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842058-5BF0-AE66-3C66-B72B6A8F7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различия между молоком растительного и животного происхождения, и выяснить, могут ли эти продукты нанести вред организму.</a:t>
            </a:r>
          </a:p>
        </p:txBody>
      </p:sp>
    </p:spTree>
    <p:extLst>
      <p:ext uri="{BB962C8B-B14F-4D97-AF65-F5344CB8AC3E}">
        <p14:creationId xmlns:p14="http://schemas.microsoft.com/office/powerpoint/2010/main" val="95824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8D5F4-A83B-C2F8-4EA7-9608EDDE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07083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38F58-795A-BC75-DDE0-2288578B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113182"/>
            <a:ext cx="8287910" cy="545989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Подобрать и изучить литературу по данной теме;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Выяснить, какие есть плюсы и минусы употребления этих продуктов;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Изучить свойства данных продуктов, проведя лабораторные исследования;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Проанализировать полученные результаты исследования;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Сделать выводы о влиянии на организм употребления данных продуктов.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778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01CC45-9FD3-4537-7461-C2083EBC1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6590"/>
            <a:ext cx="7886700" cy="59767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изучения: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растительного и животного происхождения.</a:t>
            </a:r>
          </a:p>
          <a:p>
            <a:pPr marL="0" indent="0" algn="just">
              <a:buNone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изучения: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данных продуктов питания.</a:t>
            </a:r>
          </a:p>
          <a:p>
            <a:pPr marL="0" indent="0" algn="just">
              <a:buNone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растительного происхождения вполне может стать заменой животному, поскольку в нём также содержится большое количество питательных веществ, необходимых организму.</a:t>
            </a:r>
          </a:p>
        </p:txBody>
      </p:sp>
    </p:spTree>
    <p:extLst>
      <p:ext uri="{BB962C8B-B14F-4D97-AF65-F5344CB8AC3E}">
        <p14:creationId xmlns:p14="http://schemas.microsoft.com/office/powerpoint/2010/main" val="206528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2193C-A812-674B-4725-E8D3BFB7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285461"/>
          </a:xfrm>
        </p:spPr>
        <p:txBody>
          <a:bodyPr>
            <a:normAutofit/>
          </a:bodyPr>
          <a:lstStyle/>
          <a:p>
            <a:pPr algn="ctr"/>
            <a:r>
              <a:rPr lang="ru-RU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список: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8B3668-4BD3-2864-FC43-1D32A7580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5461"/>
            <a:ext cx="8078028" cy="536713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hlinkClick r:id="rId3"/>
              </a:rPr>
              <a:t>https://hi-news.ru/research-development/kogda-lyudi-nachali-pit-korove-moloko.html</a:t>
            </a:r>
            <a:endParaRPr lang="ru-RU" dirty="0"/>
          </a:p>
          <a:p>
            <a:pPr marL="514350" indent="-514350">
              <a:buAutoNum type="arabicPeriod"/>
            </a:pPr>
            <a:r>
              <a:rPr lang="en-US" dirty="0">
                <a:hlinkClick r:id="rId4"/>
              </a:rPr>
              <a:t>https://promupac.com/o_predpriyatii/blog/8_vidov_moloka_osobennosti_i_otlichiya</a:t>
            </a:r>
            <a:endParaRPr lang="ru-RU" dirty="0"/>
          </a:p>
          <a:p>
            <a:pPr marL="514350" indent="-514350">
              <a:buAutoNum type="arabicPeriod"/>
            </a:pPr>
            <a:r>
              <a:rPr lang="en-US" dirty="0">
                <a:hlinkClick r:id="rId5"/>
              </a:rPr>
              <a:t>https://www.sport-express.ru/zozh/reviews/moloko-vred-i-polza-chto-budet-esli-pit-moloko-kazhdyy-den-1763667/</a:t>
            </a:r>
            <a:endParaRPr lang="ru-RU" dirty="0"/>
          </a:p>
          <a:p>
            <a:pPr marL="514350" indent="-514350">
              <a:buAutoNum type="arabicPeriod"/>
            </a:pPr>
            <a:r>
              <a:rPr lang="en-US" dirty="0">
                <a:hlinkClick r:id="rId6"/>
              </a:rPr>
              <a:t>https://rskrf.ru/tips/eksperty-obyasnyayut/nemolochnye-reki-polza-i-vred-rastitelnykh-analogov-moloka/</a:t>
            </a:r>
            <a:endParaRPr lang="ru-RU" dirty="0"/>
          </a:p>
          <a:p>
            <a:pPr marL="514350" indent="-514350">
              <a:buAutoNum type="arabicPeriod"/>
            </a:pPr>
            <a:r>
              <a:rPr lang="en-US" dirty="0">
                <a:hlinkClick r:id="rId7"/>
              </a:rPr>
              <a:t>https://goodlooker.ru/rastitelnoe-moloko.html</a:t>
            </a:r>
            <a:r>
              <a:rPr lang="ru-RU" dirty="0"/>
              <a:t>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06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BF798-B5C9-FC07-A3E4-33097383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224C58-1DBB-6ADC-3A44-B0677B6B1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Изучение и анализ литературных источников.</a:t>
            </a: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Социологический опрос набранной группы.</a:t>
            </a: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Проведение лабораторных опытов.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3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5410F-B63B-7758-D626-96098418C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молока: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304F0F-53C8-D494-855F-F4400A271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Животного происхождения 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типичное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понимании)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Растительного происхождения (так называемое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немолоко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10E377-E4A8-2282-7AD1-2C05ED65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792" y="3988142"/>
            <a:ext cx="3713559" cy="24757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A6D267-47CB-6A87-7460-BDC9741CE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4001294"/>
            <a:ext cx="3713560" cy="24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7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CBFAC-325B-EF39-34DB-3CCDA20C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11965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животного молока: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E607E-08D5-5A2E-64A9-62E18F2AB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1965"/>
            <a:ext cx="7886700" cy="486499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Парное 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Цельное 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Нормализованное 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Пастеризованное 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Стерилизованное 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Топлёное 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769516-EE92-7B57-CD7F-AB35F296C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57" y="3012530"/>
            <a:ext cx="4744278" cy="316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5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AC8A2-F42F-BC00-D472-892FA875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8470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растительного молока: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795A8-9B85-FD28-1836-A1E54BE13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8471"/>
            <a:ext cx="7886700" cy="483849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Миндальное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Соевое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Кокосовое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Овсяное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Рисовое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Гречневое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5E91B-83AA-8DE3-26DA-732C4C2F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947" y="2978772"/>
            <a:ext cx="4797286" cy="31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74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329</TotalTime>
  <Words>561</Words>
  <Application>Microsoft Office PowerPoint</Application>
  <PresentationFormat>Экран (4:3)</PresentationFormat>
  <Paragraphs>94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«Молоко и «немолоко»:  польза и вред для организма»</vt:lpstr>
      <vt:lpstr>Цель работы:</vt:lpstr>
      <vt:lpstr>Задачи:</vt:lpstr>
      <vt:lpstr>Презентация PowerPoint</vt:lpstr>
      <vt:lpstr>Библиографический список:</vt:lpstr>
      <vt:lpstr>Методы исследования:</vt:lpstr>
      <vt:lpstr>Виды молока:</vt:lpstr>
      <vt:lpstr>Виды животного молока:</vt:lpstr>
      <vt:lpstr>Виды растительного молока:</vt:lpstr>
      <vt:lpstr>Польза молока:</vt:lpstr>
      <vt:lpstr>Вред молока:</vt:lpstr>
      <vt:lpstr>Лабораторные опыты:</vt:lpstr>
      <vt:lpstr>Выводы лабораторных опытов:</vt:lpstr>
      <vt:lpstr>Выводы лабораторных опытов: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«Молоко и «немолоко»: что общего и в чём разница? Польза и вред для организма»</dc:title>
  <dc:creator>User</dc:creator>
  <cp:lastModifiedBy>User</cp:lastModifiedBy>
  <cp:revision>7</cp:revision>
  <dcterms:created xsi:type="dcterms:W3CDTF">2024-02-07T07:06:15Z</dcterms:created>
  <dcterms:modified xsi:type="dcterms:W3CDTF">2024-04-23T14:01:44Z</dcterms:modified>
</cp:coreProperties>
</file>