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3"/>
  </p:notesMasterIdLst>
  <p:handoutMasterIdLst>
    <p:handoutMasterId r:id="rId14"/>
  </p:handoutMasterIdLst>
  <p:sldIdLst>
    <p:sldId id="322" r:id="rId2"/>
    <p:sldId id="324" r:id="rId3"/>
    <p:sldId id="323" r:id="rId4"/>
    <p:sldId id="325" r:id="rId5"/>
    <p:sldId id="328" r:id="rId6"/>
    <p:sldId id="329" r:id="rId7"/>
    <p:sldId id="326" r:id="rId8"/>
    <p:sldId id="330" r:id="rId9"/>
    <p:sldId id="331" r:id="rId10"/>
    <p:sldId id="332" r:id="rId11"/>
    <p:sldId id="327" r:id="rId12"/>
  </p:sldIdLst>
  <p:sldSz cx="9144000" cy="5143500" type="screen16x9"/>
  <p:notesSz cx="6858000" cy="9144000"/>
  <p:embeddedFontLst>
    <p:embeddedFont>
      <p:font typeface="Caveat Brush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rbel" panose="020B0503020204020204" pitchFamily="34" charset="0"/>
      <p:regular r:id="rId20"/>
      <p:bold r:id="rId21"/>
      <p:italic r:id="rId22"/>
      <p:boldItalic r:id="rId23"/>
    </p:embeddedFont>
    <p:embeddedFont>
      <p:font typeface="Poppins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AB"/>
    <a:srgbClr val="003300"/>
    <a:srgbClr val="0282AA"/>
    <a:srgbClr val="57A3A3"/>
    <a:srgbClr val="FFE8E6"/>
    <a:srgbClr val="03C0FB"/>
    <a:srgbClr val="ABD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40FB33-36F3-4AE8-B42C-5EEB8369C1A3}">
  <a:tblStyle styleId="{C540FB33-36F3-4AE8-B42C-5EEB8369C1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75" autoAdjust="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E7941-DD0B-4FDC-873C-30D1CD4D13D9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B5D4C-C164-4FA2-9D4E-8A6421F44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596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531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71725" y="1097600"/>
            <a:ext cx="5800500" cy="22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671776" y="3630000"/>
            <a:ext cx="58005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558529" y="-401037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765775" y="-121425"/>
            <a:ext cx="1823569" cy="5563502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7067155" y="340867"/>
            <a:ext cx="2727134" cy="1273696"/>
            <a:chOff x="1438325" y="603625"/>
            <a:chExt cx="1613975" cy="753800"/>
          </a:xfrm>
        </p:grpSpPr>
        <p:sp>
          <p:nvSpPr>
            <p:cNvPr id="15" name="Google Shape;15;p2"/>
            <p:cNvSpPr/>
            <p:nvPr/>
          </p:nvSpPr>
          <p:spPr>
            <a:xfrm>
              <a:off x="1609775" y="603625"/>
              <a:ext cx="1434125" cy="85425"/>
            </a:xfrm>
            <a:custGeom>
              <a:avLst/>
              <a:gdLst/>
              <a:ahLst/>
              <a:cxnLst/>
              <a:rect l="l" t="t" r="r" b="b"/>
              <a:pathLst>
                <a:path w="57365" h="3417" extrusionOk="0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71825" y="716225"/>
              <a:ext cx="1432875" cy="101600"/>
            </a:xfrm>
            <a:custGeom>
              <a:avLst/>
              <a:gdLst/>
              <a:ahLst/>
              <a:cxnLst/>
              <a:rect l="l" t="t" r="r" b="b"/>
              <a:pathLst>
                <a:path w="57315" h="4064" extrusionOk="0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10550" y="850250"/>
              <a:ext cx="1541750" cy="125300"/>
            </a:xfrm>
            <a:custGeom>
              <a:avLst/>
              <a:gdLst/>
              <a:ahLst/>
              <a:cxnLst/>
              <a:rect l="l" t="t" r="r" b="b"/>
              <a:pathLst>
                <a:path w="61670" h="5012" extrusionOk="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97425" y="1008550"/>
              <a:ext cx="1496500" cy="73300"/>
            </a:xfrm>
            <a:custGeom>
              <a:avLst/>
              <a:gdLst/>
              <a:ahLst/>
              <a:cxnLst/>
              <a:rect l="l" t="t" r="r" b="b"/>
              <a:pathLst>
                <a:path w="59860" h="2932" extrusionOk="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85025" y="1146350"/>
              <a:ext cx="1516200" cy="78150"/>
            </a:xfrm>
            <a:custGeom>
              <a:avLst/>
              <a:gdLst/>
              <a:ahLst/>
              <a:cxnLst/>
              <a:rect l="l" t="t" r="r" b="b"/>
              <a:pathLst>
                <a:path w="60648" h="3126" extrusionOk="0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438325" y="1265625"/>
              <a:ext cx="1534425" cy="91800"/>
            </a:xfrm>
            <a:custGeom>
              <a:avLst/>
              <a:gdLst/>
              <a:ahLst/>
              <a:cxnLst/>
              <a:rect l="l" t="t" r="r" b="b"/>
              <a:pathLst>
                <a:path w="61377" h="3672" extrusionOk="0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600981" y="1424566"/>
            <a:ext cx="694759" cy="3842220"/>
            <a:chOff x="5379800" y="2555600"/>
            <a:chExt cx="236425" cy="1307500"/>
          </a:xfrm>
        </p:grpSpPr>
        <p:sp>
          <p:nvSpPr>
            <p:cNvPr id="22" name="Google Shape;22;p2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7878380" y="1196751"/>
            <a:ext cx="763375" cy="4116611"/>
            <a:chOff x="5133900" y="2478075"/>
            <a:chExt cx="259775" cy="1400875"/>
          </a:xfrm>
        </p:grpSpPr>
        <p:sp>
          <p:nvSpPr>
            <p:cNvPr id="31" name="Google Shape;31;p2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678314" y="690187"/>
            <a:ext cx="1161195" cy="734388"/>
            <a:chOff x="5161625" y="732525"/>
            <a:chExt cx="456050" cy="288425"/>
          </a:xfrm>
        </p:grpSpPr>
        <p:sp>
          <p:nvSpPr>
            <p:cNvPr id="42" name="Google Shape;42;p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2"/>
          <p:cNvSpPr/>
          <p:nvPr/>
        </p:nvSpPr>
        <p:spPr>
          <a:xfrm>
            <a:off x="780488" y="4328110"/>
            <a:ext cx="1201152" cy="895947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 rot="5400000">
            <a:off x="-569884" y="3259886"/>
            <a:ext cx="1732599" cy="946480"/>
            <a:chOff x="6928067" y="2555588"/>
            <a:chExt cx="1830919" cy="1000190"/>
          </a:xfrm>
        </p:grpSpPr>
        <p:sp>
          <p:nvSpPr>
            <p:cNvPr id="53" name="Google Shape;53;p2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2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" name="Google Shape;64;p2"/>
          <p:cNvSpPr/>
          <p:nvPr/>
        </p:nvSpPr>
        <p:spPr>
          <a:xfrm rot="9900051">
            <a:off x="3394329" y="-361541"/>
            <a:ext cx="1528603" cy="1384055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5400000">
            <a:off x="4927603" y="3979301"/>
            <a:ext cx="746297" cy="1909296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 rot="8416454">
            <a:off x="5582023" y="4677212"/>
            <a:ext cx="1161186" cy="734383"/>
            <a:chOff x="5161625" y="732525"/>
            <a:chExt cx="456050" cy="288425"/>
          </a:xfrm>
        </p:grpSpPr>
        <p:sp>
          <p:nvSpPr>
            <p:cNvPr id="67" name="Google Shape;67;p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2" hasCustomPrompt="1"/>
          </p:nvPr>
        </p:nvSpPr>
        <p:spPr>
          <a:xfrm>
            <a:off x="1117325" y="1976875"/>
            <a:ext cx="16962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3"/>
          </p:nvPr>
        </p:nvSpPr>
        <p:spPr>
          <a:xfrm>
            <a:off x="713275" y="2784250"/>
            <a:ext cx="250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1"/>
          </p:nvPr>
        </p:nvSpPr>
        <p:spPr>
          <a:xfrm>
            <a:off x="713275" y="3239151"/>
            <a:ext cx="25044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4" hasCustomPrompt="1"/>
          </p:nvPr>
        </p:nvSpPr>
        <p:spPr>
          <a:xfrm>
            <a:off x="3723862" y="1976875"/>
            <a:ext cx="16962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5"/>
          </p:nvPr>
        </p:nvSpPr>
        <p:spPr>
          <a:xfrm>
            <a:off x="3319812" y="2784250"/>
            <a:ext cx="250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6"/>
          </p:nvPr>
        </p:nvSpPr>
        <p:spPr>
          <a:xfrm>
            <a:off x="3319812" y="3239151"/>
            <a:ext cx="25044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7" hasCustomPrompt="1"/>
          </p:nvPr>
        </p:nvSpPr>
        <p:spPr>
          <a:xfrm>
            <a:off x="6330400" y="1976875"/>
            <a:ext cx="16962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8"/>
          </p:nvPr>
        </p:nvSpPr>
        <p:spPr>
          <a:xfrm>
            <a:off x="5926349" y="2784250"/>
            <a:ext cx="250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subTitle" idx="9"/>
          </p:nvPr>
        </p:nvSpPr>
        <p:spPr>
          <a:xfrm>
            <a:off x="5926350" y="3239151"/>
            <a:ext cx="25044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3"/>
          <p:cNvSpPr/>
          <p:nvPr/>
        </p:nvSpPr>
        <p:spPr>
          <a:xfrm>
            <a:off x="86479" y="-209112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" name="Google Shape;325;p13"/>
          <p:cNvGrpSpPr/>
          <p:nvPr/>
        </p:nvGrpSpPr>
        <p:grpSpPr>
          <a:xfrm>
            <a:off x="-217579" y="4186279"/>
            <a:ext cx="1598239" cy="746840"/>
            <a:chOff x="2431350" y="1519275"/>
            <a:chExt cx="925925" cy="432675"/>
          </a:xfrm>
        </p:grpSpPr>
        <p:sp>
          <p:nvSpPr>
            <p:cNvPr id="326" name="Google Shape;326;p1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13"/>
          <p:cNvSpPr/>
          <p:nvPr/>
        </p:nvSpPr>
        <p:spPr>
          <a:xfrm rot="6641666">
            <a:off x="-160039" y="2383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 rot="-5400000">
            <a:off x="7770279" y="4203224"/>
            <a:ext cx="1320906" cy="1476955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13"/>
          <p:cNvGrpSpPr/>
          <p:nvPr/>
        </p:nvGrpSpPr>
        <p:grpSpPr>
          <a:xfrm rot="-5400000" flipH="1">
            <a:off x="8122815" y="4086461"/>
            <a:ext cx="1732599" cy="946480"/>
            <a:chOff x="6928067" y="2555588"/>
            <a:chExt cx="1830919" cy="1000190"/>
          </a:xfrm>
        </p:grpSpPr>
        <p:sp>
          <p:nvSpPr>
            <p:cNvPr id="335" name="Google Shape;335;p13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" name="Google Shape;336;p13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337" name="Google Shape;337;p13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6" name="Google Shape;346;p13"/>
          <p:cNvSpPr/>
          <p:nvPr/>
        </p:nvSpPr>
        <p:spPr>
          <a:xfrm rot="-8999932" flipH="1">
            <a:off x="7779204" y="4523658"/>
            <a:ext cx="1760234" cy="863126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13"/>
          <p:cNvGrpSpPr/>
          <p:nvPr/>
        </p:nvGrpSpPr>
        <p:grpSpPr>
          <a:xfrm rot="5400000">
            <a:off x="7911740" y="416600"/>
            <a:ext cx="1161195" cy="734388"/>
            <a:chOff x="5161625" y="732525"/>
            <a:chExt cx="456050" cy="288425"/>
          </a:xfrm>
        </p:grpSpPr>
        <p:sp>
          <p:nvSpPr>
            <p:cNvPr id="348" name="Google Shape;348;p13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22"/>
          <p:cNvGrpSpPr/>
          <p:nvPr/>
        </p:nvGrpSpPr>
        <p:grpSpPr>
          <a:xfrm rot="-5400000">
            <a:off x="3542852" y="-704438"/>
            <a:ext cx="1362411" cy="2352602"/>
            <a:chOff x="428525" y="2080425"/>
            <a:chExt cx="639900" cy="1104975"/>
          </a:xfrm>
        </p:grpSpPr>
        <p:sp>
          <p:nvSpPr>
            <p:cNvPr id="556" name="Google Shape;556;p22"/>
            <p:cNvSpPr/>
            <p:nvPr/>
          </p:nvSpPr>
          <p:spPr>
            <a:xfrm>
              <a:off x="428525" y="2080425"/>
              <a:ext cx="607075" cy="1104975"/>
            </a:xfrm>
            <a:custGeom>
              <a:avLst/>
              <a:gdLst/>
              <a:ahLst/>
              <a:cxnLst/>
              <a:rect l="l" t="t" r="r" b="b"/>
              <a:pathLst>
                <a:path w="24283" h="44199" extrusionOk="0">
                  <a:moveTo>
                    <a:pt x="20955" y="1"/>
                  </a:moveTo>
                  <a:cubicBezTo>
                    <a:pt x="18941" y="234"/>
                    <a:pt x="16957" y="730"/>
                    <a:pt x="15060" y="1518"/>
                  </a:cubicBezTo>
                  <a:cubicBezTo>
                    <a:pt x="14184" y="1898"/>
                    <a:pt x="13279" y="2190"/>
                    <a:pt x="12375" y="2511"/>
                  </a:cubicBezTo>
                  <a:cubicBezTo>
                    <a:pt x="11090" y="2919"/>
                    <a:pt x="9835" y="3415"/>
                    <a:pt x="8639" y="3999"/>
                  </a:cubicBezTo>
                  <a:cubicBezTo>
                    <a:pt x="7471" y="4583"/>
                    <a:pt x="6421" y="5371"/>
                    <a:pt x="5545" y="6305"/>
                  </a:cubicBezTo>
                  <a:cubicBezTo>
                    <a:pt x="5312" y="6538"/>
                    <a:pt x="5049" y="6772"/>
                    <a:pt x="4786" y="7034"/>
                  </a:cubicBezTo>
                  <a:cubicBezTo>
                    <a:pt x="4144" y="7618"/>
                    <a:pt x="3561" y="8231"/>
                    <a:pt x="3065" y="8902"/>
                  </a:cubicBezTo>
                  <a:cubicBezTo>
                    <a:pt x="1284" y="11383"/>
                    <a:pt x="0" y="15848"/>
                    <a:pt x="146" y="18854"/>
                  </a:cubicBezTo>
                  <a:lnTo>
                    <a:pt x="204" y="19584"/>
                  </a:lnTo>
                  <a:cubicBezTo>
                    <a:pt x="350" y="22327"/>
                    <a:pt x="525" y="25188"/>
                    <a:pt x="1401" y="27785"/>
                  </a:cubicBezTo>
                  <a:cubicBezTo>
                    <a:pt x="2014" y="29711"/>
                    <a:pt x="3006" y="32163"/>
                    <a:pt x="4903" y="34206"/>
                  </a:cubicBezTo>
                  <a:lnTo>
                    <a:pt x="5195" y="34498"/>
                  </a:lnTo>
                  <a:cubicBezTo>
                    <a:pt x="6275" y="35665"/>
                    <a:pt x="7413" y="36891"/>
                    <a:pt x="8405" y="38146"/>
                  </a:cubicBezTo>
                  <a:cubicBezTo>
                    <a:pt x="8581" y="38350"/>
                    <a:pt x="8726" y="38584"/>
                    <a:pt x="8902" y="38788"/>
                  </a:cubicBezTo>
                  <a:cubicBezTo>
                    <a:pt x="9456" y="39576"/>
                    <a:pt x="10069" y="40306"/>
                    <a:pt x="10799" y="40948"/>
                  </a:cubicBezTo>
                  <a:cubicBezTo>
                    <a:pt x="14325" y="43847"/>
                    <a:pt x="19837" y="44198"/>
                    <a:pt x="22296" y="44198"/>
                  </a:cubicBezTo>
                  <a:cubicBezTo>
                    <a:pt x="22584" y="44198"/>
                    <a:pt x="22831" y="44193"/>
                    <a:pt x="23027" y="44187"/>
                  </a:cubicBezTo>
                  <a:lnTo>
                    <a:pt x="23027" y="43895"/>
                  </a:lnTo>
                  <a:cubicBezTo>
                    <a:pt x="22833" y="43901"/>
                    <a:pt x="22588" y="43906"/>
                    <a:pt x="22301" y="43906"/>
                  </a:cubicBezTo>
                  <a:cubicBezTo>
                    <a:pt x="19876" y="43906"/>
                    <a:pt x="14445" y="43559"/>
                    <a:pt x="10974" y="40714"/>
                  </a:cubicBezTo>
                  <a:cubicBezTo>
                    <a:pt x="10273" y="40101"/>
                    <a:pt x="9660" y="39372"/>
                    <a:pt x="9135" y="38613"/>
                  </a:cubicBezTo>
                  <a:cubicBezTo>
                    <a:pt x="8960" y="38379"/>
                    <a:pt x="8785" y="38175"/>
                    <a:pt x="8610" y="37942"/>
                  </a:cubicBezTo>
                  <a:cubicBezTo>
                    <a:pt x="7617" y="36687"/>
                    <a:pt x="6479" y="35461"/>
                    <a:pt x="5370" y="34293"/>
                  </a:cubicBezTo>
                  <a:lnTo>
                    <a:pt x="5107" y="34002"/>
                  </a:lnTo>
                  <a:cubicBezTo>
                    <a:pt x="3240" y="32017"/>
                    <a:pt x="2277" y="29565"/>
                    <a:pt x="1664" y="27698"/>
                  </a:cubicBezTo>
                  <a:cubicBezTo>
                    <a:pt x="788" y="25100"/>
                    <a:pt x="642" y="22298"/>
                    <a:pt x="496" y="19555"/>
                  </a:cubicBezTo>
                  <a:lnTo>
                    <a:pt x="467" y="18825"/>
                  </a:lnTo>
                  <a:cubicBezTo>
                    <a:pt x="292" y="15877"/>
                    <a:pt x="1547" y="11500"/>
                    <a:pt x="3269" y="9048"/>
                  </a:cubicBezTo>
                  <a:cubicBezTo>
                    <a:pt x="3794" y="8377"/>
                    <a:pt x="4349" y="7793"/>
                    <a:pt x="4962" y="7239"/>
                  </a:cubicBezTo>
                  <a:cubicBezTo>
                    <a:pt x="5224" y="6976"/>
                    <a:pt x="5487" y="6743"/>
                    <a:pt x="5720" y="6509"/>
                  </a:cubicBezTo>
                  <a:cubicBezTo>
                    <a:pt x="6596" y="5575"/>
                    <a:pt x="7617" y="4816"/>
                    <a:pt x="8756" y="4233"/>
                  </a:cubicBezTo>
                  <a:cubicBezTo>
                    <a:pt x="9952" y="3649"/>
                    <a:pt x="11178" y="3153"/>
                    <a:pt x="12462" y="2773"/>
                  </a:cubicBezTo>
                  <a:cubicBezTo>
                    <a:pt x="13338" y="2452"/>
                    <a:pt x="14272" y="2131"/>
                    <a:pt x="15147" y="1781"/>
                  </a:cubicBezTo>
                  <a:cubicBezTo>
                    <a:pt x="17015" y="993"/>
                    <a:pt x="19000" y="497"/>
                    <a:pt x="20984" y="293"/>
                  </a:cubicBezTo>
                  <a:cubicBezTo>
                    <a:pt x="21393" y="293"/>
                    <a:pt x="21801" y="322"/>
                    <a:pt x="22181" y="351"/>
                  </a:cubicBezTo>
                  <a:cubicBezTo>
                    <a:pt x="22736" y="419"/>
                    <a:pt x="23190" y="461"/>
                    <a:pt x="23536" y="461"/>
                  </a:cubicBezTo>
                  <a:cubicBezTo>
                    <a:pt x="23935" y="461"/>
                    <a:pt x="24188" y="404"/>
                    <a:pt x="24282" y="263"/>
                  </a:cubicBezTo>
                  <a:lnTo>
                    <a:pt x="24049" y="88"/>
                  </a:lnTo>
                  <a:cubicBezTo>
                    <a:pt x="23991" y="157"/>
                    <a:pt x="23790" y="181"/>
                    <a:pt x="23530" y="181"/>
                  </a:cubicBezTo>
                  <a:cubicBezTo>
                    <a:pt x="23127" y="181"/>
                    <a:pt x="22582" y="124"/>
                    <a:pt x="22210" y="88"/>
                  </a:cubicBezTo>
                  <a:cubicBezTo>
                    <a:pt x="21801" y="30"/>
                    <a:pt x="21393" y="1"/>
                    <a:pt x="20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904975" y="2557400"/>
              <a:ext cx="74425" cy="125000"/>
            </a:xfrm>
            <a:custGeom>
              <a:avLst/>
              <a:gdLst/>
              <a:ahLst/>
              <a:cxnLst/>
              <a:rect l="l" t="t" r="r" b="b"/>
              <a:pathLst>
                <a:path w="2977" h="5000" extrusionOk="0">
                  <a:moveTo>
                    <a:pt x="2739" y="1"/>
                  </a:moveTo>
                  <a:cubicBezTo>
                    <a:pt x="1949" y="1"/>
                    <a:pt x="1197" y="266"/>
                    <a:pt x="613" y="797"/>
                  </a:cubicBezTo>
                  <a:cubicBezTo>
                    <a:pt x="204" y="1205"/>
                    <a:pt x="0" y="1789"/>
                    <a:pt x="58" y="2373"/>
                  </a:cubicBezTo>
                  <a:cubicBezTo>
                    <a:pt x="88" y="3219"/>
                    <a:pt x="613" y="4387"/>
                    <a:pt x="1372" y="4824"/>
                  </a:cubicBezTo>
                  <a:cubicBezTo>
                    <a:pt x="1576" y="4941"/>
                    <a:pt x="1810" y="5000"/>
                    <a:pt x="2043" y="5000"/>
                  </a:cubicBezTo>
                  <a:cubicBezTo>
                    <a:pt x="2276" y="5000"/>
                    <a:pt x="2510" y="4941"/>
                    <a:pt x="2714" y="4824"/>
                  </a:cubicBezTo>
                  <a:lnTo>
                    <a:pt x="2598" y="4562"/>
                  </a:lnTo>
                  <a:cubicBezTo>
                    <a:pt x="2422" y="4664"/>
                    <a:pt x="2233" y="4715"/>
                    <a:pt x="2047" y="4715"/>
                  </a:cubicBezTo>
                  <a:cubicBezTo>
                    <a:pt x="1861" y="4715"/>
                    <a:pt x="1678" y="4664"/>
                    <a:pt x="1518" y="4562"/>
                  </a:cubicBezTo>
                  <a:cubicBezTo>
                    <a:pt x="876" y="4182"/>
                    <a:pt x="379" y="3132"/>
                    <a:pt x="350" y="2344"/>
                  </a:cubicBezTo>
                  <a:cubicBezTo>
                    <a:pt x="292" y="1848"/>
                    <a:pt x="467" y="1351"/>
                    <a:pt x="817" y="1001"/>
                  </a:cubicBezTo>
                  <a:cubicBezTo>
                    <a:pt x="1374" y="551"/>
                    <a:pt x="2050" y="293"/>
                    <a:pt x="2760" y="293"/>
                  </a:cubicBezTo>
                  <a:cubicBezTo>
                    <a:pt x="2832" y="293"/>
                    <a:pt x="2904" y="295"/>
                    <a:pt x="2977" y="301"/>
                  </a:cubicBezTo>
                  <a:lnTo>
                    <a:pt x="2977" y="9"/>
                  </a:lnTo>
                  <a:cubicBezTo>
                    <a:pt x="2897" y="4"/>
                    <a:pt x="2818" y="1"/>
                    <a:pt x="2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865575" y="2502775"/>
              <a:ext cx="110175" cy="229750"/>
            </a:xfrm>
            <a:custGeom>
              <a:avLst/>
              <a:gdLst/>
              <a:ahLst/>
              <a:cxnLst/>
              <a:rect l="l" t="t" r="r" b="b"/>
              <a:pathLst>
                <a:path w="4407" h="9190" extrusionOk="0">
                  <a:moveTo>
                    <a:pt x="4052" y="0"/>
                  </a:moveTo>
                  <a:cubicBezTo>
                    <a:pt x="3140" y="0"/>
                    <a:pt x="2304" y="655"/>
                    <a:pt x="1605" y="1172"/>
                  </a:cubicBezTo>
                  <a:lnTo>
                    <a:pt x="1313" y="1406"/>
                  </a:lnTo>
                  <a:cubicBezTo>
                    <a:pt x="58" y="2340"/>
                    <a:pt x="0" y="3361"/>
                    <a:pt x="321" y="4996"/>
                  </a:cubicBezTo>
                  <a:cubicBezTo>
                    <a:pt x="555" y="6105"/>
                    <a:pt x="1664" y="8469"/>
                    <a:pt x="2977" y="9052"/>
                  </a:cubicBezTo>
                  <a:cubicBezTo>
                    <a:pt x="3161" y="9144"/>
                    <a:pt x="3363" y="9189"/>
                    <a:pt x="3566" y="9189"/>
                  </a:cubicBezTo>
                  <a:cubicBezTo>
                    <a:pt x="3814" y="9189"/>
                    <a:pt x="4066" y="9122"/>
                    <a:pt x="4290" y="8994"/>
                  </a:cubicBezTo>
                  <a:lnTo>
                    <a:pt x="4144" y="8731"/>
                  </a:lnTo>
                  <a:cubicBezTo>
                    <a:pt x="3970" y="8842"/>
                    <a:pt x="3771" y="8893"/>
                    <a:pt x="3573" y="8893"/>
                  </a:cubicBezTo>
                  <a:cubicBezTo>
                    <a:pt x="3406" y="8893"/>
                    <a:pt x="3241" y="8857"/>
                    <a:pt x="3094" y="8790"/>
                  </a:cubicBezTo>
                  <a:cubicBezTo>
                    <a:pt x="1839" y="8235"/>
                    <a:pt x="788" y="5842"/>
                    <a:pt x="613" y="4937"/>
                  </a:cubicBezTo>
                  <a:cubicBezTo>
                    <a:pt x="321" y="3390"/>
                    <a:pt x="379" y="2486"/>
                    <a:pt x="1518" y="1639"/>
                  </a:cubicBezTo>
                  <a:lnTo>
                    <a:pt x="1810" y="1406"/>
                  </a:lnTo>
                  <a:cubicBezTo>
                    <a:pt x="2473" y="902"/>
                    <a:pt x="3281" y="277"/>
                    <a:pt x="4102" y="277"/>
                  </a:cubicBezTo>
                  <a:cubicBezTo>
                    <a:pt x="4184" y="277"/>
                    <a:pt x="4266" y="284"/>
                    <a:pt x="4349" y="297"/>
                  </a:cubicBezTo>
                  <a:lnTo>
                    <a:pt x="4407" y="34"/>
                  </a:lnTo>
                  <a:cubicBezTo>
                    <a:pt x="4288" y="11"/>
                    <a:pt x="4169" y="0"/>
                    <a:pt x="4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23975" y="2458750"/>
              <a:ext cx="171475" cy="321425"/>
            </a:xfrm>
            <a:custGeom>
              <a:avLst/>
              <a:gdLst/>
              <a:ahLst/>
              <a:cxnLst/>
              <a:rect l="l" t="t" r="r" b="b"/>
              <a:pathLst>
                <a:path w="6859" h="12857" extrusionOk="0">
                  <a:moveTo>
                    <a:pt x="6394" y="1"/>
                  </a:moveTo>
                  <a:cubicBezTo>
                    <a:pt x="5121" y="1"/>
                    <a:pt x="3860" y="318"/>
                    <a:pt x="2715" y="890"/>
                  </a:cubicBezTo>
                  <a:cubicBezTo>
                    <a:pt x="905" y="1854"/>
                    <a:pt x="0" y="2787"/>
                    <a:pt x="30" y="5151"/>
                  </a:cubicBezTo>
                  <a:cubicBezTo>
                    <a:pt x="146" y="9996"/>
                    <a:pt x="2452" y="12798"/>
                    <a:pt x="6363" y="12856"/>
                  </a:cubicBezTo>
                  <a:lnTo>
                    <a:pt x="6363" y="12565"/>
                  </a:lnTo>
                  <a:cubicBezTo>
                    <a:pt x="1080" y="12477"/>
                    <a:pt x="380" y="7340"/>
                    <a:pt x="351" y="5122"/>
                  </a:cubicBezTo>
                  <a:cubicBezTo>
                    <a:pt x="292" y="2904"/>
                    <a:pt x="1110" y="2087"/>
                    <a:pt x="2861" y="1153"/>
                  </a:cubicBezTo>
                  <a:cubicBezTo>
                    <a:pt x="3944" y="585"/>
                    <a:pt x="5142" y="292"/>
                    <a:pt x="6353" y="292"/>
                  </a:cubicBezTo>
                  <a:cubicBezTo>
                    <a:pt x="6512" y="292"/>
                    <a:pt x="6671" y="297"/>
                    <a:pt x="6830" y="307"/>
                  </a:cubicBezTo>
                  <a:lnTo>
                    <a:pt x="6859" y="15"/>
                  </a:lnTo>
                  <a:cubicBezTo>
                    <a:pt x="6704" y="5"/>
                    <a:pt x="6549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796250" y="2395625"/>
              <a:ext cx="217450" cy="446575"/>
            </a:xfrm>
            <a:custGeom>
              <a:avLst/>
              <a:gdLst/>
              <a:ahLst/>
              <a:cxnLst/>
              <a:rect l="l" t="t" r="r" b="b"/>
              <a:pathLst>
                <a:path w="8698" h="17863" extrusionOk="0">
                  <a:moveTo>
                    <a:pt x="8639" y="1"/>
                  </a:moveTo>
                  <a:cubicBezTo>
                    <a:pt x="6275" y="497"/>
                    <a:pt x="3970" y="1577"/>
                    <a:pt x="2540" y="2919"/>
                  </a:cubicBezTo>
                  <a:cubicBezTo>
                    <a:pt x="584" y="4700"/>
                    <a:pt x="0" y="6480"/>
                    <a:pt x="526" y="9077"/>
                  </a:cubicBezTo>
                  <a:cubicBezTo>
                    <a:pt x="584" y="9398"/>
                    <a:pt x="643" y="9778"/>
                    <a:pt x="701" y="10128"/>
                  </a:cubicBezTo>
                  <a:cubicBezTo>
                    <a:pt x="993" y="11850"/>
                    <a:pt x="1372" y="14010"/>
                    <a:pt x="2394" y="15294"/>
                  </a:cubicBezTo>
                  <a:cubicBezTo>
                    <a:pt x="3773" y="16932"/>
                    <a:pt x="5804" y="17863"/>
                    <a:pt x="7956" y="17863"/>
                  </a:cubicBezTo>
                  <a:cubicBezTo>
                    <a:pt x="7989" y="17863"/>
                    <a:pt x="8022" y="17863"/>
                    <a:pt x="8056" y="17862"/>
                  </a:cubicBezTo>
                  <a:lnTo>
                    <a:pt x="8056" y="17570"/>
                  </a:lnTo>
                  <a:cubicBezTo>
                    <a:pt x="8023" y="17571"/>
                    <a:pt x="7990" y="17571"/>
                    <a:pt x="7957" y="17571"/>
                  </a:cubicBezTo>
                  <a:cubicBezTo>
                    <a:pt x="5892" y="17571"/>
                    <a:pt x="3949" y="16670"/>
                    <a:pt x="2627" y="15090"/>
                  </a:cubicBezTo>
                  <a:cubicBezTo>
                    <a:pt x="1635" y="13864"/>
                    <a:pt x="1255" y="11762"/>
                    <a:pt x="964" y="10070"/>
                  </a:cubicBezTo>
                  <a:cubicBezTo>
                    <a:pt x="905" y="9690"/>
                    <a:pt x="847" y="9340"/>
                    <a:pt x="788" y="9019"/>
                  </a:cubicBezTo>
                  <a:cubicBezTo>
                    <a:pt x="292" y="6538"/>
                    <a:pt x="876" y="4816"/>
                    <a:pt x="2715" y="3124"/>
                  </a:cubicBezTo>
                  <a:cubicBezTo>
                    <a:pt x="4116" y="1839"/>
                    <a:pt x="6363" y="760"/>
                    <a:pt x="8698" y="263"/>
                  </a:cubicBezTo>
                  <a:lnTo>
                    <a:pt x="86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740800" y="2355500"/>
              <a:ext cx="274350" cy="531200"/>
            </a:xfrm>
            <a:custGeom>
              <a:avLst/>
              <a:gdLst/>
              <a:ahLst/>
              <a:cxnLst/>
              <a:rect l="l" t="t" r="r" b="b"/>
              <a:pathLst>
                <a:path w="10974" h="21248" extrusionOk="0">
                  <a:moveTo>
                    <a:pt x="10799" y="1"/>
                  </a:moveTo>
                  <a:cubicBezTo>
                    <a:pt x="10449" y="146"/>
                    <a:pt x="10098" y="263"/>
                    <a:pt x="9719" y="292"/>
                  </a:cubicBezTo>
                  <a:cubicBezTo>
                    <a:pt x="9310" y="351"/>
                    <a:pt x="8931" y="468"/>
                    <a:pt x="8581" y="613"/>
                  </a:cubicBezTo>
                  <a:cubicBezTo>
                    <a:pt x="8055" y="847"/>
                    <a:pt x="7589" y="1139"/>
                    <a:pt x="7122" y="1431"/>
                  </a:cubicBezTo>
                  <a:cubicBezTo>
                    <a:pt x="6830" y="1606"/>
                    <a:pt x="6538" y="1781"/>
                    <a:pt x="6275" y="1956"/>
                  </a:cubicBezTo>
                  <a:cubicBezTo>
                    <a:pt x="4612" y="2861"/>
                    <a:pt x="2335" y="4437"/>
                    <a:pt x="963" y="6596"/>
                  </a:cubicBezTo>
                  <a:cubicBezTo>
                    <a:pt x="59" y="8027"/>
                    <a:pt x="0" y="10245"/>
                    <a:pt x="847" y="12550"/>
                  </a:cubicBezTo>
                  <a:cubicBezTo>
                    <a:pt x="934" y="12784"/>
                    <a:pt x="1022" y="13017"/>
                    <a:pt x="1080" y="13280"/>
                  </a:cubicBezTo>
                  <a:cubicBezTo>
                    <a:pt x="1810" y="15352"/>
                    <a:pt x="2569" y="17512"/>
                    <a:pt x="4495" y="18737"/>
                  </a:cubicBezTo>
                  <a:lnTo>
                    <a:pt x="4728" y="18883"/>
                  </a:lnTo>
                  <a:cubicBezTo>
                    <a:pt x="6460" y="19980"/>
                    <a:pt x="8448" y="21248"/>
                    <a:pt x="10552" y="21248"/>
                  </a:cubicBezTo>
                  <a:cubicBezTo>
                    <a:pt x="10576" y="21248"/>
                    <a:pt x="10600" y="21248"/>
                    <a:pt x="10624" y="21247"/>
                  </a:cubicBezTo>
                  <a:lnTo>
                    <a:pt x="10624" y="20956"/>
                  </a:lnTo>
                  <a:cubicBezTo>
                    <a:pt x="10600" y="20956"/>
                    <a:pt x="10577" y="20956"/>
                    <a:pt x="10554" y="20956"/>
                  </a:cubicBezTo>
                  <a:cubicBezTo>
                    <a:pt x="8535" y="20956"/>
                    <a:pt x="6577" y="19717"/>
                    <a:pt x="4874" y="18621"/>
                  </a:cubicBezTo>
                  <a:lnTo>
                    <a:pt x="4641" y="18504"/>
                  </a:lnTo>
                  <a:cubicBezTo>
                    <a:pt x="2831" y="17337"/>
                    <a:pt x="2073" y="15235"/>
                    <a:pt x="1372" y="13163"/>
                  </a:cubicBezTo>
                  <a:cubicBezTo>
                    <a:pt x="1285" y="12930"/>
                    <a:pt x="1197" y="12696"/>
                    <a:pt x="1109" y="12463"/>
                  </a:cubicBezTo>
                  <a:cubicBezTo>
                    <a:pt x="321" y="10245"/>
                    <a:pt x="351" y="8114"/>
                    <a:pt x="1226" y="6772"/>
                  </a:cubicBezTo>
                  <a:cubicBezTo>
                    <a:pt x="2539" y="4641"/>
                    <a:pt x="4787" y="3123"/>
                    <a:pt x="6421" y="2219"/>
                  </a:cubicBezTo>
                  <a:cubicBezTo>
                    <a:pt x="6684" y="2073"/>
                    <a:pt x="6976" y="1868"/>
                    <a:pt x="7267" y="1693"/>
                  </a:cubicBezTo>
                  <a:cubicBezTo>
                    <a:pt x="7734" y="1401"/>
                    <a:pt x="8201" y="1139"/>
                    <a:pt x="8698" y="905"/>
                  </a:cubicBezTo>
                  <a:cubicBezTo>
                    <a:pt x="9048" y="759"/>
                    <a:pt x="9427" y="643"/>
                    <a:pt x="9807" y="613"/>
                  </a:cubicBezTo>
                  <a:cubicBezTo>
                    <a:pt x="10186" y="555"/>
                    <a:pt x="10595" y="438"/>
                    <a:pt x="10974" y="263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697750" y="2309525"/>
              <a:ext cx="340750" cy="624000"/>
            </a:xfrm>
            <a:custGeom>
              <a:avLst/>
              <a:gdLst/>
              <a:ahLst/>
              <a:cxnLst/>
              <a:rect l="l" t="t" r="r" b="b"/>
              <a:pathLst>
                <a:path w="13630" h="24960" extrusionOk="0">
                  <a:moveTo>
                    <a:pt x="13426" y="1"/>
                  </a:moveTo>
                  <a:cubicBezTo>
                    <a:pt x="13017" y="147"/>
                    <a:pt x="12608" y="234"/>
                    <a:pt x="12200" y="322"/>
                  </a:cubicBezTo>
                  <a:cubicBezTo>
                    <a:pt x="11820" y="409"/>
                    <a:pt x="11470" y="497"/>
                    <a:pt x="11266" y="555"/>
                  </a:cubicBezTo>
                  <a:cubicBezTo>
                    <a:pt x="10799" y="701"/>
                    <a:pt x="10332" y="789"/>
                    <a:pt x="9894" y="906"/>
                  </a:cubicBezTo>
                  <a:cubicBezTo>
                    <a:pt x="8844" y="1081"/>
                    <a:pt x="7851" y="1402"/>
                    <a:pt x="6947" y="1927"/>
                  </a:cubicBezTo>
                  <a:cubicBezTo>
                    <a:pt x="3269" y="4174"/>
                    <a:pt x="1197" y="6247"/>
                    <a:pt x="613" y="8144"/>
                  </a:cubicBezTo>
                  <a:cubicBezTo>
                    <a:pt x="0" y="10011"/>
                    <a:pt x="351" y="13076"/>
                    <a:pt x="1022" y="15090"/>
                  </a:cubicBezTo>
                  <a:cubicBezTo>
                    <a:pt x="1956" y="18008"/>
                    <a:pt x="3094" y="21014"/>
                    <a:pt x="5633" y="22970"/>
                  </a:cubicBezTo>
                  <a:cubicBezTo>
                    <a:pt x="6567" y="23583"/>
                    <a:pt x="7589" y="24020"/>
                    <a:pt x="8668" y="24283"/>
                  </a:cubicBezTo>
                  <a:cubicBezTo>
                    <a:pt x="9576" y="24530"/>
                    <a:pt x="11260" y="24959"/>
                    <a:pt x="12526" y="24959"/>
                  </a:cubicBezTo>
                  <a:cubicBezTo>
                    <a:pt x="12604" y="24959"/>
                    <a:pt x="12680" y="24958"/>
                    <a:pt x="12754" y="24954"/>
                  </a:cubicBezTo>
                  <a:lnTo>
                    <a:pt x="12754" y="24662"/>
                  </a:lnTo>
                  <a:cubicBezTo>
                    <a:pt x="12677" y="24666"/>
                    <a:pt x="12599" y="24668"/>
                    <a:pt x="12518" y="24668"/>
                  </a:cubicBezTo>
                  <a:cubicBezTo>
                    <a:pt x="11284" y="24668"/>
                    <a:pt x="9660" y="24265"/>
                    <a:pt x="8756" y="23991"/>
                  </a:cubicBezTo>
                  <a:cubicBezTo>
                    <a:pt x="7705" y="23758"/>
                    <a:pt x="6713" y="23320"/>
                    <a:pt x="5837" y="22736"/>
                  </a:cubicBezTo>
                  <a:cubicBezTo>
                    <a:pt x="3328" y="20839"/>
                    <a:pt x="2248" y="18008"/>
                    <a:pt x="1285" y="15002"/>
                  </a:cubicBezTo>
                  <a:cubicBezTo>
                    <a:pt x="642" y="13018"/>
                    <a:pt x="292" y="10070"/>
                    <a:pt x="876" y="8231"/>
                  </a:cubicBezTo>
                  <a:cubicBezTo>
                    <a:pt x="1460" y="6363"/>
                    <a:pt x="3503" y="4379"/>
                    <a:pt x="7092" y="2161"/>
                  </a:cubicBezTo>
                  <a:cubicBezTo>
                    <a:pt x="7997" y="1664"/>
                    <a:pt x="8960" y="1343"/>
                    <a:pt x="9953" y="1168"/>
                  </a:cubicBezTo>
                  <a:cubicBezTo>
                    <a:pt x="10390" y="1081"/>
                    <a:pt x="10887" y="964"/>
                    <a:pt x="11353" y="818"/>
                  </a:cubicBezTo>
                  <a:cubicBezTo>
                    <a:pt x="11529" y="760"/>
                    <a:pt x="11879" y="672"/>
                    <a:pt x="12258" y="614"/>
                  </a:cubicBezTo>
                  <a:cubicBezTo>
                    <a:pt x="13338" y="351"/>
                    <a:pt x="13572" y="293"/>
                    <a:pt x="13630" y="205"/>
                  </a:cubicBezTo>
                  <a:lnTo>
                    <a:pt x="13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622600" y="2273775"/>
              <a:ext cx="409350" cy="712150"/>
            </a:xfrm>
            <a:custGeom>
              <a:avLst/>
              <a:gdLst/>
              <a:ahLst/>
              <a:cxnLst/>
              <a:rect l="l" t="t" r="r" b="b"/>
              <a:pathLst>
                <a:path w="16374" h="28486" extrusionOk="0">
                  <a:moveTo>
                    <a:pt x="16315" y="1"/>
                  </a:moveTo>
                  <a:cubicBezTo>
                    <a:pt x="15352" y="263"/>
                    <a:pt x="14301" y="497"/>
                    <a:pt x="13192" y="701"/>
                  </a:cubicBezTo>
                  <a:cubicBezTo>
                    <a:pt x="11850" y="964"/>
                    <a:pt x="10565" y="1285"/>
                    <a:pt x="9281" y="1664"/>
                  </a:cubicBezTo>
                  <a:cubicBezTo>
                    <a:pt x="4874" y="3007"/>
                    <a:pt x="2072" y="5400"/>
                    <a:pt x="934" y="8756"/>
                  </a:cubicBezTo>
                  <a:cubicBezTo>
                    <a:pt x="0" y="11500"/>
                    <a:pt x="1576" y="15236"/>
                    <a:pt x="2744" y="17979"/>
                  </a:cubicBezTo>
                  <a:cubicBezTo>
                    <a:pt x="2860" y="18212"/>
                    <a:pt x="2948" y="18446"/>
                    <a:pt x="3036" y="18650"/>
                  </a:cubicBezTo>
                  <a:cubicBezTo>
                    <a:pt x="3123" y="18884"/>
                    <a:pt x="3240" y="19117"/>
                    <a:pt x="3327" y="19351"/>
                  </a:cubicBezTo>
                  <a:cubicBezTo>
                    <a:pt x="4291" y="21685"/>
                    <a:pt x="5604" y="24867"/>
                    <a:pt x="7822" y="25976"/>
                  </a:cubicBezTo>
                  <a:cubicBezTo>
                    <a:pt x="9953" y="27026"/>
                    <a:pt x="13455" y="28252"/>
                    <a:pt x="16111" y="28486"/>
                  </a:cubicBezTo>
                  <a:lnTo>
                    <a:pt x="16140" y="28194"/>
                  </a:lnTo>
                  <a:cubicBezTo>
                    <a:pt x="13513" y="27960"/>
                    <a:pt x="10069" y="26734"/>
                    <a:pt x="7939" y="25713"/>
                  </a:cubicBezTo>
                  <a:cubicBezTo>
                    <a:pt x="5837" y="24662"/>
                    <a:pt x="4553" y="21540"/>
                    <a:pt x="3590" y="19234"/>
                  </a:cubicBezTo>
                  <a:cubicBezTo>
                    <a:pt x="3503" y="19000"/>
                    <a:pt x="3386" y="18767"/>
                    <a:pt x="3298" y="18533"/>
                  </a:cubicBezTo>
                  <a:cubicBezTo>
                    <a:pt x="3211" y="18329"/>
                    <a:pt x="3123" y="18096"/>
                    <a:pt x="3036" y="17862"/>
                  </a:cubicBezTo>
                  <a:cubicBezTo>
                    <a:pt x="1868" y="15177"/>
                    <a:pt x="292" y="11471"/>
                    <a:pt x="1197" y="8844"/>
                  </a:cubicBezTo>
                  <a:cubicBezTo>
                    <a:pt x="2306" y="5546"/>
                    <a:pt x="5049" y="3240"/>
                    <a:pt x="9369" y="1898"/>
                  </a:cubicBezTo>
                  <a:cubicBezTo>
                    <a:pt x="10565" y="1548"/>
                    <a:pt x="11937" y="1256"/>
                    <a:pt x="13221" y="993"/>
                  </a:cubicBezTo>
                  <a:cubicBezTo>
                    <a:pt x="14359" y="789"/>
                    <a:pt x="15410" y="555"/>
                    <a:pt x="16373" y="293"/>
                  </a:cubicBezTo>
                  <a:lnTo>
                    <a:pt x="16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598525" y="2241675"/>
              <a:ext cx="450925" cy="804925"/>
            </a:xfrm>
            <a:custGeom>
              <a:avLst/>
              <a:gdLst/>
              <a:ahLst/>
              <a:cxnLst/>
              <a:rect l="l" t="t" r="r" b="b"/>
              <a:pathLst>
                <a:path w="18037" h="32197" extrusionOk="0">
                  <a:moveTo>
                    <a:pt x="17978" y="1"/>
                  </a:moveTo>
                  <a:lnTo>
                    <a:pt x="17716" y="30"/>
                  </a:lnTo>
                  <a:cubicBezTo>
                    <a:pt x="14856" y="438"/>
                    <a:pt x="12141" y="818"/>
                    <a:pt x="9340" y="1810"/>
                  </a:cubicBezTo>
                  <a:lnTo>
                    <a:pt x="8873" y="1985"/>
                  </a:lnTo>
                  <a:cubicBezTo>
                    <a:pt x="7442" y="2481"/>
                    <a:pt x="6100" y="2978"/>
                    <a:pt x="4874" y="3999"/>
                  </a:cubicBezTo>
                  <a:cubicBezTo>
                    <a:pt x="3736" y="4991"/>
                    <a:pt x="2714" y="6100"/>
                    <a:pt x="1810" y="7326"/>
                  </a:cubicBezTo>
                  <a:lnTo>
                    <a:pt x="1781" y="7385"/>
                  </a:lnTo>
                  <a:cubicBezTo>
                    <a:pt x="847" y="8581"/>
                    <a:pt x="175" y="9457"/>
                    <a:pt x="88" y="11033"/>
                  </a:cubicBezTo>
                  <a:cubicBezTo>
                    <a:pt x="0" y="12813"/>
                    <a:pt x="409" y="14564"/>
                    <a:pt x="817" y="16228"/>
                  </a:cubicBezTo>
                  <a:lnTo>
                    <a:pt x="934" y="16782"/>
                  </a:lnTo>
                  <a:cubicBezTo>
                    <a:pt x="1810" y="20372"/>
                    <a:pt x="2977" y="25304"/>
                    <a:pt x="6304" y="28252"/>
                  </a:cubicBezTo>
                  <a:cubicBezTo>
                    <a:pt x="6479" y="28398"/>
                    <a:pt x="6654" y="28573"/>
                    <a:pt x="6830" y="28748"/>
                  </a:cubicBezTo>
                  <a:cubicBezTo>
                    <a:pt x="7384" y="29332"/>
                    <a:pt x="8055" y="29828"/>
                    <a:pt x="8756" y="30237"/>
                  </a:cubicBezTo>
                  <a:cubicBezTo>
                    <a:pt x="9223" y="30441"/>
                    <a:pt x="9748" y="30558"/>
                    <a:pt x="10244" y="30587"/>
                  </a:cubicBezTo>
                  <a:cubicBezTo>
                    <a:pt x="10594" y="30645"/>
                    <a:pt x="10916" y="30704"/>
                    <a:pt x="11266" y="30791"/>
                  </a:cubicBezTo>
                  <a:cubicBezTo>
                    <a:pt x="11674" y="30908"/>
                    <a:pt x="12112" y="31054"/>
                    <a:pt x="12579" y="31200"/>
                  </a:cubicBezTo>
                  <a:cubicBezTo>
                    <a:pt x="13995" y="31672"/>
                    <a:pt x="15621" y="32196"/>
                    <a:pt x="16982" y="32196"/>
                  </a:cubicBezTo>
                  <a:cubicBezTo>
                    <a:pt x="17052" y="32196"/>
                    <a:pt x="17122" y="32195"/>
                    <a:pt x="17190" y="32192"/>
                  </a:cubicBezTo>
                  <a:lnTo>
                    <a:pt x="17190" y="31900"/>
                  </a:lnTo>
                  <a:cubicBezTo>
                    <a:pt x="17123" y="31903"/>
                    <a:pt x="17055" y="31904"/>
                    <a:pt x="16987" y="31904"/>
                  </a:cubicBezTo>
                  <a:cubicBezTo>
                    <a:pt x="15656" y="31904"/>
                    <a:pt x="14082" y="31381"/>
                    <a:pt x="12667" y="30937"/>
                  </a:cubicBezTo>
                  <a:cubicBezTo>
                    <a:pt x="12200" y="30762"/>
                    <a:pt x="11762" y="30616"/>
                    <a:pt x="11353" y="30499"/>
                  </a:cubicBezTo>
                  <a:cubicBezTo>
                    <a:pt x="11003" y="30412"/>
                    <a:pt x="10653" y="30353"/>
                    <a:pt x="10303" y="30324"/>
                  </a:cubicBezTo>
                  <a:cubicBezTo>
                    <a:pt x="9836" y="30266"/>
                    <a:pt x="9340" y="30149"/>
                    <a:pt x="8902" y="29974"/>
                  </a:cubicBezTo>
                  <a:cubicBezTo>
                    <a:pt x="8201" y="29565"/>
                    <a:pt x="7588" y="29098"/>
                    <a:pt x="7034" y="28515"/>
                  </a:cubicBezTo>
                  <a:cubicBezTo>
                    <a:pt x="6859" y="28340"/>
                    <a:pt x="6684" y="28164"/>
                    <a:pt x="6509" y="28018"/>
                  </a:cubicBezTo>
                  <a:cubicBezTo>
                    <a:pt x="3240" y="25129"/>
                    <a:pt x="2072" y="20255"/>
                    <a:pt x="1226" y="16695"/>
                  </a:cubicBezTo>
                  <a:lnTo>
                    <a:pt x="1109" y="16169"/>
                  </a:lnTo>
                  <a:cubicBezTo>
                    <a:pt x="701" y="14506"/>
                    <a:pt x="292" y="12784"/>
                    <a:pt x="380" y="11062"/>
                  </a:cubicBezTo>
                  <a:cubicBezTo>
                    <a:pt x="467" y="9544"/>
                    <a:pt x="1109" y="8727"/>
                    <a:pt x="2014" y="7560"/>
                  </a:cubicBezTo>
                  <a:lnTo>
                    <a:pt x="2043" y="7501"/>
                  </a:lnTo>
                  <a:cubicBezTo>
                    <a:pt x="2919" y="6305"/>
                    <a:pt x="3940" y="5196"/>
                    <a:pt x="5078" y="4233"/>
                  </a:cubicBezTo>
                  <a:cubicBezTo>
                    <a:pt x="6246" y="3240"/>
                    <a:pt x="7588" y="2773"/>
                    <a:pt x="8989" y="2277"/>
                  </a:cubicBezTo>
                  <a:lnTo>
                    <a:pt x="9456" y="2102"/>
                  </a:lnTo>
                  <a:cubicBezTo>
                    <a:pt x="12229" y="1110"/>
                    <a:pt x="14914" y="730"/>
                    <a:pt x="17745" y="322"/>
                  </a:cubicBezTo>
                  <a:lnTo>
                    <a:pt x="18037" y="293"/>
                  </a:lnTo>
                  <a:lnTo>
                    <a:pt x="179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540150" y="2180400"/>
              <a:ext cx="515150" cy="928825"/>
            </a:xfrm>
            <a:custGeom>
              <a:avLst/>
              <a:gdLst/>
              <a:ahLst/>
              <a:cxnLst/>
              <a:rect l="l" t="t" r="r" b="b"/>
              <a:pathLst>
                <a:path w="20606" h="37153" extrusionOk="0">
                  <a:moveTo>
                    <a:pt x="20518" y="0"/>
                  </a:moveTo>
                  <a:cubicBezTo>
                    <a:pt x="18883" y="496"/>
                    <a:pt x="17161" y="934"/>
                    <a:pt x="15469" y="1343"/>
                  </a:cubicBezTo>
                  <a:cubicBezTo>
                    <a:pt x="13221" y="1926"/>
                    <a:pt x="10857" y="2510"/>
                    <a:pt x="8668" y="3298"/>
                  </a:cubicBezTo>
                  <a:cubicBezTo>
                    <a:pt x="5516" y="4436"/>
                    <a:pt x="2364" y="7793"/>
                    <a:pt x="1372" y="11120"/>
                  </a:cubicBezTo>
                  <a:cubicBezTo>
                    <a:pt x="0" y="15556"/>
                    <a:pt x="59" y="19146"/>
                    <a:pt x="1518" y="23144"/>
                  </a:cubicBezTo>
                  <a:cubicBezTo>
                    <a:pt x="2773" y="26617"/>
                    <a:pt x="5079" y="30294"/>
                    <a:pt x="7997" y="33505"/>
                  </a:cubicBezTo>
                  <a:cubicBezTo>
                    <a:pt x="10857" y="36657"/>
                    <a:pt x="15031" y="37036"/>
                    <a:pt x="19409" y="37153"/>
                  </a:cubicBezTo>
                  <a:lnTo>
                    <a:pt x="19409" y="36861"/>
                  </a:lnTo>
                  <a:cubicBezTo>
                    <a:pt x="15089" y="36715"/>
                    <a:pt x="11003" y="36365"/>
                    <a:pt x="8231" y="33300"/>
                  </a:cubicBezTo>
                  <a:cubicBezTo>
                    <a:pt x="5312" y="30119"/>
                    <a:pt x="3036" y="26500"/>
                    <a:pt x="1781" y="23056"/>
                  </a:cubicBezTo>
                  <a:cubicBezTo>
                    <a:pt x="351" y="19116"/>
                    <a:pt x="321" y="15585"/>
                    <a:pt x="1635" y="11207"/>
                  </a:cubicBezTo>
                  <a:cubicBezTo>
                    <a:pt x="2627" y="7968"/>
                    <a:pt x="5692" y="4670"/>
                    <a:pt x="8727" y="3590"/>
                  </a:cubicBezTo>
                  <a:cubicBezTo>
                    <a:pt x="10945" y="2802"/>
                    <a:pt x="13280" y="2218"/>
                    <a:pt x="15527" y="1634"/>
                  </a:cubicBezTo>
                  <a:cubicBezTo>
                    <a:pt x="17220" y="1226"/>
                    <a:pt x="18971" y="788"/>
                    <a:pt x="20605" y="263"/>
                  </a:cubicBezTo>
                  <a:lnTo>
                    <a:pt x="205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483225" y="2138800"/>
              <a:ext cx="585200" cy="1011300"/>
            </a:xfrm>
            <a:custGeom>
              <a:avLst/>
              <a:gdLst/>
              <a:ahLst/>
              <a:cxnLst/>
              <a:rect l="l" t="t" r="r" b="b"/>
              <a:pathLst>
                <a:path w="23408" h="40452" extrusionOk="0">
                  <a:moveTo>
                    <a:pt x="23291" y="1"/>
                  </a:moveTo>
                  <a:cubicBezTo>
                    <a:pt x="22795" y="263"/>
                    <a:pt x="22065" y="292"/>
                    <a:pt x="21394" y="292"/>
                  </a:cubicBezTo>
                  <a:cubicBezTo>
                    <a:pt x="21073" y="292"/>
                    <a:pt x="20781" y="292"/>
                    <a:pt x="20489" y="322"/>
                  </a:cubicBezTo>
                  <a:cubicBezTo>
                    <a:pt x="19292" y="468"/>
                    <a:pt x="18125" y="701"/>
                    <a:pt x="16987" y="1051"/>
                  </a:cubicBezTo>
                  <a:lnTo>
                    <a:pt x="16257" y="1226"/>
                  </a:lnTo>
                  <a:lnTo>
                    <a:pt x="15294" y="1460"/>
                  </a:lnTo>
                  <a:cubicBezTo>
                    <a:pt x="13193" y="1956"/>
                    <a:pt x="11004" y="2481"/>
                    <a:pt x="9165" y="3707"/>
                  </a:cubicBezTo>
                  <a:cubicBezTo>
                    <a:pt x="8611" y="4057"/>
                    <a:pt x="7998" y="4320"/>
                    <a:pt x="7356" y="4553"/>
                  </a:cubicBezTo>
                  <a:cubicBezTo>
                    <a:pt x="7035" y="4670"/>
                    <a:pt x="6684" y="4816"/>
                    <a:pt x="6363" y="4962"/>
                  </a:cubicBezTo>
                  <a:cubicBezTo>
                    <a:pt x="5313" y="5517"/>
                    <a:pt x="4350" y="6217"/>
                    <a:pt x="3503" y="7063"/>
                  </a:cubicBezTo>
                  <a:cubicBezTo>
                    <a:pt x="964" y="9486"/>
                    <a:pt x="264" y="13513"/>
                    <a:pt x="89" y="15118"/>
                  </a:cubicBezTo>
                  <a:cubicBezTo>
                    <a:pt x="1" y="16315"/>
                    <a:pt x="30" y="17483"/>
                    <a:pt x="234" y="18650"/>
                  </a:cubicBezTo>
                  <a:cubicBezTo>
                    <a:pt x="264" y="18913"/>
                    <a:pt x="293" y="19175"/>
                    <a:pt x="322" y="19438"/>
                  </a:cubicBezTo>
                  <a:cubicBezTo>
                    <a:pt x="380" y="19992"/>
                    <a:pt x="410" y="20547"/>
                    <a:pt x="439" y="21101"/>
                  </a:cubicBezTo>
                  <a:cubicBezTo>
                    <a:pt x="439" y="22006"/>
                    <a:pt x="526" y="22911"/>
                    <a:pt x="701" y="23787"/>
                  </a:cubicBezTo>
                  <a:cubicBezTo>
                    <a:pt x="1314" y="26384"/>
                    <a:pt x="2803" y="28398"/>
                    <a:pt x="4029" y="29886"/>
                  </a:cubicBezTo>
                  <a:cubicBezTo>
                    <a:pt x="4700" y="30674"/>
                    <a:pt x="5429" y="31433"/>
                    <a:pt x="6188" y="32133"/>
                  </a:cubicBezTo>
                  <a:cubicBezTo>
                    <a:pt x="7210" y="33009"/>
                    <a:pt x="8114" y="34031"/>
                    <a:pt x="8932" y="35140"/>
                  </a:cubicBezTo>
                  <a:cubicBezTo>
                    <a:pt x="9661" y="36307"/>
                    <a:pt x="10595" y="37328"/>
                    <a:pt x="11675" y="38146"/>
                  </a:cubicBezTo>
                  <a:cubicBezTo>
                    <a:pt x="12667" y="38875"/>
                    <a:pt x="13747" y="39050"/>
                    <a:pt x="14856" y="39255"/>
                  </a:cubicBezTo>
                  <a:cubicBezTo>
                    <a:pt x="15294" y="39313"/>
                    <a:pt x="15732" y="39401"/>
                    <a:pt x="16170" y="39517"/>
                  </a:cubicBezTo>
                  <a:cubicBezTo>
                    <a:pt x="16928" y="39663"/>
                    <a:pt x="17687" y="39780"/>
                    <a:pt x="18475" y="39838"/>
                  </a:cubicBezTo>
                  <a:cubicBezTo>
                    <a:pt x="19613" y="39926"/>
                    <a:pt x="20781" y="40014"/>
                    <a:pt x="21627" y="40451"/>
                  </a:cubicBezTo>
                  <a:lnTo>
                    <a:pt x="21744" y="40189"/>
                  </a:lnTo>
                  <a:cubicBezTo>
                    <a:pt x="20839" y="39751"/>
                    <a:pt x="19643" y="39634"/>
                    <a:pt x="18475" y="39547"/>
                  </a:cubicBezTo>
                  <a:cubicBezTo>
                    <a:pt x="17716" y="39488"/>
                    <a:pt x="16958" y="39401"/>
                    <a:pt x="16228" y="39226"/>
                  </a:cubicBezTo>
                  <a:cubicBezTo>
                    <a:pt x="15790" y="39109"/>
                    <a:pt x="15323" y="39050"/>
                    <a:pt x="14885" y="38963"/>
                  </a:cubicBezTo>
                  <a:cubicBezTo>
                    <a:pt x="13776" y="38759"/>
                    <a:pt x="12755" y="38583"/>
                    <a:pt x="11850" y="37912"/>
                  </a:cubicBezTo>
                  <a:cubicBezTo>
                    <a:pt x="10770" y="37095"/>
                    <a:pt x="9866" y="36103"/>
                    <a:pt x="9165" y="34964"/>
                  </a:cubicBezTo>
                  <a:cubicBezTo>
                    <a:pt x="8348" y="33855"/>
                    <a:pt x="7414" y="32805"/>
                    <a:pt x="6363" y="31900"/>
                  </a:cubicBezTo>
                  <a:cubicBezTo>
                    <a:pt x="5605" y="31229"/>
                    <a:pt x="4904" y="30499"/>
                    <a:pt x="4233" y="29711"/>
                  </a:cubicBezTo>
                  <a:cubicBezTo>
                    <a:pt x="3036" y="28252"/>
                    <a:pt x="1577" y="26267"/>
                    <a:pt x="964" y="23728"/>
                  </a:cubicBezTo>
                  <a:cubicBezTo>
                    <a:pt x="789" y="22882"/>
                    <a:pt x="701" y="21977"/>
                    <a:pt x="701" y="21101"/>
                  </a:cubicBezTo>
                  <a:cubicBezTo>
                    <a:pt x="701" y="20547"/>
                    <a:pt x="672" y="19963"/>
                    <a:pt x="614" y="19409"/>
                  </a:cubicBezTo>
                  <a:cubicBezTo>
                    <a:pt x="585" y="19146"/>
                    <a:pt x="555" y="18883"/>
                    <a:pt x="526" y="18621"/>
                  </a:cubicBezTo>
                  <a:cubicBezTo>
                    <a:pt x="322" y="17483"/>
                    <a:pt x="264" y="16315"/>
                    <a:pt x="351" y="15177"/>
                  </a:cubicBezTo>
                  <a:cubicBezTo>
                    <a:pt x="526" y="13601"/>
                    <a:pt x="1198" y="9661"/>
                    <a:pt x="3678" y="7297"/>
                  </a:cubicBezTo>
                  <a:cubicBezTo>
                    <a:pt x="4495" y="6480"/>
                    <a:pt x="5429" y="5779"/>
                    <a:pt x="6451" y="5225"/>
                  </a:cubicBezTo>
                  <a:cubicBezTo>
                    <a:pt x="6772" y="5079"/>
                    <a:pt x="7122" y="4933"/>
                    <a:pt x="7443" y="4816"/>
                  </a:cubicBezTo>
                  <a:cubicBezTo>
                    <a:pt x="8085" y="4583"/>
                    <a:pt x="8727" y="4291"/>
                    <a:pt x="9311" y="3911"/>
                  </a:cubicBezTo>
                  <a:cubicBezTo>
                    <a:pt x="11062" y="2744"/>
                    <a:pt x="13222" y="2219"/>
                    <a:pt x="15323" y="1722"/>
                  </a:cubicBezTo>
                  <a:lnTo>
                    <a:pt x="16286" y="1489"/>
                  </a:lnTo>
                  <a:lnTo>
                    <a:pt x="17016" y="1314"/>
                  </a:lnTo>
                  <a:cubicBezTo>
                    <a:pt x="18154" y="993"/>
                    <a:pt x="19322" y="759"/>
                    <a:pt x="20489" y="613"/>
                  </a:cubicBezTo>
                  <a:cubicBezTo>
                    <a:pt x="20752" y="584"/>
                    <a:pt x="21044" y="584"/>
                    <a:pt x="21365" y="584"/>
                  </a:cubicBezTo>
                  <a:cubicBezTo>
                    <a:pt x="22094" y="555"/>
                    <a:pt x="22824" y="555"/>
                    <a:pt x="23408" y="263"/>
                  </a:cubicBezTo>
                  <a:lnTo>
                    <a:pt x="232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2"/>
          <p:cNvGrpSpPr/>
          <p:nvPr/>
        </p:nvGrpSpPr>
        <p:grpSpPr>
          <a:xfrm rot="8707354" flipH="1">
            <a:off x="3324195" y="201003"/>
            <a:ext cx="1732547" cy="946452"/>
            <a:chOff x="6928067" y="2555588"/>
            <a:chExt cx="1830919" cy="1000190"/>
          </a:xfrm>
        </p:grpSpPr>
        <p:sp>
          <p:nvSpPr>
            <p:cNvPr id="568" name="Google Shape;568;p22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9" name="Google Shape;569;p22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70" name="Google Shape;570;p22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2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2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2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2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2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2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2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2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9" name="Google Shape;579;p22"/>
          <p:cNvSpPr/>
          <p:nvPr/>
        </p:nvSpPr>
        <p:spPr>
          <a:xfrm>
            <a:off x="3179" y="4393688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6641666">
            <a:off x="-160064" y="42801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/>
          <p:nvPr/>
        </p:nvSpPr>
        <p:spPr>
          <a:xfrm rot="5400000" flipH="1">
            <a:off x="7825645" y="3391586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"/>
          <p:cNvSpPr/>
          <p:nvPr/>
        </p:nvSpPr>
        <p:spPr>
          <a:xfrm rot="-9000008" flipH="1">
            <a:off x="7822248" y="3263593"/>
            <a:ext cx="1528607" cy="1384058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3" name="Google Shape;583;p22"/>
          <p:cNvGrpSpPr/>
          <p:nvPr/>
        </p:nvGrpSpPr>
        <p:grpSpPr>
          <a:xfrm>
            <a:off x="1331839" y="4281987"/>
            <a:ext cx="1161195" cy="734388"/>
            <a:chOff x="5161625" y="732525"/>
            <a:chExt cx="456050" cy="288425"/>
          </a:xfrm>
        </p:grpSpPr>
        <p:sp>
          <p:nvSpPr>
            <p:cNvPr id="584" name="Google Shape;584;p2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22"/>
          <p:cNvGrpSpPr/>
          <p:nvPr/>
        </p:nvGrpSpPr>
        <p:grpSpPr>
          <a:xfrm rot="5400000">
            <a:off x="7850126" y="2679112"/>
            <a:ext cx="1161195" cy="734388"/>
            <a:chOff x="5161625" y="732525"/>
            <a:chExt cx="456050" cy="288425"/>
          </a:xfrm>
        </p:grpSpPr>
        <p:sp>
          <p:nvSpPr>
            <p:cNvPr id="594" name="Google Shape;594;p2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23"/>
          <p:cNvGrpSpPr/>
          <p:nvPr/>
        </p:nvGrpSpPr>
        <p:grpSpPr>
          <a:xfrm>
            <a:off x="7583829" y="2419228"/>
            <a:ext cx="1842313" cy="860893"/>
            <a:chOff x="2431350" y="1519275"/>
            <a:chExt cx="925925" cy="432675"/>
          </a:xfrm>
        </p:grpSpPr>
        <p:sp>
          <p:nvSpPr>
            <p:cNvPr id="605" name="Google Shape;605;p2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23"/>
          <p:cNvGrpSpPr/>
          <p:nvPr/>
        </p:nvGrpSpPr>
        <p:grpSpPr>
          <a:xfrm>
            <a:off x="8393397" y="2311894"/>
            <a:ext cx="519497" cy="2872970"/>
            <a:chOff x="5379800" y="2555600"/>
            <a:chExt cx="236425" cy="1307500"/>
          </a:xfrm>
        </p:grpSpPr>
        <p:sp>
          <p:nvSpPr>
            <p:cNvPr id="612" name="Google Shape;612;p23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23"/>
          <p:cNvGrpSpPr/>
          <p:nvPr/>
        </p:nvGrpSpPr>
        <p:grpSpPr>
          <a:xfrm>
            <a:off x="7853081" y="2141548"/>
            <a:ext cx="570804" cy="3078143"/>
            <a:chOff x="5133900" y="2478075"/>
            <a:chExt cx="259775" cy="1400875"/>
          </a:xfrm>
        </p:grpSpPr>
        <p:sp>
          <p:nvSpPr>
            <p:cNvPr id="621" name="Google Shape;621;p23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" name="Google Shape;631;p23"/>
          <p:cNvSpPr/>
          <p:nvPr/>
        </p:nvSpPr>
        <p:spPr>
          <a:xfrm>
            <a:off x="-514300" y="-267800"/>
            <a:ext cx="2304211" cy="5814015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3"/>
          <p:cNvSpPr/>
          <p:nvPr/>
        </p:nvSpPr>
        <p:spPr>
          <a:xfrm rot="-6299968">
            <a:off x="1076464" y="-132387"/>
            <a:ext cx="1201178" cy="895966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" name="Google Shape;633;p23"/>
          <p:cNvGrpSpPr/>
          <p:nvPr/>
        </p:nvGrpSpPr>
        <p:grpSpPr>
          <a:xfrm rot="5400000">
            <a:off x="1224989" y="3450037"/>
            <a:ext cx="1161195" cy="734388"/>
            <a:chOff x="5161625" y="732525"/>
            <a:chExt cx="456050" cy="288425"/>
          </a:xfrm>
        </p:grpSpPr>
        <p:sp>
          <p:nvSpPr>
            <p:cNvPr id="634" name="Google Shape;634;p23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9" r:id="rId2"/>
    <p:sldLayoutId id="2147483667" r:id="rId3"/>
    <p:sldLayoutId id="2147483668" r:id="rId4"/>
    <p:sldLayoutId id="214748366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6"/>
          <p:cNvSpPr txBox="1">
            <a:spLocks noGrp="1"/>
          </p:cNvSpPr>
          <p:nvPr>
            <p:ph type="ctrTitle"/>
          </p:nvPr>
        </p:nvSpPr>
        <p:spPr>
          <a:xfrm>
            <a:off x="1350282" y="715214"/>
            <a:ext cx="6704223" cy="22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4400" dirty="0" smtClean="0"/>
              <a:t>Информационные системы в решении экологических проблем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sz="2000" dirty="0"/>
          </a:p>
        </p:txBody>
      </p:sp>
      <p:sp>
        <p:nvSpPr>
          <p:cNvPr id="652" name="Google Shape;652;p26"/>
          <p:cNvSpPr txBox="1">
            <a:spLocks noGrp="1"/>
          </p:cNvSpPr>
          <p:nvPr>
            <p:ph type="subTitle" idx="1"/>
          </p:nvPr>
        </p:nvSpPr>
        <p:spPr>
          <a:xfrm>
            <a:off x="1570661" y="3283651"/>
            <a:ext cx="6263463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ru-RU" sz="1800" u="sng" dirty="0" smtClean="0"/>
              <a:t>Авторы</a:t>
            </a:r>
            <a:r>
              <a:rPr lang="en-US" sz="1800" dirty="0" smtClean="0"/>
              <a:t>:</a:t>
            </a:r>
            <a:r>
              <a:rPr lang="ru-RU" sz="1800" dirty="0" smtClean="0"/>
              <a:t> </a:t>
            </a:r>
            <a:r>
              <a:rPr lang="ru-RU" sz="1800" dirty="0" smtClean="0"/>
              <a:t>Щелокова </a:t>
            </a:r>
            <a:r>
              <a:rPr lang="ru-RU" sz="1800" dirty="0" smtClean="0"/>
              <a:t>Виктория, </a:t>
            </a:r>
            <a:r>
              <a:rPr lang="ru-RU" sz="1800" dirty="0" err="1" smtClean="0"/>
              <a:t>Шунелько</a:t>
            </a:r>
            <a:r>
              <a:rPr lang="ru-RU" sz="1800" dirty="0" smtClean="0"/>
              <a:t> Матвей</a:t>
            </a:r>
            <a:endParaRPr lang="ru-RU" sz="1800" dirty="0" smtClean="0"/>
          </a:p>
          <a:p>
            <a:pPr marL="0" lvl="0" indent="0" algn="l"/>
            <a:r>
              <a:rPr lang="ru-RU" sz="1800" u="sng" dirty="0" smtClean="0"/>
              <a:t>Научный руководитель</a:t>
            </a:r>
            <a:r>
              <a:rPr lang="en-US" sz="1800" dirty="0" smtClean="0"/>
              <a:t>: </a:t>
            </a:r>
            <a:r>
              <a:rPr lang="ru-RU" sz="1800" dirty="0" smtClean="0"/>
              <a:t>Денисенко </a:t>
            </a:r>
            <a:r>
              <a:rPr lang="ru-RU" sz="1800" dirty="0" smtClean="0"/>
              <a:t>Светлана </a:t>
            </a:r>
            <a:r>
              <a:rPr lang="ru-RU" sz="1800" dirty="0" smtClean="0"/>
              <a:t>Валерьевна</a:t>
            </a:r>
            <a:endParaRPr sz="1800" dirty="0"/>
          </a:p>
        </p:txBody>
      </p:sp>
      <p:cxnSp>
        <p:nvCxnSpPr>
          <p:cNvPr id="653" name="Google Shape;653;p26"/>
          <p:cNvCxnSpPr/>
          <p:nvPr/>
        </p:nvCxnSpPr>
        <p:spPr>
          <a:xfrm>
            <a:off x="2747629" y="3046584"/>
            <a:ext cx="3936621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192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653;p26"/>
          <p:cNvCxnSpPr/>
          <p:nvPr/>
        </p:nvCxnSpPr>
        <p:spPr>
          <a:xfrm>
            <a:off x="6013216" y="766091"/>
            <a:ext cx="1993106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Прямоугольник 2"/>
          <p:cNvSpPr/>
          <p:nvPr/>
        </p:nvSpPr>
        <p:spPr>
          <a:xfrm>
            <a:off x="5198483" y="202060"/>
            <a:ext cx="5164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Corbel" panose="020B0503020204020204" pitchFamily="34" charset="0"/>
                <a:ea typeface="Calibri" panose="020F0502020204030204" pitchFamily="34" charset="0"/>
                <a:sym typeface="Caveat Brush"/>
              </a:rPr>
              <a:t>Приложение </a:t>
            </a:r>
            <a:r>
              <a:rPr lang="en-US" sz="2800" i="1" dirty="0" smtClean="0">
                <a:latin typeface="Corbel" panose="020B0503020204020204" pitchFamily="34" charset="0"/>
                <a:ea typeface="Calibri" panose="020F0502020204030204" pitchFamily="34" charset="0"/>
                <a:sym typeface="Caveat Brush"/>
              </a:rPr>
              <a:t>“</a:t>
            </a:r>
            <a:r>
              <a:rPr lang="en-US" sz="2800" i="1" dirty="0" err="1" smtClean="0">
                <a:latin typeface="Corbel" panose="020B0503020204020204" pitchFamily="34" charset="0"/>
                <a:ea typeface="Calibri" panose="020F0502020204030204" pitchFamily="34" charset="0"/>
                <a:sym typeface="Caveat Brush"/>
              </a:rPr>
              <a:t>RecPlastic</a:t>
            </a:r>
            <a:r>
              <a:rPr lang="en-US" sz="2800" i="1" dirty="0" smtClean="0">
                <a:latin typeface="Corbel" panose="020B0503020204020204" pitchFamily="34" charset="0"/>
                <a:ea typeface="Calibri" panose="020F0502020204030204" pitchFamily="34" charset="0"/>
                <a:sym typeface="Caveat Brush"/>
              </a:rPr>
              <a:t>”</a:t>
            </a:r>
            <a:endParaRPr lang="en-US" sz="2800" i="1" dirty="0">
              <a:latin typeface="Corbel" panose="020B0503020204020204" pitchFamily="34" charset="0"/>
              <a:ea typeface="Calibri" panose="020F0502020204030204" pitchFamily="34" charset="0"/>
              <a:sym typeface="Caveat Brush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"/>
          <a:stretch/>
        </p:blipFill>
        <p:spPr>
          <a:xfrm>
            <a:off x="3222611" y="789796"/>
            <a:ext cx="1842308" cy="39109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"/>
          <a:stretch/>
        </p:blipFill>
        <p:spPr>
          <a:xfrm>
            <a:off x="5908322" y="1324549"/>
            <a:ext cx="1724570" cy="3686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/>
          <a:stretch/>
        </p:blipFill>
        <p:spPr>
          <a:xfrm>
            <a:off x="485774" y="67080"/>
            <a:ext cx="1893093" cy="4036256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761213" y="789796"/>
            <a:ext cx="364524" cy="34468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34160" y="3855407"/>
            <a:ext cx="996320" cy="340797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0320" y="209842"/>
            <a:ext cx="5662809" cy="157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Corbel" panose="020B0503020204020204" pitchFamily="34" charset="0"/>
                <a:ea typeface="Calibri" panose="020F0502020204030204" pitchFamily="34" charset="0"/>
              </a:rPr>
              <a:t>Вывод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итог мы получили готовое приложение, которое распознает коды переработки (маркировки для переработки) на упаковках и выдает полезную информацию о составе, времени их разложения и возможности их переработки. </a:t>
            </a:r>
            <a:endParaRPr lang="ru-RU" dirty="0"/>
          </a:p>
        </p:txBody>
      </p:sp>
      <p:cxnSp>
        <p:nvCxnSpPr>
          <p:cNvPr id="4" name="Google Shape;653;p26"/>
          <p:cNvCxnSpPr/>
          <p:nvPr/>
        </p:nvCxnSpPr>
        <p:spPr>
          <a:xfrm>
            <a:off x="5129214" y="704072"/>
            <a:ext cx="721518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9" y="1733652"/>
            <a:ext cx="3289723" cy="32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2922" y="476215"/>
            <a:ext cx="7049680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проекта:</a:t>
            </a:r>
            <a:endParaRPr lang="en-US" sz="1800" b="1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Создать способ информирования населения о вреде материалов, из которых созданы товары, а именно состав, длительность их разложения, и, как выход из сложившейся ситуации, во что они перерабатываются.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45547" y="2351145"/>
            <a:ext cx="5683851" cy="2430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  <a:r>
              <a:rPr lang="ru-RU" sz="18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проекта:</a:t>
            </a:r>
            <a:endParaRPr lang="en-US" sz="1800" b="1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8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виды пластика</a:t>
            </a:r>
          </a:p>
          <a:p>
            <a:pPr marL="28800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</a:t>
            </a:r>
            <a:r>
              <a:rPr lang="ru-RU" sz="18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приложение, которое будет распознавать коды переработки (маркировки для переработки) на упаковках и выдавать полезную информацию о составе, времени их разложения и возможности их переработки</a:t>
            </a:r>
            <a:r>
              <a:rPr lang="ru-RU" sz="18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Распространить приложение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3259" y="88852"/>
            <a:ext cx="2929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и задачи проекта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Google Shape;653;p26"/>
          <p:cNvCxnSpPr/>
          <p:nvPr/>
        </p:nvCxnSpPr>
        <p:spPr>
          <a:xfrm>
            <a:off x="4703960" y="488962"/>
            <a:ext cx="1327604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653;p26"/>
          <p:cNvCxnSpPr/>
          <p:nvPr/>
        </p:nvCxnSpPr>
        <p:spPr>
          <a:xfrm>
            <a:off x="2577765" y="2277437"/>
            <a:ext cx="4619414" cy="0"/>
          </a:xfrm>
          <a:prstGeom prst="straightConnector1">
            <a:avLst/>
          </a:prstGeom>
          <a:noFill/>
          <a:ln w="19050" cap="flat" cmpd="sng">
            <a:solidFill>
              <a:srgbClr val="FFCCAB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707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6271" y="1429800"/>
            <a:ext cx="5496544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i="1" dirty="0" smtClean="0">
                <a:latin typeface="Corbel" panose="020B0503020204020204" pitchFamily="34" charset="0"/>
                <a:ea typeface="Calibri" panose="020F0502020204030204" pitchFamily="34" charset="0"/>
              </a:rPr>
              <a:t>Назначение </a:t>
            </a:r>
            <a:r>
              <a:rPr lang="ru-RU" sz="3600" i="1" dirty="0">
                <a:latin typeface="Corbel" panose="020B0503020204020204" pitchFamily="34" charset="0"/>
                <a:ea typeface="Calibri" panose="020F0502020204030204" pitchFamily="34" charset="0"/>
              </a:rPr>
              <a:t>маркировки </a:t>
            </a:r>
            <a:endParaRPr lang="ru-RU" sz="3600" i="1" dirty="0" smtClean="0"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i="1" dirty="0" smtClean="0">
                <a:latin typeface="Corbel" panose="020B0503020204020204" pitchFamily="34" charset="0"/>
                <a:ea typeface="Calibri" panose="020F0502020204030204" pitchFamily="34" charset="0"/>
              </a:rPr>
              <a:t>изделий из </a:t>
            </a:r>
            <a:r>
              <a:rPr lang="ru-RU" sz="3600" i="1" dirty="0">
                <a:latin typeface="Corbel" panose="020B0503020204020204" pitchFamily="34" charset="0"/>
                <a:ea typeface="Calibri" panose="020F0502020204030204" pitchFamily="34" charset="0"/>
              </a:rPr>
              <a:t>пластика</a:t>
            </a:r>
          </a:p>
        </p:txBody>
      </p:sp>
      <p:pic>
        <p:nvPicPr>
          <p:cNvPr id="1026" name="Picture 2" descr="Маркировка пластика: виды знаков и их расшифровка | Компания Пасен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3" t="24720" r="6773" b="48291"/>
          <a:stretch/>
        </p:blipFill>
        <p:spPr bwMode="auto">
          <a:xfrm>
            <a:off x="102539" y="216747"/>
            <a:ext cx="1735334" cy="15781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бозначения на пластиковой посуде: расшифров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t="5184" r="21763" b="2251"/>
          <a:stretch/>
        </p:blipFill>
        <p:spPr bwMode="auto">
          <a:xfrm>
            <a:off x="7071906" y="86085"/>
            <a:ext cx="1977014" cy="20339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наки переработки на упаковке, коды, расшифровка для утилизаци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99"/>
          <a:stretch/>
        </p:blipFill>
        <p:spPr bwMode="auto">
          <a:xfrm>
            <a:off x="745066" y="1960813"/>
            <a:ext cx="1472114" cy="234152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аркировка пластика в треугольник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50" y="2939628"/>
            <a:ext cx="3284660" cy="184762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4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242" y="357242"/>
            <a:ext cx="184731" cy="312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5274" y="533115"/>
            <a:ext cx="7717500" cy="5727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0" i="1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  <a:cs typeface="Arial"/>
                <a:sym typeface="Arial"/>
              </a:rPr>
              <a:t>Используемые знаки маркировки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 idx="2"/>
          </p:nvPr>
        </p:nvSpPr>
        <p:spPr>
          <a:xfrm>
            <a:off x="1091605" y="2766358"/>
            <a:ext cx="1696200" cy="648300"/>
          </a:xfrm>
        </p:spPr>
        <p:txBody>
          <a:bodyPr/>
          <a:lstStyle/>
          <a:p>
            <a:r>
              <a:rPr lang="ru-RU" sz="3200" dirty="0" smtClean="0"/>
              <a:t>ПЭТ</a:t>
            </a:r>
            <a:endParaRPr lang="ru-RU" sz="3200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 idx="3"/>
          </p:nvPr>
        </p:nvSpPr>
        <p:spPr>
          <a:xfrm>
            <a:off x="557262" y="3273475"/>
            <a:ext cx="2762524" cy="496200"/>
          </a:xfrm>
        </p:spPr>
        <p:txBody>
          <a:bodyPr/>
          <a:lstStyle/>
          <a:p>
            <a:r>
              <a:rPr lang="ru-RU" b="0" dirty="0" err="1" smtClean="0"/>
              <a:t>Полиэтиленте-рефталат</a:t>
            </a:r>
            <a:endParaRPr lang="ru-RU" b="0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idx="4"/>
          </p:nvPr>
        </p:nvSpPr>
        <p:spPr>
          <a:xfrm>
            <a:off x="3925923" y="2766358"/>
            <a:ext cx="1696200" cy="648300"/>
          </a:xfrm>
        </p:spPr>
        <p:txBody>
          <a:bodyPr/>
          <a:lstStyle/>
          <a:p>
            <a:r>
              <a:rPr lang="ru-RU" sz="3200" dirty="0"/>
              <a:t>ПНД</a:t>
            </a:r>
          </a:p>
        </p:txBody>
      </p:sp>
      <p:sp>
        <p:nvSpPr>
          <p:cNvPr id="24" name="Заголовок 23"/>
          <p:cNvSpPr>
            <a:spLocks noGrp="1"/>
          </p:cNvSpPr>
          <p:nvPr>
            <p:ph type="title" idx="5"/>
          </p:nvPr>
        </p:nvSpPr>
        <p:spPr>
          <a:xfrm>
            <a:off x="3521823" y="3273475"/>
            <a:ext cx="2504400" cy="496200"/>
          </a:xfrm>
        </p:spPr>
        <p:txBody>
          <a:bodyPr/>
          <a:lstStyle/>
          <a:p>
            <a:r>
              <a:rPr lang="ru-RU" b="0" dirty="0" smtClean="0"/>
              <a:t>Полиэтилен низкого давления</a:t>
            </a:r>
            <a:endParaRPr lang="ru-RU" b="0" dirty="0"/>
          </a:p>
        </p:txBody>
      </p:sp>
      <p:sp>
        <p:nvSpPr>
          <p:cNvPr id="26" name="Заголовок 25"/>
          <p:cNvSpPr>
            <a:spLocks noGrp="1"/>
          </p:cNvSpPr>
          <p:nvPr>
            <p:ph type="title" idx="7"/>
          </p:nvPr>
        </p:nvSpPr>
        <p:spPr>
          <a:xfrm>
            <a:off x="6517510" y="2762125"/>
            <a:ext cx="1696200" cy="648300"/>
          </a:xfrm>
        </p:spPr>
        <p:txBody>
          <a:bodyPr/>
          <a:lstStyle/>
          <a:p>
            <a:r>
              <a:rPr lang="ru-RU" sz="3200" dirty="0"/>
              <a:t>ПВХ</a:t>
            </a:r>
          </a:p>
        </p:txBody>
      </p:sp>
      <p:sp>
        <p:nvSpPr>
          <p:cNvPr id="27" name="Заголовок 26"/>
          <p:cNvSpPr>
            <a:spLocks noGrp="1"/>
          </p:cNvSpPr>
          <p:nvPr>
            <p:ph type="title" idx="8"/>
          </p:nvPr>
        </p:nvSpPr>
        <p:spPr>
          <a:xfrm>
            <a:off x="6228260" y="3273475"/>
            <a:ext cx="2274701" cy="496200"/>
          </a:xfrm>
        </p:spPr>
        <p:txBody>
          <a:bodyPr/>
          <a:lstStyle/>
          <a:p>
            <a:r>
              <a:rPr lang="ru-RU" b="0" dirty="0" err="1" smtClean="0"/>
              <a:t>Поливинил</a:t>
            </a:r>
            <a:r>
              <a:rPr lang="ru-RU" b="0" dirty="0" smtClean="0"/>
              <a:t>-хлорид</a:t>
            </a:r>
            <a:endParaRPr lang="ru-RU" b="0" dirty="0"/>
          </a:p>
        </p:txBody>
      </p:sp>
      <p:pic>
        <p:nvPicPr>
          <p:cNvPr id="1028" name="Picture 4" descr="https://www.cnc.hu/wp-content/uploads/2017/03/2.-%C3%A1b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57" b="63047"/>
          <a:stretch/>
        </p:blipFill>
        <p:spPr bwMode="auto">
          <a:xfrm>
            <a:off x="1250685" y="1610554"/>
            <a:ext cx="1375677" cy="131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Google Shape;653;p26"/>
          <p:cNvCxnSpPr/>
          <p:nvPr/>
        </p:nvCxnSpPr>
        <p:spPr>
          <a:xfrm>
            <a:off x="2350294" y="1246997"/>
            <a:ext cx="4814887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" name="Picture 4" descr="https://www.cnc.hu/wp-content/uploads/2017/03/2.-%C3%A1b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1" r="50438" b="63618"/>
          <a:stretch/>
        </p:blipFill>
        <p:spPr bwMode="auto">
          <a:xfrm>
            <a:off x="4075609" y="1601793"/>
            <a:ext cx="1364255" cy="131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s://www.cnc.hu/wp-content/uploads/2017/03/2.-%C3%A1b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7" r="25025" b="64379"/>
          <a:stretch/>
        </p:blipFill>
        <p:spPr bwMode="auto">
          <a:xfrm>
            <a:off x="6656012" y="1593220"/>
            <a:ext cx="1419196" cy="132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242" y="357242"/>
            <a:ext cx="184731" cy="312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5274" y="533115"/>
            <a:ext cx="7717500" cy="5727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0" i="1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  <a:cs typeface="Arial"/>
                <a:sym typeface="Arial"/>
              </a:rPr>
              <a:t>Используемые знаки маркировки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 idx="2"/>
          </p:nvPr>
        </p:nvSpPr>
        <p:spPr>
          <a:xfrm>
            <a:off x="1091605" y="2766358"/>
            <a:ext cx="1696200" cy="648300"/>
          </a:xfrm>
        </p:spPr>
        <p:txBody>
          <a:bodyPr/>
          <a:lstStyle/>
          <a:p>
            <a:r>
              <a:rPr lang="ru-RU" sz="3200" dirty="0" smtClean="0"/>
              <a:t>ПВД</a:t>
            </a:r>
            <a:endParaRPr lang="ru-RU" sz="3200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 idx="3"/>
          </p:nvPr>
        </p:nvSpPr>
        <p:spPr>
          <a:xfrm>
            <a:off x="557262" y="3273475"/>
            <a:ext cx="2762524" cy="496200"/>
          </a:xfrm>
        </p:spPr>
        <p:txBody>
          <a:bodyPr/>
          <a:lstStyle/>
          <a:p>
            <a:r>
              <a:rPr lang="ru-RU" b="0" dirty="0"/>
              <a:t>Полиэтилен </a:t>
            </a:r>
            <a:r>
              <a:rPr lang="ru-RU" b="0" dirty="0" smtClean="0"/>
              <a:t>высокого </a:t>
            </a:r>
            <a:r>
              <a:rPr lang="ru-RU" b="0" dirty="0"/>
              <a:t>давления</a:t>
            </a:r>
          </a:p>
        </p:txBody>
      </p:sp>
      <p:sp>
        <p:nvSpPr>
          <p:cNvPr id="23" name="Заголовок 22"/>
          <p:cNvSpPr>
            <a:spLocks noGrp="1"/>
          </p:cNvSpPr>
          <p:nvPr>
            <p:ph type="title" idx="4"/>
          </p:nvPr>
        </p:nvSpPr>
        <p:spPr>
          <a:xfrm>
            <a:off x="3925923" y="2766358"/>
            <a:ext cx="1696200" cy="648300"/>
          </a:xfrm>
        </p:spPr>
        <p:txBody>
          <a:bodyPr/>
          <a:lstStyle/>
          <a:p>
            <a:r>
              <a:rPr lang="ru-RU" sz="3200" dirty="0" smtClean="0"/>
              <a:t>ПП</a:t>
            </a:r>
            <a:endParaRPr lang="ru-RU" sz="3200" dirty="0"/>
          </a:p>
        </p:txBody>
      </p:sp>
      <p:sp>
        <p:nvSpPr>
          <p:cNvPr id="24" name="Заголовок 23"/>
          <p:cNvSpPr>
            <a:spLocks noGrp="1"/>
          </p:cNvSpPr>
          <p:nvPr>
            <p:ph type="title" idx="5"/>
          </p:nvPr>
        </p:nvSpPr>
        <p:spPr>
          <a:xfrm>
            <a:off x="3443263" y="3536725"/>
            <a:ext cx="2628946" cy="496200"/>
          </a:xfrm>
        </p:spPr>
        <p:txBody>
          <a:bodyPr/>
          <a:lstStyle/>
          <a:p>
            <a:r>
              <a:rPr lang="ru-RU" b="0" dirty="0" smtClean="0"/>
              <a:t>Полипропилен</a:t>
            </a:r>
            <a:endParaRPr lang="ru-RU" b="0" dirty="0"/>
          </a:p>
        </p:txBody>
      </p:sp>
      <p:sp>
        <p:nvSpPr>
          <p:cNvPr id="26" name="Заголовок 25"/>
          <p:cNvSpPr>
            <a:spLocks noGrp="1"/>
          </p:cNvSpPr>
          <p:nvPr>
            <p:ph type="title" idx="7"/>
          </p:nvPr>
        </p:nvSpPr>
        <p:spPr>
          <a:xfrm>
            <a:off x="6517510" y="2762125"/>
            <a:ext cx="1696200" cy="648300"/>
          </a:xfrm>
        </p:spPr>
        <p:txBody>
          <a:bodyPr/>
          <a:lstStyle/>
          <a:p>
            <a:r>
              <a:rPr lang="ru-RU" sz="3200" dirty="0" smtClean="0"/>
              <a:t>ПС</a:t>
            </a:r>
            <a:endParaRPr lang="ru-RU" sz="3200" dirty="0"/>
          </a:p>
        </p:txBody>
      </p:sp>
      <p:sp>
        <p:nvSpPr>
          <p:cNvPr id="27" name="Заголовок 26"/>
          <p:cNvSpPr>
            <a:spLocks noGrp="1"/>
          </p:cNvSpPr>
          <p:nvPr>
            <p:ph type="title" idx="8"/>
          </p:nvPr>
        </p:nvSpPr>
        <p:spPr>
          <a:xfrm>
            <a:off x="6278267" y="3536725"/>
            <a:ext cx="2274701" cy="496200"/>
          </a:xfrm>
        </p:spPr>
        <p:txBody>
          <a:bodyPr/>
          <a:lstStyle/>
          <a:p>
            <a:r>
              <a:rPr lang="ru-RU" b="0" dirty="0" smtClean="0"/>
              <a:t>Полистирол</a:t>
            </a:r>
            <a:endParaRPr lang="ru-RU" b="0" dirty="0"/>
          </a:p>
        </p:txBody>
      </p:sp>
      <p:cxnSp>
        <p:nvCxnSpPr>
          <p:cNvPr id="36" name="Google Shape;653;p26"/>
          <p:cNvCxnSpPr/>
          <p:nvPr/>
        </p:nvCxnSpPr>
        <p:spPr>
          <a:xfrm>
            <a:off x="2350294" y="1246997"/>
            <a:ext cx="4814887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Picture 4" descr="https://www.cnc.hu/wp-content/uploads/2017/03/2.-%C3%A1b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3" b="63713"/>
          <a:stretch/>
        </p:blipFill>
        <p:spPr bwMode="auto">
          <a:xfrm>
            <a:off x="1243829" y="1587338"/>
            <a:ext cx="1382680" cy="134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www.cnc.hu/wp-content/uploads/2017/03/2.-%C3%A1b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t="51518" r="63297" b="11928"/>
          <a:stretch/>
        </p:blipFill>
        <p:spPr bwMode="auto">
          <a:xfrm>
            <a:off x="4111455" y="1587338"/>
            <a:ext cx="1317794" cy="129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www.cnc.hu/wp-content/uploads/2017/03/2.-%C3%A1b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4" t="50185" r="37516" b="12118"/>
          <a:stretch/>
        </p:blipFill>
        <p:spPr bwMode="auto">
          <a:xfrm>
            <a:off x="6750703" y="1571184"/>
            <a:ext cx="1329827" cy="132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2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242" y="357242"/>
            <a:ext cx="184731" cy="312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5274" y="533115"/>
            <a:ext cx="7717500" cy="5727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0" i="1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  <a:cs typeface="Arial"/>
                <a:sym typeface="Arial"/>
              </a:rPr>
              <a:t>Используемые знаки маркировки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 idx="2"/>
          </p:nvPr>
        </p:nvSpPr>
        <p:spPr>
          <a:xfrm>
            <a:off x="2176976" y="2891386"/>
            <a:ext cx="1696200" cy="648300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OTHER</a:t>
            </a:r>
            <a:endParaRPr lang="ru-RU" sz="3200" dirty="0"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idx="4"/>
          </p:nvPr>
        </p:nvSpPr>
        <p:spPr>
          <a:xfrm>
            <a:off x="5413873" y="2868106"/>
            <a:ext cx="1867658" cy="648300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ABS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Google Shape;653;p26"/>
          <p:cNvCxnSpPr/>
          <p:nvPr/>
        </p:nvCxnSpPr>
        <p:spPr>
          <a:xfrm>
            <a:off x="2350294" y="1246997"/>
            <a:ext cx="4814887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" name="Picture 4" descr="https://www.cnc.hu/wp-content/uploads/2017/03/2.-%C3%A1b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1" t="51994" r="11678" b="12308"/>
          <a:stretch/>
        </p:blipFill>
        <p:spPr bwMode="auto">
          <a:xfrm>
            <a:off x="2350294" y="1538488"/>
            <a:ext cx="1349564" cy="127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16408" y="3512792"/>
            <a:ext cx="28625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Акрилонитрил-бутадиен-стирол</a:t>
            </a:r>
            <a:endParaRPr lang="ru-RU" sz="2800" dirty="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5525" y="361458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dk1"/>
                </a:solidFill>
                <a:latin typeface="Caveat Brush"/>
                <a:ea typeface="Caveat Brush"/>
                <a:cs typeface="Caveat Brush"/>
              </a:rPr>
              <a:t>Прочие виды</a:t>
            </a:r>
            <a:endParaRPr lang="ru-RU" sz="2800" dirty="0">
              <a:solidFill>
                <a:schemeClr val="dk1"/>
              </a:solidFill>
              <a:latin typeface="Caveat Brush"/>
              <a:ea typeface="Caveat Brush"/>
              <a:cs typeface="Caveat Brush"/>
            </a:endParaRPr>
          </a:p>
        </p:txBody>
      </p:sp>
      <p:pic>
        <p:nvPicPr>
          <p:cNvPr id="2050" name="Picture 2" descr="https://avatars.dzeninfra.ru/get-zen_doc/2815454/pub_5ea41bb13c46570d62e7786a_5ea41d0ab795a2687b1e8d56/scale_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48"/>
          <a:stretch/>
        </p:blipFill>
        <p:spPr bwMode="auto">
          <a:xfrm>
            <a:off x="5413873" y="1455441"/>
            <a:ext cx="1844526" cy="146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2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0" y="267191"/>
            <a:ext cx="5164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Corbel" panose="020B0503020204020204" pitchFamily="34" charset="0"/>
                <a:ea typeface="Calibri" panose="020F0502020204030204" pitchFamily="34" charset="0"/>
                <a:sym typeface="Caveat Brush"/>
              </a:rPr>
              <a:t>Приложение </a:t>
            </a:r>
            <a:r>
              <a:rPr lang="en-US" sz="2800" i="1" dirty="0">
                <a:latin typeface="Corbel" panose="020B0503020204020204" pitchFamily="34" charset="0"/>
                <a:ea typeface="Calibri" panose="020F0502020204030204" pitchFamily="34" charset="0"/>
                <a:sym typeface="Caveat Brush"/>
              </a:rPr>
              <a:t>“</a:t>
            </a:r>
            <a:r>
              <a:rPr lang="en-US" sz="2800" i="1" dirty="0" err="1">
                <a:latin typeface="Corbel" panose="020B0503020204020204" pitchFamily="34" charset="0"/>
                <a:ea typeface="Calibri" panose="020F0502020204030204" pitchFamily="34" charset="0"/>
                <a:sym typeface="Caveat Brush"/>
              </a:rPr>
              <a:t>RecPlastic</a:t>
            </a:r>
            <a:r>
              <a:rPr lang="en-US" sz="2800" i="1" dirty="0">
                <a:latin typeface="Corbel" panose="020B0503020204020204" pitchFamily="34" charset="0"/>
                <a:ea typeface="Calibri" panose="020F0502020204030204" pitchFamily="34" charset="0"/>
                <a:sym typeface="Caveat Brush"/>
              </a:rPr>
              <a:t>”</a:t>
            </a:r>
            <a:endParaRPr lang="en-US" sz="2800" i="1" dirty="0">
              <a:latin typeface="Corbel" panose="020B0503020204020204" pitchFamily="34" charset="0"/>
              <a:ea typeface="Calibri" panose="020F0502020204030204" pitchFamily="34" charset="0"/>
              <a:sym typeface="Caveat Brush"/>
            </a:endParaRPr>
          </a:p>
        </p:txBody>
      </p:sp>
      <p:cxnSp>
        <p:nvCxnSpPr>
          <p:cNvPr id="12" name="Google Shape;653;p26"/>
          <p:cNvCxnSpPr/>
          <p:nvPr/>
        </p:nvCxnSpPr>
        <p:spPr>
          <a:xfrm>
            <a:off x="5923069" y="790411"/>
            <a:ext cx="2381726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Рисунок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8" t="4344" r="59439" b="36739"/>
          <a:stretch/>
        </p:blipFill>
        <p:spPr bwMode="auto">
          <a:xfrm>
            <a:off x="178593" y="207171"/>
            <a:ext cx="4650581" cy="4722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61735" y="2345027"/>
            <a:ext cx="1789272" cy="646331"/>
          </a:xfrm>
          <a:prstGeom prst="rect">
            <a:avLst/>
          </a:prstGeom>
          <a:noFill/>
          <a:ln w="28575">
            <a:solidFill>
              <a:schemeClr val="accent1">
                <a:lumMod val="9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Сервер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029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0" y="267191"/>
            <a:ext cx="5164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Corbel" panose="020B0503020204020204" pitchFamily="34" charset="0"/>
                <a:ea typeface="Calibri" panose="020F0502020204030204" pitchFamily="34" charset="0"/>
                <a:sym typeface="Caveat Brush"/>
              </a:rPr>
              <a:t>Приложение </a:t>
            </a:r>
            <a:r>
              <a:rPr lang="en-US" sz="2800" i="1" dirty="0">
                <a:latin typeface="Corbel" panose="020B0503020204020204" pitchFamily="34" charset="0"/>
                <a:ea typeface="Calibri" panose="020F0502020204030204" pitchFamily="34" charset="0"/>
                <a:sym typeface="Caveat Brush"/>
              </a:rPr>
              <a:t>“</a:t>
            </a:r>
            <a:r>
              <a:rPr lang="en-US" sz="2800" i="1" dirty="0" err="1">
                <a:latin typeface="Corbel" panose="020B0503020204020204" pitchFamily="34" charset="0"/>
                <a:ea typeface="Calibri" panose="020F0502020204030204" pitchFamily="34" charset="0"/>
                <a:sym typeface="Caveat Brush"/>
              </a:rPr>
              <a:t>RecPlastic</a:t>
            </a:r>
            <a:r>
              <a:rPr lang="en-US" sz="2800" i="1" dirty="0">
                <a:latin typeface="Corbel" panose="020B0503020204020204" pitchFamily="34" charset="0"/>
                <a:ea typeface="Calibri" panose="020F0502020204030204" pitchFamily="34" charset="0"/>
                <a:sym typeface="Caveat Brush"/>
              </a:rPr>
              <a:t>”</a:t>
            </a:r>
            <a:endParaRPr lang="en-US" sz="2800" i="1" dirty="0">
              <a:latin typeface="Corbel" panose="020B0503020204020204" pitchFamily="34" charset="0"/>
              <a:ea typeface="Calibri" panose="020F0502020204030204" pitchFamily="34" charset="0"/>
              <a:sym typeface="Caveat Brush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61735" y="2345027"/>
            <a:ext cx="1704313" cy="646331"/>
          </a:xfrm>
          <a:prstGeom prst="rect">
            <a:avLst/>
          </a:prstGeom>
          <a:noFill/>
          <a:ln w="28575">
            <a:solidFill>
              <a:schemeClr val="accent1">
                <a:lumMod val="9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Клиент</a:t>
            </a:r>
            <a:endParaRPr lang="ru-RU" sz="36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7608" r="35017" b="10253"/>
          <a:stretch/>
        </p:blipFill>
        <p:spPr bwMode="auto">
          <a:xfrm>
            <a:off x="42862" y="71437"/>
            <a:ext cx="5100638" cy="5022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Google Shape;653;p26"/>
          <p:cNvCxnSpPr/>
          <p:nvPr/>
        </p:nvCxnSpPr>
        <p:spPr>
          <a:xfrm>
            <a:off x="5923069" y="790411"/>
            <a:ext cx="2381726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655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86113" y="233224"/>
            <a:ext cx="5164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Corbel" panose="020B0503020204020204" pitchFamily="34" charset="0"/>
                <a:ea typeface="Calibri" panose="020F0502020204030204" pitchFamily="34" charset="0"/>
                <a:sym typeface="Caveat Brush"/>
              </a:rPr>
              <a:t>Приложение </a:t>
            </a:r>
            <a:r>
              <a:rPr lang="en-US" sz="2800" i="1" dirty="0">
                <a:latin typeface="Corbel" panose="020B0503020204020204" pitchFamily="34" charset="0"/>
                <a:ea typeface="Calibri" panose="020F0502020204030204" pitchFamily="34" charset="0"/>
                <a:sym typeface="Caveat Brush"/>
              </a:rPr>
              <a:t>“</a:t>
            </a:r>
            <a:r>
              <a:rPr lang="en-US" sz="2800" i="1" dirty="0" err="1">
                <a:latin typeface="Corbel" panose="020B0503020204020204" pitchFamily="34" charset="0"/>
                <a:ea typeface="Calibri" panose="020F0502020204030204" pitchFamily="34" charset="0"/>
                <a:sym typeface="Caveat Brush"/>
              </a:rPr>
              <a:t>RecPlastic</a:t>
            </a:r>
            <a:r>
              <a:rPr lang="en-US" sz="2800" i="1" dirty="0">
                <a:latin typeface="Corbel" panose="020B0503020204020204" pitchFamily="34" charset="0"/>
                <a:ea typeface="Calibri" panose="020F0502020204030204" pitchFamily="34" charset="0"/>
                <a:sym typeface="Caveat Brush"/>
              </a:rPr>
              <a:t>”</a:t>
            </a:r>
            <a:endParaRPr lang="en-US" sz="2800" i="1" dirty="0">
              <a:latin typeface="Corbel" panose="020B0503020204020204" pitchFamily="34" charset="0"/>
              <a:ea typeface="Calibri" panose="020F0502020204030204" pitchFamily="34" charset="0"/>
              <a:sym typeface="Caveat Brush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1166" y="320067"/>
            <a:ext cx="1096775" cy="584775"/>
          </a:xfrm>
          <a:prstGeom prst="rect">
            <a:avLst/>
          </a:prstGeom>
          <a:noFill/>
          <a:ln w="28575">
            <a:solidFill>
              <a:schemeClr val="accent1">
                <a:lumMod val="9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/>
              <a:t>База</a:t>
            </a:r>
            <a:endParaRPr lang="ru-RU" sz="32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9" t="7498" r="25971" b="42919"/>
          <a:stretch/>
        </p:blipFill>
        <p:spPr bwMode="auto">
          <a:xfrm>
            <a:off x="264318" y="1085848"/>
            <a:ext cx="8422481" cy="3879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Google Shape;653;p26"/>
          <p:cNvCxnSpPr/>
          <p:nvPr/>
        </p:nvCxnSpPr>
        <p:spPr>
          <a:xfrm>
            <a:off x="5543762" y="803958"/>
            <a:ext cx="2381726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750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-Friendly Minitheme by Slidesgo">
  <a:themeElements>
    <a:clrScheme name="Simple Light">
      <a:dk1>
        <a:srgbClr val="000000"/>
      </a:dk1>
      <a:lt1>
        <a:srgbClr val="FFFFFF"/>
      </a:lt1>
      <a:dk2>
        <a:srgbClr val="57A3A3"/>
      </a:dk2>
      <a:lt2>
        <a:srgbClr val="ABDFD1"/>
      </a:lt2>
      <a:accent1>
        <a:srgbClr val="FFE8E6"/>
      </a:accent1>
      <a:accent2>
        <a:srgbClr val="FFCC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189</Words>
  <Application>Microsoft Office PowerPoint</Application>
  <PresentationFormat>Экран (16:9)</PresentationFormat>
  <Paragraphs>40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Caveat Brush</vt:lpstr>
      <vt:lpstr>Adobe Heiti Std R</vt:lpstr>
      <vt:lpstr>Calibri</vt:lpstr>
      <vt:lpstr>Corbel</vt:lpstr>
      <vt:lpstr>Times New Roman</vt:lpstr>
      <vt:lpstr>Poppins</vt:lpstr>
      <vt:lpstr>Arial</vt:lpstr>
      <vt:lpstr>Eco-Friendly Minitheme by Slidesgo</vt:lpstr>
      <vt:lpstr>Информационные системы в решении экологических проблем  </vt:lpstr>
      <vt:lpstr>Презентация PowerPoint</vt:lpstr>
      <vt:lpstr>Презентация PowerPoint</vt:lpstr>
      <vt:lpstr>Используемые знаки маркировки</vt:lpstr>
      <vt:lpstr>Используемые знаки маркировки</vt:lpstr>
      <vt:lpstr>Используемые знаки маркировки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ЕНОТ МБОУ “Снежская гимназия”</dc:title>
  <dc:creator>Администратор</dc:creator>
  <cp:lastModifiedBy>Виктория</cp:lastModifiedBy>
  <cp:revision>72</cp:revision>
  <dcterms:modified xsi:type="dcterms:W3CDTF">2024-04-24T03:49:16Z</dcterms:modified>
</cp:coreProperties>
</file>