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79" r:id="rId11"/>
    <p:sldId id="280" r:id="rId12"/>
    <p:sldId id="264" r:id="rId13"/>
    <p:sldId id="265" r:id="rId14"/>
    <p:sldId id="266" r:id="rId15"/>
    <p:sldId id="267" r:id="rId16"/>
    <p:sldId id="268" r:id="rId17"/>
    <p:sldId id="269" r:id="rId18"/>
    <p:sldId id="277" r:id="rId19"/>
    <p:sldId id="271" r:id="rId20"/>
    <p:sldId id="272" r:id="rId21"/>
    <p:sldId id="273" r:id="rId22"/>
    <p:sldId id="274" r:id="rId23"/>
    <p:sldId id="275" r:id="rId24"/>
    <p:sldId id="276" r:id="rId25"/>
    <p:sldId id="281" r:id="rId26"/>
    <p:sldId id="27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81864" autoAdjust="0"/>
  </p:normalViewPr>
  <p:slideViewPr>
    <p:cSldViewPr>
      <p:cViewPr varScale="1">
        <p:scale>
          <a:sx n="78" d="100"/>
          <a:sy n="78" d="100"/>
        </p:scale>
        <p:origin x="-92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DE439-4AB6-44EB-BF1F-6CB531CA9A56}" type="datetimeFigureOut">
              <a:rPr lang="ru-RU" smtClean="0"/>
              <a:pPr/>
              <a:t>вс 26.11.23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A6BFF-A22C-4C49-B9FE-E8B02354A93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A6BFF-A22C-4C49-B9FE-E8B02354A93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A6BFF-A22C-4C49-B9FE-E8B02354A937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A6BFF-A22C-4C49-B9FE-E8B02354A937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77E85-34C9-4FD7-9B5A-C2CDBAB8B97C}" type="datetimeFigureOut">
              <a:rPr lang="ru-RU" smtClean="0"/>
              <a:pPr/>
              <a:t>вс 26.11.23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2C493-6049-4119-92C4-1C67D5444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77E85-34C9-4FD7-9B5A-C2CDBAB8B97C}" type="datetimeFigureOut">
              <a:rPr lang="ru-RU" smtClean="0"/>
              <a:pPr/>
              <a:t>вс 26.11.23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2C493-6049-4119-92C4-1C67D5444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77E85-34C9-4FD7-9B5A-C2CDBAB8B97C}" type="datetimeFigureOut">
              <a:rPr lang="ru-RU" smtClean="0"/>
              <a:pPr/>
              <a:t>вс 26.11.23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2C493-6049-4119-92C4-1C67D5444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77E85-34C9-4FD7-9B5A-C2CDBAB8B97C}" type="datetimeFigureOut">
              <a:rPr lang="ru-RU" smtClean="0"/>
              <a:pPr/>
              <a:t>вс 26.11.23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2C493-6049-4119-92C4-1C67D5444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77E85-34C9-4FD7-9B5A-C2CDBAB8B97C}" type="datetimeFigureOut">
              <a:rPr lang="ru-RU" smtClean="0"/>
              <a:pPr/>
              <a:t>вс 26.11.23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2C493-6049-4119-92C4-1C67D5444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77E85-34C9-4FD7-9B5A-C2CDBAB8B97C}" type="datetimeFigureOut">
              <a:rPr lang="ru-RU" smtClean="0"/>
              <a:pPr/>
              <a:t>вс 26.11.23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2C493-6049-4119-92C4-1C67D5444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77E85-34C9-4FD7-9B5A-C2CDBAB8B97C}" type="datetimeFigureOut">
              <a:rPr lang="ru-RU" smtClean="0"/>
              <a:pPr/>
              <a:t>вс 26.11.23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2C493-6049-4119-92C4-1C67D5444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77E85-34C9-4FD7-9B5A-C2CDBAB8B97C}" type="datetimeFigureOut">
              <a:rPr lang="ru-RU" smtClean="0"/>
              <a:pPr/>
              <a:t>вс 26.11.23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2C493-6049-4119-92C4-1C67D5444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77E85-34C9-4FD7-9B5A-C2CDBAB8B97C}" type="datetimeFigureOut">
              <a:rPr lang="ru-RU" smtClean="0"/>
              <a:pPr/>
              <a:t>вс 26.11.23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2C493-6049-4119-92C4-1C67D5444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77E85-34C9-4FD7-9B5A-C2CDBAB8B97C}" type="datetimeFigureOut">
              <a:rPr lang="ru-RU" smtClean="0"/>
              <a:pPr/>
              <a:t>вс 26.11.23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2C493-6049-4119-92C4-1C67D5444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77E85-34C9-4FD7-9B5A-C2CDBAB8B97C}" type="datetimeFigureOut">
              <a:rPr lang="ru-RU" smtClean="0"/>
              <a:pPr/>
              <a:t>вс 26.11.23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2C493-6049-4119-92C4-1C67D5444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77E85-34C9-4FD7-9B5A-C2CDBAB8B97C}" type="datetimeFigureOut">
              <a:rPr lang="ru-RU" smtClean="0"/>
              <a:pPr/>
              <a:t>вс 26.11.23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2C493-6049-4119-92C4-1C67D5444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vk.com/public216017318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071563" y="0"/>
            <a:ext cx="8072437" cy="4214813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700" b="1" dirty="0" smtClean="0"/>
              <a:t>ИТОГИ </a:t>
            </a:r>
            <a:r>
              <a:rPr lang="ru-RU" sz="2700" b="1" dirty="0"/>
              <a:t>ОПЫТА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>  по взаимодействию  образовательных организаций в рамках реализации целевой модели наставничества в форме </a:t>
            </a:r>
            <a:r>
              <a:rPr lang="ru-RU" sz="2700" dirty="0" err="1"/>
              <a:t>менторства</a:t>
            </a:r>
            <a:r>
              <a:rPr lang="ru-RU" sz="2700" dirty="0"/>
              <a:t> в 2023 году  между  МБОУ-СОШ №2 </a:t>
            </a:r>
            <a:r>
              <a:rPr lang="ru-RU" sz="2700" dirty="0" err="1"/>
              <a:t>им.А.И.Герцена</a:t>
            </a:r>
            <a:r>
              <a:rPr lang="ru-RU" sz="2700" dirty="0"/>
              <a:t> и МБОУ для детей дошкольного и младшего школьного возраста - Прогимназия № </a:t>
            </a:r>
            <a:r>
              <a:rPr lang="ru-RU" sz="2700" dirty="0" smtClean="0"/>
              <a:t>1</a:t>
            </a:r>
            <a:br>
              <a:rPr lang="ru-RU" sz="2700" dirty="0" smtClean="0"/>
            </a:br>
            <a:r>
              <a:rPr lang="ru-RU" sz="2700" dirty="0" smtClean="0"/>
              <a:t> </a:t>
            </a:r>
            <a:r>
              <a:rPr lang="ru-RU" sz="2700" dirty="0"/>
              <a:t>по </a:t>
            </a:r>
            <a:r>
              <a:rPr lang="ru-RU" sz="2700" dirty="0" smtClean="0"/>
              <a:t>теме</a:t>
            </a:r>
            <a:br>
              <a:rPr lang="ru-RU" sz="2700" dirty="0" smtClean="0"/>
            </a:br>
            <a:r>
              <a:rPr lang="ru-RU" sz="2700" dirty="0" smtClean="0"/>
              <a:t>« </a:t>
            </a:r>
            <a:r>
              <a:rPr lang="ru-RU" sz="2700" b="1" dirty="0"/>
              <a:t>Организация проектной и исследовательской деятельности   в условиях реализации ФГОС»</a:t>
            </a:r>
            <a:r>
              <a:rPr lang="ru-RU" sz="2700" dirty="0"/>
              <a:t/>
            </a:r>
            <a:br>
              <a:rPr lang="ru-RU" sz="2700" dirty="0"/>
            </a:br>
            <a:endParaRPr lang="ru-RU" sz="49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214938" y="4857750"/>
            <a:ext cx="3929062" cy="1428750"/>
          </a:xfrm>
          <a:solidFill>
            <a:schemeClr val="bg2"/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ru-RU" sz="2000" i="1" dirty="0" err="1" smtClean="0">
                <a:solidFill>
                  <a:schemeClr val="tx1"/>
                </a:solidFill>
              </a:rPr>
              <a:t>АвдюхинаТ.П</a:t>
            </a:r>
            <a:r>
              <a:rPr lang="ru-RU" sz="2000" i="1" dirty="0">
                <a:solidFill>
                  <a:schemeClr val="tx1"/>
                </a:solidFill>
              </a:rPr>
              <a:t>., заместитель директора по УВР </a:t>
            </a:r>
            <a:endParaRPr lang="ru-RU" sz="200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ru-RU" sz="2000" i="1" dirty="0">
                <a:solidFill>
                  <a:schemeClr val="tx1"/>
                </a:solidFill>
              </a:rPr>
              <a:t>МБОУ  </a:t>
            </a:r>
            <a:r>
              <a:rPr lang="ru-RU" sz="2000" i="1" dirty="0" smtClean="0">
                <a:solidFill>
                  <a:schemeClr val="tx1"/>
                </a:solidFill>
              </a:rPr>
              <a:t>- СОШ </a:t>
            </a:r>
            <a:r>
              <a:rPr lang="ru-RU" sz="2000" i="1" dirty="0">
                <a:solidFill>
                  <a:schemeClr val="tx1"/>
                </a:solidFill>
              </a:rPr>
              <a:t>№2 </a:t>
            </a:r>
            <a:r>
              <a:rPr lang="ru-RU" sz="2000" i="1" dirty="0" err="1">
                <a:solidFill>
                  <a:schemeClr val="tx1"/>
                </a:solidFill>
              </a:rPr>
              <a:t>им.А.И.Герцена</a:t>
            </a:r>
            <a:r>
              <a:rPr lang="ru-RU" sz="2000" i="1" dirty="0">
                <a:solidFill>
                  <a:schemeClr val="tx1"/>
                </a:solidFill>
              </a:rPr>
              <a:t>  </a:t>
            </a:r>
            <a:r>
              <a:rPr lang="ru-RU" sz="2000" i="1" dirty="0" err="1">
                <a:solidFill>
                  <a:schemeClr val="tx1"/>
                </a:solidFill>
              </a:rPr>
              <a:t>г.Клинцы</a:t>
            </a:r>
            <a:r>
              <a:rPr lang="ru-RU" sz="2000" i="1" dirty="0">
                <a:solidFill>
                  <a:schemeClr val="tx1"/>
                </a:solidFill>
              </a:rPr>
              <a:t>, Брянской области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C:\Documents and Settings\User\Рабочий стол\07_08_20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000504"/>
            <a:ext cx="3571900" cy="2286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енторство\VVa2m4UQd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57166"/>
            <a:ext cx="8091510" cy="60686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енторство\V94HVoGBzV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358246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428604"/>
            <a:ext cx="8429684" cy="597086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В МБОУ-СОШ № 2 им. А. И. Герцена при поддержке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Клинцовской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городской администрации состоялся V Международный конкурс проектных и исследовательских работ обучающихся «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Герценовские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чтения».</a:t>
            </a:r>
            <a:b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В нем приняли участие представители всех школ города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Клинцы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, а также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МБОУ для детей дошкольного и младшего школьного возраста - Прогимназия № 1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.Проекты и работы были творческие, социальные, информационно-познавательные и, конечно же, исследовательские.</a:t>
            </a:r>
            <a:b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По итогам конкурса победители и призёры были  награждены дипломами.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енторство\7CsEsBtv3v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14290"/>
            <a:ext cx="8072494" cy="64671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енторство\08vzOu95oQ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14290"/>
            <a:ext cx="8001056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57158" y="428605"/>
            <a:ext cx="8501122" cy="243143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1 апреля в МБОУ-СОШ №2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им.А.И.Герцена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прошёл конкурс юных интеллектуалов "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ДетКИ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". В интеллектуальном бою встретились 6 команд представителей 4-х классов, которые продемонстрировали свою эрудицию, знания и смекалку. Гостями на этом конкурсе были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 учащиеся 4-го класса МБОУ для детей дошкольного и младшего школьного возраста - Прогимназия № 1 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менторство\qMKmnF5Mm7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2214554"/>
            <a:ext cx="5929353" cy="4179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менторство\fcL9Wkc55c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62462"/>
            <a:ext cx="8215370" cy="6409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енторство\CcBMykew2U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57166"/>
            <a:ext cx="8358246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енторство\V3CwHobIFT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42852"/>
            <a:ext cx="8215370" cy="60721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енторство\qu9PIxMkoww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8429684" cy="63108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71538" y="0"/>
            <a:ext cx="7215238" cy="32316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 проекта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Целью внедрения взаимодействия образовательных организаций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является максимально полное раскрытие потенциала  наставляемого, необходимое для успешной  профессиональной самореализации в современных условиях неопределенности, а также создание условий для формирования эффективной системы поддержки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взаимообогащающее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общение, основанное на доверии и партнерстве, позволяющее передавать живой опыт и полнее раскрывать потенциал каждого человека.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" descr="C:\Documents and Settings\User\Рабочий стол\depositphotos_2643695-stock-photo-coope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3643314"/>
            <a:ext cx="4929222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428604"/>
            <a:ext cx="7715304" cy="175432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23 сентября ученики начальной школы МБОУ-СОШ №2 </a:t>
            </a:r>
            <a:r>
              <a:rPr lang="ru-RU" dirty="0" err="1" smtClean="0"/>
              <a:t>им.А.И.Герцена</a:t>
            </a:r>
            <a:r>
              <a:rPr lang="ru-RU" dirty="0" smtClean="0"/>
              <a:t> и </a:t>
            </a:r>
            <a:r>
              <a:rPr lang="ru-RU" u="sng" dirty="0" err="1" smtClean="0">
                <a:hlinkClick r:id="rId2"/>
              </a:rPr>
              <a:t>МБОУ-Прогимназия</a:t>
            </a:r>
            <a:r>
              <a:rPr lang="ru-RU" u="sng" dirty="0" smtClean="0">
                <a:hlinkClick r:id="rId2"/>
              </a:rPr>
              <a:t> №1,г.Клинцы, Брянская область</a:t>
            </a:r>
            <a:r>
              <a:rPr lang="ru-RU" dirty="0" smtClean="0"/>
              <a:t> и волонтеры школьного отряда "Росток" подарили любимому городу свое творчество - открытки нарисованные на асфальте детьми и педагогами, мама и папами.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user\Desktop\менторство\1-38scRhq9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857364"/>
            <a:ext cx="7810523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енторство\Mr8B_GDPjZ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215370" cy="6286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енторство\1MDCp6TaJM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85728"/>
            <a:ext cx="8182522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енторство\_cU4DCYRlu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52"/>
            <a:ext cx="8143932" cy="64354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енторство\1fS7pDtHC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571480"/>
            <a:ext cx="6643734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енторство\HLb0S0K8Hk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52"/>
            <a:ext cx="8143932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енторство\3JR5Hu29jI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8429652" cy="63400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8596" y="142852"/>
            <a:ext cx="8001056" cy="489364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14 февраля  на базе  МБОУ-СОШ №2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им.А.И.Герцена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прошёл  семинар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по взаимодействию образовательных организаций в рамках реализации целевой модели наставничества в форме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менторства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в 2023 году  между  МБОУ-СОШ №2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им.А.И.Герцена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и МБОУ для детей дошкольного и младшего школьного возраста - Прогимназия № 1 по теме          «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Организация проектной и исследовательской деятельности   в условиях реализации ФГОС»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Участники семинара поделились опытом организации проектной и исследовательской деятельности в условиях реализации ФГОС и поучаствовали в мастер –классе  «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Применение метода проекта в начальной школе».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енторство\Новая папка\A6cyqtbCiT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3643338" cy="3000396"/>
          </a:xfrm>
          <a:prstGeom prst="rect">
            <a:avLst/>
          </a:prstGeom>
          <a:noFill/>
        </p:spPr>
      </p:pic>
      <p:pic>
        <p:nvPicPr>
          <p:cNvPr id="1027" name="Picture 3" descr="C:\Users\user\Desktop\менторство\Новая папка\pXW-IAo_AX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14290"/>
            <a:ext cx="4572032" cy="6429420"/>
          </a:xfrm>
          <a:prstGeom prst="rect">
            <a:avLst/>
          </a:prstGeom>
          <a:noFill/>
        </p:spPr>
      </p:pic>
      <p:pic>
        <p:nvPicPr>
          <p:cNvPr id="2" name="Picture 2" descr="C:\Users\user\Desktop\менторство\Новая папка\Fjucn3tMxQ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357562"/>
            <a:ext cx="3609849" cy="3143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14290"/>
            <a:ext cx="8215370" cy="200054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28 февраля учащиеся МБОУ-СОШ №2 </a:t>
            </a:r>
            <a:r>
              <a:rPr lang="ru-RU" sz="2000" dirty="0" err="1" smtClean="0">
                <a:latin typeface="+mj-lt"/>
              </a:rPr>
              <a:t>им.А.И.Герцена</a:t>
            </a:r>
            <a:r>
              <a:rPr lang="ru-RU" sz="2000" dirty="0" smtClean="0">
                <a:latin typeface="+mj-lt"/>
              </a:rPr>
              <a:t> провели необычно, в школе прошел День Доброты при поддержке благотворительного фонда «ДОБРЫЙ ЖУРАВЛИК.</a:t>
            </a:r>
            <a:br>
              <a:rPr lang="ru-RU" sz="2000" dirty="0" smtClean="0">
                <a:latin typeface="+mj-lt"/>
              </a:rPr>
            </a:br>
            <a:r>
              <a:rPr lang="ru-RU" sz="2000" dirty="0" smtClean="0">
                <a:latin typeface="+mj-lt"/>
              </a:rPr>
              <a:t> "Ярмарка добра", в которой приняли участие не только ученики и родители нашей школы, но и представители Прогимназии №1.</a:t>
            </a:r>
          </a:p>
          <a:p>
            <a:endParaRPr lang="ru-RU" sz="2400" dirty="0">
              <a:latin typeface="+mj-lt"/>
            </a:endParaRPr>
          </a:p>
        </p:txBody>
      </p:sp>
      <p:pic>
        <p:nvPicPr>
          <p:cNvPr id="1026" name="Picture 2" descr="C:\Users\user\Desktop\менторство\DkIPZA2ygz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871668"/>
            <a:ext cx="8143932" cy="45577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енторство\lx0onkm5jO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8358246" cy="6072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енторство\LSCY_vUu87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600030"/>
            <a:ext cx="8358246" cy="59722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енторство\Dhd5iiqsU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3578"/>
            <a:ext cx="8429684" cy="65186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енторство\oOrUwQer5Q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00042"/>
            <a:ext cx="7786742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275</Words>
  <Application>Microsoft Office PowerPoint</Application>
  <PresentationFormat>Экран (4:3)</PresentationFormat>
  <Paragraphs>15</Paragraphs>
  <Slides>26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 ИТОГИ ОПЫТА   по взаимодействию  образовательных организаций в рамках реализации целевой модели наставничества в форме менторства в 2023 году  между  МБОУ-СОШ №2 им.А.И.Герцена и МБОУ для детей дошкольного и младшего школьного возраста - Прогимназия № 1  по теме « Организация проектной и исследовательской деятельности   в условиях реализации ФГОС»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ИТОГИ ОПЫТА   по взаимодействию  образовательных организаций в рамках реализации целевой модели наставничества в форме менторства в 2023 году  между  МБОУ-СОШ №2 им.А.И.Герцена и МБОУ для детей дошкольного и младшего школьного возраста - Прогимназия № 1  по теме « Организация проектной и исследовательской деятельности   в условиях реализации ФГОС» </dc:title>
  <dc:creator>Пользователь</dc:creator>
  <cp:lastModifiedBy>Пользователь</cp:lastModifiedBy>
  <cp:revision>42</cp:revision>
  <dcterms:created xsi:type="dcterms:W3CDTF">2023-11-26T16:56:00Z</dcterms:created>
  <dcterms:modified xsi:type="dcterms:W3CDTF">2023-11-26T19:11:52Z</dcterms:modified>
</cp:coreProperties>
</file>