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73" r:id="rId6"/>
    <p:sldId id="263" r:id="rId7"/>
    <p:sldId id="266" r:id="rId8"/>
    <p:sldId id="264" r:id="rId9"/>
    <p:sldId id="265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C0FBC5-4785-4938-B240-DB774EC2EFCD}">
          <p14:sldIdLst>
            <p14:sldId id="256"/>
            <p14:sldId id="258"/>
            <p14:sldId id="259"/>
            <p14:sldId id="260"/>
            <p14:sldId id="273"/>
            <p14:sldId id="263"/>
            <p14:sldId id="266"/>
            <p14:sldId id="264"/>
            <p14:sldId id="265"/>
            <p14:sldId id="267"/>
            <p14:sldId id="268"/>
            <p14:sldId id="269"/>
            <p14:sldId id="270"/>
            <p14:sldId id="271"/>
          </p14:sldIdLst>
        </p14:section>
        <p14:section name="Раздел без заголовка" id="{F68C4A0F-2DE0-4F9B-ABCE-63128CCD46B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  <a:srgbClr val="FF0376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5"/>
          <a:stretch/>
        </p:blipFill>
        <p:spPr>
          <a:xfrm>
            <a:off x="0" y="0"/>
            <a:ext cx="4130260" cy="16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2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0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3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5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3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7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7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1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1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5.png"/><Relationship Id="rId7" Type="http://schemas.openxmlformats.org/officeDocument/2006/relationships/image" Target="../media/image3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ckly.ru/apps/turtle/index.html" TargetMode="External"/><Relationship Id="rId5" Type="http://schemas.openxmlformats.org/officeDocument/2006/relationships/hyperlink" Target="https://www.tinkercad.com/" TargetMode="External"/><Relationship Id="rId4" Type="http://schemas.openxmlformats.org/officeDocument/2006/relationships/hyperlink" Target="https://rusneb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0534" y="1138842"/>
            <a:ext cx="7780712" cy="208935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Сетевые ресурсы для разработки  IT- проектов</a:t>
            </a:r>
            <a:b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в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Клинцовском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 детском технопарке 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Кванториум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»</a:t>
            </a:r>
            <a:b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" y="2959329"/>
            <a:ext cx="2493816" cy="2744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228" y="2959329"/>
            <a:ext cx="2763984" cy="2743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824" y="0"/>
            <a:ext cx="2003368" cy="1374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" y="0"/>
            <a:ext cx="2953084" cy="1820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923" y="2959329"/>
            <a:ext cx="2809702" cy="353291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352AB3-5555-4118-A0B7-CD84DF8D26FE}"/>
              </a:ext>
            </a:extLst>
          </p:cNvPr>
          <p:cNvSpPr/>
          <p:nvPr/>
        </p:nvSpPr>
        <p:spPr>
          <a:xfrm>
            <a:off x="6043836" y="5980766"/>
            <a:ext cx="2867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Станиславьевна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методист по образовательной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80643" y="350901"/>
            <a:ext cx="4031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тренажеры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5" y="1887146"/>
            <a:ext cx="4011516" cy="4444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061"/>
            <a:ext cx="2501061" cy="1880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425836" y="1887146"/>
            <a:ext cx="4572589" cy="1986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IT-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Валерий Сергеевич Марченко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кванторианец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Баранов Роман представили обучающимся МБОУ СОШ № 5 им. Н. Островского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программу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«Расчёт энергосбережения».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Пользуясь программой, можно рассчитать экономию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электроресурсов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обычные лампы накаливания и   энергосберегающие.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836" y="4281054"/>
            <a:ext cx="4572589" cy="19677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25836" y="4432876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демонстрирует технические и цифровые возможности, которыми могут обладать люди, чтобы создавать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энергоэффективные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по расчету потребления энергоресурсов, таким образом экономя потребление энергии. В ходе наглядной презентации процессов и механизмов энергосбережения, ребята практически могли убедиться, как можно экономить на потреблении энергоресурсов.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312633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196" y="273408"/>
            <a:ext cx="8262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наборы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«Матрешка»,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Ардуино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«Малина»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5" y="2231142"/>
            <a:ext cx="3731075" cy="1975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35" y="4305993"/>
            <a:ext cx="3731075" cy="2404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806" y="2236124"/>
            <a:ext cx="4547063" cy="4474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455" y="-324035"/>
            <a:ext cx="2548349" cy="2109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1649" y="364224"/>
            <a:ext cx="609115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набор «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https://piktomir.ru/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468"/>
            <a:ext cx="1953492" cy="1764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1" y="4137704"/>
            <a:ext cx="2883480" cy="2229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" y="1747491"/>
            <a:ext cx="2485461" cy="2139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28" y="1747492"/>
            <a:ext cx="2607435" cy="2139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" y="4137703"/>
            <a:ext cx="2460569" cy="2229846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5659171" y="1581129"/>
            <a:ext cx="3426640" cy="2139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юные программисты из 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Айтишки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 управление новым роботом через планшеты. Составление последовательных команд проводится в игровой форме, ведь умение создавать алгоритмы – основа программирования. Ребятам необходимо придумать развернутые алгоритмы с несколькими вариантами действий. Именно эти навыки нужны тому, кто хочет стать хорошим программистом.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28" y="4137702"/>
            <a:ext cx="2668387" cy="22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6422" y="417432"/>
            <a:ext cx="5852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«Справочно-игровой сервис Город навыков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SkillCity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https://smarteka.com/practices/spravocno-igrovoj-servis-skillcity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877" y="2091405"/>
            <a:ext cx="33334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Клинцовский ДТ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уже второй год успешно участвует во Всероссийском проекте SKILLCITY по профориентации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киберсоциализации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и молодежи от Фонда ФОРОТЕХ, компании "МегаФон" и федеральных компаний-партнёров.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ребята активно проявляют себя в онлайн-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участвуют во всех заданиях проекта. Они не только показывают свои знания и навыки, но и соревнуются с ребятами со всей России.</a:t>
            </a:r>
          </a:p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Августовский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- 2023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игру в общей возрастной категории мы получили 32 заявки от 160 ребят. Участниками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команды от ДНР до Иркутской области.</a:t>
            </a:r>
          </a:p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квиза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-Детский технопарк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- 22 балла</a:t>
            </a:r>
          </a:p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специальность "Финансы" - 19 баллов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Клинцы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Брянская область - 19 баллов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28" y="2187170"/>
            <a:ext cx="2554445" cy="4524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844" y="2187170"/>
            <a:ext cx="2903091" cy="4524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687" y="-162483"/>
            <a:ext cx="2548349" cy="2109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7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30" y="-102892"/>
            <a:ext cx="2080510" cy="1349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841" y="0"/>
            <a:ext cx="1920406" cy="1359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9" y="1096369"/>
            <a:ext cx="4570692" cy="2232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888" y="-102892"/>
            <a:ext cx="5480779" cy="963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440" y="1493190"/>
            <a:ext cx="2170364" cy="1572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796" y="3565261"/>
            <a:ext cx="4115157" cy="2853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34" y="3565261"/>
            <a:ext cx="2026736" cy="2702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0" y="3565260"/>
            <a:ext cx="2026736" cy="27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93947" y="1427475"/>
            <a:ext cx="4660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Виды сетевых ресурсов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58" y="2413144"/>
            <a:ext cx="1645920" cy="13281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028" y="2652760"/>
            <a:ext cx="682811" cy="68281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893947" y="3703826"/>
            <a:ext cx="12385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конкурсы, викторины и интернет-олимпиады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162" y="2413675"/>
            <a:ext cx="1547773" cy="13275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258" y="2734527"/>
            <a:ext cx="682811" cy="6828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20" y="2402783"/>
            <a:ext cx="1619958" cy="13384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858" y="4712775"/>
            <a:ext cx="1645920" cy="13353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161" y="4712776"/>
            <a:ext cx="1547773" cy="13353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17" y="4712776"/>
            <a:ext cx="1634877" cy="133533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273" y="2734526"/>
            <a:ext cx="682811" cy="6828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880" y="5030022"/>
            <a:ext cx="682811" cy="6828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1257" y="4995936"/>
            <a:ext cx="682811" cy="68281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751" y="5046634"/>
            <a:ext cx="682811" cy="68281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626477" y="3855900"/>
            <a:ext cx="1273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Файловые архивы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413697" y="3869425"/>
            <a:ext cx="1194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Всемирная паутина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04372" y="6048107"/>
            <a:ext cx="12453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коллективного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19558" y="6048107"/>
            <a:ext cx="1194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учебные пособия</a:t>
            </a:r>
          </a:p>
          <a:p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484284" y="6114643"/>
            <a:ext cx="1194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39269"/>
            <a:ext cx="3329160" cy="19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264"/>
            <a:ext cx="4852837" cy="35167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64412" y="325124"/>
            <a:ext cx="62761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аспекты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сетевых ресурсов  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287" y="2161219"/>
            <a:ext cx="4314305" cy="3516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92829" cy="1604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682" y="94496"/>
            <a:ext cx="200575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58943" y="416412"/>
            <a:ext cx="5228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ресурсы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квантума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02" y="-129178"/>
            <a:ext cx="2638070" cy="1737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191" y="0"/>
            <a:ext cx="2005758" cy="13778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60612" y="1491985"/>
            <a:ext cx="3358343" cy="4950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3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библиотеки:</a:t>
            </a:r>
            <a:endParaRPr lang="ru-RU" sz="1300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Национальная электронная библиотека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3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обучающие программы</a:t>
            </a:r>
            <a:endParaRPr lang="ru-RU" sz="1300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https://www.tinkercad.com/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эмулятор микроконтроллера </a:t>
            </a:r>
            <a:r>
              <a:rPr lang="ru-RU" sz="1300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ru-RU" sz="1300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appinventor.mit.edu -  конструктор создания мобильных приложений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https://blockly.ru/apps/turtle/index.html</a:t>
            </a: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основы программирования для детей младшего школьного возраста</a:t>
            </a:r>
            <a:endParaRPr lang="en-US" sz="1300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b="1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300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бестекстовая</a:t>
            </a: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цифровая образовательная среда для систематического погружения в современное программирование</a:t>
            </a:r>
            <a:r>
              <a:rPr lang="en-US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и младших школьников, даже тех, которые пока ещё не умеют читать и писать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6813" y="1491985"/>
            <a:ext cx="3433157" cy="4950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системы на базе мультимедиа технологий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Эмуляторы систем и сред программирования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https://www.online-python.com/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программирования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Scratsh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мультимедийная панель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Микроконтроллер 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набором датчиков и исполнительных механизмов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Raspberry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 одноплатный миникомпьютер.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 обучающие экспертные системы.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задач «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амперка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учебники и системы тестирования.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84562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02" y="-129178"/>
            <a:ext cx="2638070" cy="1737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191" y="0"/>
            <a:ext cx="2005758" cy="13778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43566" y="108459"/>
            <a:ext cx="6941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–ресурсы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основными приоритетами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2616" y="1344355"/>
            <a:ext cx="7421922" cy="1386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964" y="1268618"/>
            <a:ext cx="694179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информационные системы</a:t>
            </a: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всероссийский образовательный проект «Урок цифры» по теме: "Искусственный интеллект в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стартапах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знакомятся с основными этапами создания технологического </a:t>
            </a:r>
            <a:r>
              <a:rPr lang="ru-RU" sz="1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приобретают актуальные цифровые знания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игрового тренажёра приобщаются  к разным технологиям искусственного интеллекта: компьютерному зрению, обработке естественного языка и анализу больших данных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2616" y="2870825"/>
            <a:ext cx="7421922" cy="1257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IT-диктант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год, на 256-й день с его начала, отмечается День программиста</a:t>
            </a:r>
          </a:p>
          <a:p>
            <a:pPr algn="just"/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Кванторианцы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Клинцов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Брянской области присоединились ко всероссийской образовательной акции. Они ответили на вопросы. Они касались и основ работы с компьютерной техникой, и навыков использования Интернет-ресурсов, и даже таких сложных понятий, как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итогам прохождения тестовых заданий обучающиеся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Клинцовского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технопарка «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получили сертификаты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2616" y="4351246"/>
            <a:ext cx="7421922" cy="1010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просветительская акция «Большой этнографический диктант»</a:t>
            </a: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этнографический диктант — это просветительский проект, который позволяет оценить общий уровень этнокультурной грамотности.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стоит отметить увлекательные вопросы по истории и культуре Брянской области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2616" y="5559478"/>
            <a:ext cx="7421922" cy="1010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Технологический диктант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найдете ответы на тематические вопросы, примените логику и критическое мышление, а где-то пофантазируете и изучите функционал виртуальных лабораторий! 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1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" y="767654"/>
            <a:ext cx="2116536" cy="13332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900" y="324441"/>
            <a:ext cx="901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Урок цифры                                          IT-диктант                                       Большой этнографический диктант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" y="2236383"/>
            <a:ext cx="2116537" cy="1313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36" y="773751"/>
            <a:ext cx="2478976" cy="1327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636" y="2236383"/>
            <a:ext cx="2478976" cy="1332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309" y="743546"/>
            <a:ext cx="3706689" cy="28065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05307" y="3616697"/>
            <a:ext cx="2626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диктант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636" y="3982391"/>
            <a:ext cx="3524596" cy="2717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392"/>
            <a:ext cx="2475636" cy="19966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625" y="4882452"/>
            <a:ext cx="2352502" cy="16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2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5678" y="832634"/>
            <a:ext cx="8254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средства в системе обучения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(игровые пособия, слайд-альбомы, учебное видео, электронные наглядные средства обучения, мультимедийные презентации, видео- и фотоматериалы с элементами анимации, диагностические материалы и др.)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7" y="2382932"/>
            <a:ext cx="4039987" cy="36271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48392" y="2461904"/>
            <a:ext cx="4650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70"/>
            <a:ext cx="2826327" cy="1379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332808" y="2181138"/>
            <a:ext cx="46509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«Ростелеком» и детский технопарк «Кванториум» Нижний Новгород запустили образовательный проект DigitaLogia 2.0 «Телеком: как всё устроено».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44" y="3269845"/>
            <a:ext cx="4663844" cy="926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44" y="4349527"/>
            <a:ext cx="4663844" cy="926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44" y="5429209"/>
            <a:ext cx="4663844" cy="9266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72294" y="33906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ежегодный образовательный онлайн-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информационных интернет-технологиях. К участию в нем допускаются дети и подростки в возрасте от 10 до 18 лет.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85166" y="4349527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видеороликов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кванторианцы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узнали о хранении цифровых данных, куда ведет оптоволоконный кабель, как создают точки подключения к интернету. Спикеры - специалисты компании «Ростелеком» и педагоги детских технопарков «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рассказывали даже о том, как устраняются технические неполадки.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72294" y="5441256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онлайн-лекции были прослушаны, </a:t>
            </a:r>
            <a:r>
              <a:rPr lang="ru-RU" sz="10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кванторианцам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предложили ответить на вопросы викторины. </a:t>
            </a:r>
          </a:p>
          <a:p>
            <a:pPr lvl="0"/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проекте </a:t>
            </a:r>
            <a:r>
              <a:rPr lang="ru-RU" sz="10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DigitaLogia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 «Телеком: как всё устроено» приняло участие более 200 участников из 27 регионов, но именно Вы смогли набрать наибольшее число баллов и войти в список из 30 победителей проекта!</a:t>
            </a:r>
          </a:p>
        </p:txBody>
      </p:sp>
    </p:spTree>
    <p:extLst>
      <p:ext uri="{BB962C8B-B14F-4D97-AF65-F5344CB8AC3E}">
        <p14:creationId xmlns:p14="http://schemas.microsoft.com/office/powerpoint/2010/main" val="293965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0533" y="544811"/>
            <a:ext cx="4238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Онлайн-викторина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0" y="1761847"/>
            <a:ext cx="4015246" cy="3999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42" y="-117285"/>
            <a:ext cx="3071375" cy="175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431" y="179068"/>
            <a:ext cx="2005758" cy="13778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273333" y="1556883"/>
            <a:ext cx="4621876" cy="1312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смартфонов учащихся была организована онлайн-викторина на знание необычных фактов из истории развития компании, в честь дня рождения «Яндекса»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014" y="3224938"/>
            <a:ext cx="4633362" cy="132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847" y="4855635"/>
            <a:ext cx="4633362" cy="13290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62952" y="3295701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определили основные возможности голосового помощника Алисы, смогли познакомиться с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YaGPT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— новой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нейросетью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Яндекса, узнали, что Яндекс не просто поисковой механизм, а своеобразный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мультипортал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представленный 50 службами: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Яндекс.Поиск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Яндекс.Карты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Яндекс.Маркет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34695" y="4773799"/>
            <a:ext cx="4572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Дня рождения "Яндекса" в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Клинцовском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ДТ "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стало отличной возможностью для учащихся расширить свои знания о технологиях и инновациях. Они получили важные навыки работы с современными сервисами и поняли, какие возможности предоставляет "Яндекс" для различных сфер жизни и осуществления проектной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77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5554" y="481486"/>
            <a:ext cx="271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7" y="1755800"/>
            <a:ext cx="4730906" cy="39566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70515" y="1898930"/>
            <a:ext cx="37822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📌 Все школьники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 до 17 лет, которые интересуются разработкой сайтов, мобильных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десктопных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приложений, могут принять участие в Межрегиональном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«IT-мастер» проект «Мой регион».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9" y="0"/>
            <a:ext cx="2132697" cy="1479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33" y="0"/>
            <a:ext cx="200575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14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910</Words>
  <Application>Microsoft Office PowerPoint</Application>
  <PresentationFormat>Экран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Тема Office</vt:lpstr>
      <vt:lpstr>Сетевые ресурсы для разработки  IT- проектов в Клинцовском детском технопарке «Кванториум»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Viktoriya Gon4arowa</cp:lastModifiedBy>
  <cp:revision>103</cp:revision>
  <cp:lastPrinted>2023-12-22T07:14:03Z</cp:lastPrinted>
  <dcterms:created xsi:type="dcterms:W3CDTF">2014-11-21T11:00:06Z</dcterms:created>
  <dcterms:modified xsi:type="dcterms:W3CDTF">2023-12-22T07:14:12Z</dcterms:modified>
</cp:coreProperties>
</file>