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61" r:id="rId4"/>
    <p:sldId id="257" r:id="rId5"/>
    <p:sldId id="274" r:id="rId6"/>
    <p:sldId id="263" r:id="rId7"/>
    <p:sldId id="264" r:id="rId8"/>
    <p:sldId id="268" r:id="rId9"/>
    <p:sldId id="266" r:id="rId10"/>
    <p:sldId id="269" r:id="rId11"/>
    <p:sldId id="267" r:id="rId12"/>
    <p:sldId id="262" r:id="rId13"/>
    <p:sldId id="27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E966A83-C91E-46A0-A28F-C3F15EAE4EDE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D17AFA3-56F3-4910-8854-69E8F3AB2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193292" y="23488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«Замишевская средняя общеобразовательная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школа имени  героя социального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труда В.В.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Шемахова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16632"/>
            <a:ext cx="953452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445224"/>
            <a:ext cx="507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243003, РФ, Брянская область,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Новозыбковский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пер. Первомайский, д. 14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zamishevo@yandex.ru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3168352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Образовательные коррекционные технологии в деятельности учителя начальных классов.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5496" y="1556792"/>
            <a:ext cx="3240360" cy="471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0" y="1536192"/>
            <a:ext cx="3347864" cy="532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600" b="0" i="0" kern="1200" cap="none" spc="30" baseline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63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3pPr>
            <a:lvl4pPr marL="515938" indent="31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5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начальной школы состоит в том, чтобы создать такую модель обучения детей с ОВЗ, в процессе которой у каждого ученика появится возможность компенсации имеющегося дефекта, на основе чего станет возможной его интеграция в современное общество. Школа должна обеспечить каждого ученика общим образованием на максимально возможном и качественном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18864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Самсоненко М.Н.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r="1585"/>
          <a:stretch>
            <a:fillRect/>
          </a:stretch>
        </p:blipFill>
        <p:spPr bwMode="auto">
          <a:xfrm>
            <a:off x="3861776" y="980728"/>
            <a:ext cx="5256584" cy="62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" y="0"/>
            <a:ext cx="3347864" cy="129539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Технологии диагностики, профилактики и коррекции нарушений у детей с ОВЗ и группы риска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412776"/>
            <a:ext cx="3419872" cy="53285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обучении детей с ОВЗ одним из самых важных условий для педагога является понимание того, что эти дети нуждаются в особенном индивидуальном подходе, в реализации своих потенциальных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возмож-ностей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создании условий для развития. Ключевым моментом этой ситуации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внедрение технологий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диагностики, профилактики и коррекции нарушений у детей с ОВЗ и группы риска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86" y="2204864"/>
            <a:ext cx="5219196" cy="391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188640"/>
            <a:ext cx="5356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Ответственный: 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  МБОУ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О.А.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получение практического опыта в преодолении трудностей в процессе организации обучения детей с ОВЗ;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улучшение качества образовательных результатов обучающихся;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-успешная социализация и расширение социального пространства детей с ограниченными возможностями здоровья;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профессиональной компетентности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вовлечение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ОВЗ в участие в конкурсах, соревнованиях, выставках творческих работ и т. д. и получение возможных положительных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12419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584"/>
            <a:ext cx="9036496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причин, почему наставник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важен!!!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Наставники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поддерживают рост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Наставник поощряет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профессиональное или личное развитие другого человека.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помочь сосредоточить их усилия, ставя цели и давая обратную связь.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Наставники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служат источником знаний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Наставник может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предоставить конкретные идеи и информацию, которые помогут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наставляемому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добиться успеха.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Наставники могут предложить конструктивную обратную связь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Доверительные отношения наставника позволяют получить честную обратную связь.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аставляемый понимает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конструктивная критика направлена на его профессиональный рост, а не на то, чтобы заставить его чувствовать себя плохо. 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Наставники готовы слушать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у человека есть идеи, он может использовать наставника в качестве ресурса для их обсуждения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апробирования.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Наставник может дать непредвзятый совет или высказать мнение, используя свои знания и опыт. 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Наставники - это бесплатный ресурс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Наставничество обычно происходит благодаря сетевому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взаимодействию. Наставники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предлагают себя в этой роли, потому что искренне хотят помочь другому человеку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развиваться, добиваться положительных результатов в работе с детьми.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50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endParaRPr lang="ru-RU" sz="72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/>
          <a:stretch/>
        </p:blipFill>
        <p:spPr bwMode="auto">
          <a:xfrm>
            <a:off x="1691680" y="2718774"/>
            <a:ext cx="6090443" cy="381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93292" y="260648"/>
            <a:ext cx="9144000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сотрудничества </a:t>
            </a:r>
            <a:endParaRPr lang="ru-RU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школы-наставника с наставляемой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школой (система </a:t>
            </a:r>
            <a:r>
              <a:rPr lang="ru-RU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менторства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реализации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модели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наставничества».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" y="2996951"/>
            <a:ext cx="4415162" cy="264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22" y="3102958"/>
            <a:ext cx="4514778" cy="2543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8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07504" y="116632"/>
            <a:ext cx="9144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3200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Целевая модель </a:t>
            </a:r>
            <a:r>
              <a:rPr lang="ru-RU" sz="32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наставничества «образовательная организация» - «образовательная организация».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8484" y="1916832"/>
            <a:ext cx="4037416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«Школа-наставник»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800" b="1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75829" y="1916832"/>
            <a:ext cx="4296786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«Школа-наставляемая»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Шеломовская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800" b="1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145899" y="2240868"/>
            <a:ext cx="729929" cy="50405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1049" y="436510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 с ограниченными возможностями здоровья» </a:t>
            </a:r>
          </a:p>
        </p:txBody>
      </p:sp>
    </p:spTree>
    <p:extLst>
      <p:ext uri="{BB962C8B-B14F-4D97-AF65-F5344CB8AC3E}">
        <p14:creationId xmlns:p14="http://schemas.microsoft.com/office/powerpoint/2010/main" val="31816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Comi\МБОУ Замишевская СОШ\Загрузка почты\wnydlulvftntv1vfwpjwvkcfjhgmel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2400"/>
            <a:ext cx="5029200" cy="3103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1" y="3276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Президент РФ Владимир Владимирович Путин: </a:t>
            </a:r>
          </a:p>
          <a:p>
            <a:pPr algn="ctr"/>
            <a:r>
              <a:rPr lang="ru-RU" sz="2000" i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«…инклюзивное образование воспитывает общество в целом, делает нас полноценными, настроенными на помощь и поддержку друг друга…»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2262"/>
            <a:ext cx="2520280" cy="24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07504" y="0"/>
            <a:ext cx="9144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3200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Целевая модель </a:t>
            </a:r>
            <a:r>
              <a:rPr lang="ru-RU" sz="32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наставничества «образовательная организация» - «образовательная организация».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67" y="1569660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развитие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личностных качеств педагогов и получение управленческой командой актуализированного профессионального опыта по основным направлениям учебной и воспитательной работы,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психологопедагогического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сопровождения образовательного процесса в работе с детьми с ОВЗ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Задачи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помощь в раскрытии и оценке личного и профессионального потенциала;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повышение профессионального уровня педагогов;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наставляемой организацией качества управления, необходимого для достижения качества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2780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32" y="2959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План мероприятий по </a:t>
            </a:r>
            <a:r>
              <a:rPr lang="ru-RU" sz="28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взаимообучению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  в рамках реализации Целевой модели наставничества образовательных организаций</a:t>
            </a:r>
            <a:endParaRPr lang="ru-RU" sz="2800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332" y="131870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адаптированных рабочих программ по предметам 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ОВЗ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педагога-психолога учителям по работе с детьми ОВЗ.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физического воспитания детей с ОВЗ.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практико-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ориентированых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 на умножение и деление  чисел для детей с ОВЗ.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диагностики, профилактики и коррекции нарушений у детей с ОВЗ и группы риска.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коррекционные технологии в деятельности учителя начальных классов.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23493"/>
            <a:ext cx="3096344" cy="8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Рекомендации педагога-психолога учителям по работе с детьми ОВЗ.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07504" y="1124744"/>
            <a:ext cx="3240360" cy="498915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условием успешной коррекции и компенсации недостатков в психическом развитии детей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ОВЗ является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адекватность педагогического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воздей-ствия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которое возможно при правильно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-ванных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условиях, методах обучения,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соответствую-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индивидуальным особенностям ребенка, т.е. обучении, стимулирующем развитие 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соответст-вующем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реальным возможностям ребенка.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8864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 МБОУ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Хабичева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К.И.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4" r="26474"/>
          <a:stretch/>
        </p:blipFill>
        <p:spPr bwMode="auto">
          <a:xfrm>
            <a:off x="6300192" y="3087465"/>
            <a:ext cx="2736304" cy="357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1702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3168352" cy="74654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физического воспитания детей с ОВЗ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3347864" cy="53218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физиче-ского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воспитания детей с ограниченными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возмож-ностями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 (ОВЗ) в условиях дошкольного образовательного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учрежде-ния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применяется на основе комплекса средств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адап-тивной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культу-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Среди упражнений особое значение имеют дыхательные упражнения; упражнения на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расслаб-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ление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развитие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-нации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равновесие;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разви-тие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силовых качеств (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сопротив-ления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коррекция осанки; и пространственной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органи-зации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8864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физической культуры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Мамедов А.Т.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 bwMode="auto">
          <a:xfrm>
            <a:off x="3923928" y="1206529"/>
            <a:ext cx="4968552" cy="594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4002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практико-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ориентированых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задач на умножение и деление  чисел для детей с ОВЗ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536192"/>
            <a:ext cx="3347864" cy="532180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жизни в современном обществе важным является формирование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математи-ческого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стиля мышления, проявляющегося в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-ленных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умственных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навы-ках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настоящее время цель образования состоит в том, чтобы лучше понимать жизнь, уметь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ориенти-роваться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обществе, быть способным найти своё место в нём в соответствии с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-дуальными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способностями, интересами 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возмож-ностями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5"/>
          <a:stretch/>
        </p:blipFill>
        <p:spPr bwMode="auto">
          <a:xfrm>
            <a:off x="3522466" y="2132856"/>
            <a:ext cx="539258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1880" y="18864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математики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Замишевская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Шупикова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17565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294</TotalTime>
  <Words>662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Муниципальное бюджетное  Общеобразовательное учреждение  «Замишевская средняя общеобразовательная  школа имени  героя социального  труда В.В. Шемахова»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педагога-психолога учителям по работе с детьми ОВЗ.</vt:lpstr>
      <vt:lpstr>Особенности физического воспитания детей с ОВЗ.</vt:lpstr>
      <vt:lpstr>Решение практико-ориентированых задач на умножение и деление  чисел для детей с ОВЗ.</vt:lpstr>
      <vt:lpstr>Образовательные коррекционные технологии в деятельности учителя начальных классов. </vt:lpstr>
      <vt:lpstr>Технологии диагностики, профилактики и коррекции нарушений у детей с ОВЗ и группы риска.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 «Замишевская средняя общеобразовательная  школа имени  героя социального  труда В.В. Шемахова»</dc:title>
  <dc:creator>Сергей</dc:creator>
  <cp:lastModifiedBy>Сергей</cp:lastModifiedBy>
  <cp:revision>46</cp:revision>
  <dcterms:created xsi:type="dcterms:W3CDTF">2022-08-22T12:40:33Z</dcterms:created>
  <dcterms:modified xsi:type="dcterms:W3CDTF">2023-11-25T12:11:12Z</dcterms:modified>
</cp:coreProperties>
</file>