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8.jpg" ContentType="image/jpeg"/>
  <Override PartName="/ppt/media/image9.jpg" ContentType="image/jpeg"/>
  <Override PartName="/ppt/media/image10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ppt/media/image19.jpg" ContentType="image/jpeg"/>
  <Override PartName="/ppt/media/image20.jpg" ContentType="image/jpeg"/>
  <Override PartName="/ppt/media/image21.jpg" ContentType="image/jpeg"/>
  <Override PartName="/ppt/media/image22.jpg" ContentType="image/jpeg"/>
  <Override PartName="/ppt/media/image24.jpg" ContentType="image/jpeg"/>
  <Override PartName="/ppt/media/image25.jpg" ContentType="image/jpe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3" r:id="rId9"/>
    <p:sldId id="265" r:id="rId10"/>
    <p:sldId id="274" r:id="rId11"/>
    <p:sldId id="275" r:id="rId12"/>
    <p:sldId id="276" r:id="rId13"/>
    <p:sldId id="269" r:id="rId14"/>
    <p:sldId id="270" r:id="rId15"/>
    <p:sldId id="272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to-oksana@yandex.ru" initials="lo" lastIdx="1" clrIdx="0">
    <p:extLst>
      <p:ext uri="{19B8F6BF-5375-455C-9EA6-DF929625EA0E}">
        <p15:presenceInfo xmlns:p15="http://schemas.microsoft.com/office/powerpoint/2012/main" userId="6a883c84e10686a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53" autoAdjust="0"/>
  </p:normalViewPr>
  <p:slideViewPr>
    <p:cSldViewPr snapToGrid="0">
      <p:cViewPr varScale="1">
        <p:scale>
          <a:sx n="65" d="100"/>
          <a:sy n="65" d="100"/>
        </p:scale>
        <p:origin x="9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to-oksana@yandex.ru" userId="6a883c84e10686aa" providerId="LiveId" clId="{9F7D89AF-D087-4FAF-B755-C662AB469E54}"/>
    <pc:docChg chg="custSel addSld delSld modSld">
      <pc:chgData name="lito-oksana@yandex.ru" userId="6a883c84e10686aa" providerId="LiveId" clId="{9F7D89AF-D087-4FAF-B755-C662AB469E54}" dt="2023-09-15T21:45:35.494" v="278" actId="2696"/>
      <pc:docMkLst>
        <pc:docMk/>
      </pc:docMkLst>
      <pc:sldChg chg="modSp mod">
        <pc:chgData name="lito-oksana@yandex.ru" userId="6a883c84e10686aa" providerId="LiveId" clId="{9F7D89AF-D087-4FAF-B755-C662AB469E54}" dt="2023-09-12T18:07:22.873" v="39" actId="20577"/>
        <pc:sldMkLst>
          <pc:docMk/>
          <pc:sldMk cId="3605400782" sldId="257"/>
        </pc:sldMkLst>
        <pc:spChg chg="mod">
          <ac:chgData name="lito-oksana@yandex.ru" userId="6a883c84e10686aa" providerId="LiveId" clId="{9F7D89AF-D087-4FAF-B755-C662AB469E54}" dt="2023-09-12T18:07:22.873" v="39" actId="20577"/>
          <ac:spMkLst>
            <pc:docMk/>
            <pc:sldMk cId="3605400782" sldId="257"/>
            <ac:spMk id="3" creationId="{B3158B45-F765-4BA0-9E81-F96D92B495C2}"/>
          </ac:spMkLst>
        </pc:spChg>
      </pc:sldChg>
      <pc:sldChg chg="modSp mod">
        <pc:chgData name="lito-oksana@yandex.ru" userId="6a883c84e10686aa" providerId="LiveId" clId="{9F7D89AF-D087-4FAF-B755-C662AB469E54}" dt="2023-09-12T18:26:41.887" v="59" actId="20577"/>
        <pc:sldMkLst>
          <pc:docMk/>
          <pc:sldMk cId="2468975079" sldId="262"/>
        </pc:sldMkLst>
        <pc:graphicFrameChg chg="modGraphic">
          <ac:chgData name="lito-oksana@yandex.ru" userId="6a883c84e10686aa" providerId="LiveId" clId="{9F7D89AF-D087-4FAF-B755-C662AB469E54}" dt="2023-09-12T18:26:41.887" v="59" actId="20577"/>
          <ac:graphicFrameMkLst>
            <pc:docMk/>
            <pc:sldMk cId="2468975079" sldId="262"/>
            <ac:graphicFrameMk id="5" creationId="{62020B5D-B1C6-40C6-98E9-A88E36FE9B73}"/>
          </ac:graphicFrameMkLst>
        </pc:graphicFrameChg>
      </pc:sldChg>
      <pc:sldChg chg="modSp new del mod">
        <pc:chgData name="lito-oksana@yandex.ru" userId="6a883c84e10686aa" providerId="LiveId" clId="{9F7D89AF-D087-4FAF-B755-C662AB469E54}" dt="2023-09-15T21:45:03.889" v="275" actId="2696"/>
        <pc:sldMkLst>
          <pc:docMk/>
          <pc:sldMk cId="1234242672" sldId="264"/>
        </pc:sldMkLst>
        <pc:spChg chg="mod">
          <ac:chgData name="lito-oksana@yandex.ru" userId="6a883c84e10686aa" providerId="LiveId" clId="{9F7D89AF-D087-4FAF-B755-C662AB469E54}" dt="2023-09-15T20:30:57.361" v="69" actId="113"/>
          <ac:spMkLst>
            <pc:docMk/>
            <pc:sldMk cId="1234242672" sldId="264"/>
            <ac:spMk id="2" creationId="{902C1766-CC54-49C6-80BC-800CCAACCEAF}"/>
          </ac:spMkLst>
        </pc:spChg>
      </pc:sldChg>
      <pc:sldChg chg="addSp delSp modSp new mod">
        <pc:chgData name="lito-oksana@yandex.ru" userId="6a883c84e10686aa" providerId="LiveId" clId="{9F7D89AF-D087-4FAF-B755-C662AB469E54}" dt="2023-09-15T20:34:26.804" v="90" actId="1076"/>
        <pc:sldMkLst>
          <pc:docMk/>
          <pc:sldMk cId="3555318264" sldId="265"/>
        </pc:sldMkLst>
        <pc:spChg chg="mod">
          <ac:chgData name="lito-oksana@yandex.ru" userId="6a883c84e10686aa" providerId="LiveId" clId="{9F7D89AF-D087-4FAF-B755-C662AB469E54}" dt="2023-09-15T20:31:32.428" v="83" actId="255"/>
          <ac:spMkLst>
            <pc:docMk/>
            <pc:sldMk cId="3555318264" sldId="265"/>
            <ac:spMk id="2" creationId="{FCADFD26-F33C-46C7-8E59-E4FCDA82AA55}"/>
          </ac:spMkLst>
        </pc:spChg>
        <pc:spChg chg="del">
          <ac:chgData name="lito-oksana@yandex.ru" userId="6a883c84e10686aa" providerId="LiveId" clId="{9F7D89AF-D087-4FAF-B755-C662AB469E54}" dt="2023-09-15T20:32:11.442" v="84"/>
          <ac:spMkLst>
            <pc:docMk/>
            <pc:sldMk cId="3555318264" sldId="265"/>
            <ac:spMk id="3" creationId="{8F17C50B-5E04-4010-900D-D9E0266F713D}"/>
          </ac:spMkLst>
        </pc:spChg>
        <pc:picChg chg="add mod">
          <ac:chgData name="lito-oksana@yandex.ru" userId="6a883c84e10686aa" providerId="LiveId" clId="{9F7D89AF-D087-4FAF-B755-C662AB469E54}" dt="2023-09-15T20:34:26.804" v="90" actId="1076"/>
          <ac:picMkLst>
            <pc:docMk/>
            <pc:sldMk cId="3555318264" sldId="265"/>
            <ac:picMk id="5" creationId="{147AEFFE-1833-4A37-95F9-3D209546AC0F}"/>
          </ac:picMkLst>
        </pc:picChg>
        <pc:picChg chg="add mod">
          <ac:chgData name="lito-oksana@yandex.ru" userId="6a883c84e10686aa" providerId="LiveId" clId="{9F7D89AF-D087-4FAF-B755-C662AB469E54}" dt="2023-09-15T20:34:23.969" v="89" actId="1076"/>
          <ac:picMkLst>
            <pc:docMk/>
            <pc:sldMk cId="3555318264" sldId="265"/>
            <ac:picMk id="7" creationId="{30EC7B00-D470-423A-B81A-9C26FFA20F1C}"/>
          </ac:picMkLst>
        </pc:picChg>
      </pc:sldChg>
      <pc:sldChg chg="modSp new del mod">
        <pc:chgData name="lito-oksana@yandex.ru" userId="6a883c84e10686aa" providerId="LiveId" clId="{9F7D89AF-D087-4FAF-B755-C662AB469E54}" dt="2023-09-15T21:45:12.172" v="276" actId="2696"/>
        <pc:sldMkLst>
          <pc:docMk/>
          <pc:sldMk cId="2018345649" sldId="266"/>
        </pc:sldMkLst>
        <pc:spChg chg="mod">
          <ac:chgData name="lito-oksana@yandex.ru" userId="6a883c84e10686aa" providerId="LiveId" clId="{9F7D89AF-D087-4FAF-B755-C662AB469E54}" dt="2023-09-15T20:36:58.626" v="130" actId="113"/>
          <ac:spMkLst>
            <pc:docMk/>
            <pc:sldMk cId="2018345649" sldId="266"/>
            <ac:spMk id="2" creationId="{F07661C0-FB82-41F6-A835-5DF022EC06A4}"/>
          </ac:spMkLst>
        </pc:spChg>
        <pc:spChg chg="mod">
          <ac:chgData name="lito-oksana@yandex.ru" userId="6a883c84e10686aa" providerId="LiveId" clId="{9F7D89AF-D087-4FAF-B755-C662AB469E54}" dt="2023-09-15T20:36:53.711" v="129" actId="113"/>
          <ac:spMkLst>
            <pc:docMk/>
            <pc:sldMk cId="2018345649" sldId="266"/>
            <ac:spMk id="3" creationId="{8D8077EC-B41C-435C-8811-AD9B697DD39D}"/>
          </ac:spMkLst>
        </pc:spChg>
      </pc:sldChg>
      <pc:sldChg chg="modSp new del mod">
        <pc:chgData name="lito-oksana@yandex.ru" userId="6a883c84e10686aa" providerId="LiveId" clId="{9F7D89AF-D087-4FAF-B755-C662AB469E54}" dt="2023-09-15T21:45:32.115" v="277" actId="2696"/>
        <pc:sldMkLst>
          <pc:docMk/>
          <pc:sldMk cId="542618868" sldId="267"/>
        </pc:sldMkLst>
        <pc:spChg chg="mod">
          <ac:chgData name="lito-oksana@yandex.ru" userId="6a883c84e10686aa" providerId="LiveId" clId="{9F7D89AF-D087-4FAF-B755-C662AB469E54}" dt="2023-09-15T20:36:36.032" v="127" actId="113"/>
          <ac:spMkLst>
            <pc:docMk/>
            <pc:sldMk cId="542618868" sldId="267"/>
            <ac:spMk id="2" creationId="{338CBAD3-9A4E-431E-8F9A-5156FC2B9AF9}"/>
          </ac:spMkLst>
        </pc:spChg>
      </pc:sldChg>
      <pc:sldChg chg="modSp new del mod">
        <pc:chgData name="lito-oksana@yandex.ru" userId="6a883c84e10686aa" providerId="LiveId" clId="{9F7D89AF-D087-4FAF-B755-C662AB469E54}" dt="2023-09-15T21:45:35.494" v="278" actId="2696"/>
        <pc:sldMkLst>
          <pc:docMk/>
          <pc:sldMk cId="3814959450" sldId="268"/>
        </pc:sldMkLst>
        <pc:spChg chg="mod">
          <ac:chgData name="lito-oksana@yandex.ru" userId="6a883c84e10686aa" providerId="LiveId" clId="{9F7D89AF-D087-4FAF-B755-C662AB469E54}" dt="2023-09-15T20:37:30.955" v="142" actId="113"/>
          <ac:spMkLst>
            <pc:docMk/>
            <pc:sldMk cId="3814959450" sldId="268"/>
            <ac:spMk id="2" creationId="{B991AEC0-9C6D-4DDA-88E9-61B068548D3A}"/>
          </ac:spMkLst>
        </pc:spChg>
      </pc:sldChg>
      <pc:sldChg chg="addSp delSp modSp new mod">
        <pc:chgData name="lito-oksana@yandex.ru" userId="6a883c84e10686aa" providerId="LiveId" clId="{9F7D89AF-D087-4FAF-B755-C662AB469E54}" dt="2023-09-15T21:43:02.799" v="269" actId="1076"/>
        <pc:sldMkLst>
          <pc:docMk/>
          <pc:sldMk cId="2552301606" sldId="269"/>
        </pc:sldMkLst>
        <pc:spChg chg="mod">
          <ac:chgData name="lito-oksana@yandex.ru" userId="6a883c84e10686aa" providerId="LiveId" clId="{9F7D89AF-D087-4FAF-B755-C662AB469E54}" dt="2023-09-15T20:39:10.823" v="171" actId="113"/>
          <ac:spMkLst>
            <pc:docMk/>
            <pc:sldMk cId="2552301606" sldId="269"/>
            <ac:spMk id="2" creationId="{A0597527-3CA3-4017-9914-D432E3BE2DC3}"/>
          </ac:spMkLst>
        </pc:spChg>
        <pc:spChg chg="del">
          <ac:chgData name="lito-oksana@yandex.ru" userId="6a883c84e10686aa" providerId="LiveId" clId="{9F7D89AF-D087-4FAF-B755-C662AB469E54}" dt="2023-09-15T21:39:20.618" v="261"/>
          <ac:spMkLst>
            <pc:docMk/>
            <pc:sldMk cId="2552301606" sldId="269"/>
            <ac:spMk id="3" creationId="{79547332-472B-41C9-B92D-E39CD6B20AEB}"/>
          </ac:spMkLst>
        </pc:spChg>
        <pc:picChg chg="add mod">
          <ac:chgData name="lito-oksana@yandex.ru" userId="6a883c84e10686aa" providerId="LiveId" clId="{9F7D89AF-D087-4FAF-B755-C662AB469E54}" dt="2023-09-15T21:39:34.161" v="264" actId="1076"/>
          <ac:picMkLst>
            <pc:docMk/>
            <pc:sldMk cId="2552301606" sldId="269"/>
            <ac:picMk id="5" creationId="{FEA9798D-387D-4FCB-AE96-3E96267DC0CA}"/>
          </ac:picMkLst>
        </pc:picChg>
        <pc:picChg chg="add mod">
          <ac:chgData name="lito-oksana@yandex.ru" userId="6a883c84e10686aa" providerId="LiveId" clId="{9F7D89AF-D087-4FAF-B755-C662AB469E54}" dt="2023-09-15T21:43:02.799" v="269" actId="1076"/>
          <ac:picMkLst>
            <pc:docMk/>
            <pc:sldMk cId="2552301606" sldId="269"/>
            <ac:picMk id="6" creationId="{69D7E464-D4F1-4F2B-8576-54A86BCD452F}"/>
          </ac:picMkLst>
        </pc:picChg>
      </pc:sldChg>
      <pc:sldChg chg="addSp delSp modSp new mod">
        <pc:chgData name="lito-oksana@yandex.ru" userId="6a883c84e10686aa" providerId="LiveId" clId="{9F7D89AF-D087-4FAF-B755-C662AB469E54}" dt="2023-09-15T21:38:18.342" v="260" actId="1076"/>
        <pc:sldMkLst>
          <pc:docMk/>
          <pc:sldMk cId="2222490265" sldId="270"/>
        </pc:sldMkLst>
        <pc:spChg chg="mod">
          <ac:chgData name="lito-oksana@yandex.ru" userId="6a883c84e10686aa" providerId="LiveId" clId="{9F7D89AF-D087-4FAF-B755-C662AB469E54}" dt="2023-09-15T20:40:03.950" v="190" actId="122"/>
          <ac:spMkLst>
            <pc:docMk/>
            <pc:sldMk cId="2222490265" sldId="270"/>
            <ac:spMk id="2" creationId="{CB8F486A-2762-4DCB-A566-9F5F715BD229}"/>
          </ac:spMkLst>
        </pc:spChg>
        <pc:spChg chg="add del">
          <ac:chgData name="lito-oksana@yandex.ru" userId="6a883c84e10686aa" providerId="LiveId" clId="{9F7D89AF-D087-4FAF-B755-C662AB469E54}" dt="2023-09-15T21:37:18.824" v="252"/>
          <ac:spMkLst>
            <pc:docMk/>
            <pc:sldMk cId="2222490265" sldId="270"/>
            <ac:spMk id="3" creationId="{86D5220D-43A7-4527-A55B-AD4FE448B3DE}"/>
          </ac:spMkLst>
        </pc:spChg>
        <pc:picChg chg="del mod">
          <ac:chgData name="lito-oksana@yandex.ru" userId="6a883c84e10686aa" providerId="LiveId" clId="{9F7D89AF-D087-4FAF-B755-C662AB469E54}" dt="2023-09-15T21:34:26.855" v="221"/>
          <ac:picMkLst>
            <pc:docMk/>
            <pc:sldMk cId="2222490265" sldId="270"/>
            <ac:picMk id="5" creationId="{EC8C708A-2AA6-4901-B031-DD851B33AEEA}"/>
          </ac:picMkLst>
        </pc:picChg>
        <pc:picChg chg="add mod">
          <ac:chgData name="lito-oksana@yandex.ru" userId="6a883c84e10686aa" providerId="LiveId" clId="{9F7D89AF-D087-4FAF-B755-C662AB469E54}" dt="2023-09-15T21:37:52.531" v="257" actId="1076"/>
          <ac:picMkLst>
            <pc:docMk/>
            <pc:sldMk cId="2222490265" sldId="270"/>
            <ac:picMk id="7" creationId="{2145803D-0780-4D80-B203-3851508D4CB8}"/>
          </ac:picMkLst>
        </pc:picChg>
        <pc:picChg chg="add mod">
          <ac:chgData name="lito-oksana@yandex.ru" userId="6a883c84e10686aa" providerId="LiveId" clId="{9F7D89AF-D087-4FAF-B755-C662AB469E54}" dt="2023-09-15T21:37:48.134" v="256" actId="1076"/>
          <ac:picMkLst>
            <pc:docMk/>
            <pc:sldMk cId="2222490265" sldId="270"/>
            <ac:picMk id="9" creationId="{CAED1ADC-91A2-46FB-85AA-E6FDDA16D5B0}"/>
          </ac:picMkLst>
        </pc:picChg>
        <pc:picChg chg="add mod">
          <ac:chgData name="lito-oksana@yandex.ru" userId="6a883c84e10686aa" providerId="LiveId" clId="{9F7D89AF-D087-4FAF-B755-C662AB469E54}" dt="2023-09-15T21:38:18.342" v="260" actId="1076"/>
          <ac:picMkLst>
            <pc:docMk/>
            <pc:sldMk cId="2222490265" sldId="270"/>
            <ac:picMk id="11" creationId="{1C224BD0-C831-471E-8223-0B78AC0435B1}"/>
          </ac:picMkLst>
        </pc:picChg>
      </pc:sldChg>
      <pc:sldChg chg="addSp delSp modSp new mod">
        <pc:chgData name="lito-oksana@yandex.ru" userId="6a883c84e10686aa" providerId="LiveId" clId="{9F7D89AF-D087-4FAF-B755-C662AB469E54}" dt="2023-09-15T21:34:59.719" v="242" actId="20577"/>
        <pc:sldMkLst>
          <pc:docMk/>
          <pc:sldMk cId="116122710" sldId="271"/>
        </pc:sldMkLst>
        <pc:spChg chg="mod">
          <ac:chgData name="lito-oksana@yandex.ru" userId="6a883c84e10686aa" providerId="LiveId" clId="{9F7D89AF-D087-4FAF-B755-C662AB469E54}" dt="2023-09-15T21:34:59.719" v="242" actId="20577"/>
          <ac:spMkLst>
            <pc:docMk/>
            <pc:sldMk cId="116122710" sldId="271"/>
            <ac:spMk id="2" creationId="{D74C3593-6310-4113-9586-984446F8E3E0}"/>
          </ac:spMkLst>
        </pc:spChg>
        <pc:spChg chg="del">
          <ac:chgData name="lito-oksana@yandex.ru" userId="6a883c84e10686aa" providerId="LiveId" clId="{9F7D89AF-D087-4FAF-B755-C662AB469E54}" dt="2023-09-15T21:32:22.893" v="215"/>
          <ac:spMkLst>
            <pc:docMk/>
            <pc:sldMk cId="116122710" sldId="271"/>
            <ac:spMk id="3" creationId="{1C08CC85-3C36-420A-A0E1-B02A07C6A656}"/>
          </ac:spMkLst>
        </pc:spChg>
        <pc:picChg chg="add mod">
          <ac:chgData name="lito-oksana@yandex.ru" userId="6a883c84e10686aa" providerId="LiveId" clId="{9F7D89AF-D087-4FAF-B755-C662AB469E54}" dt="2023-09-15T21:33:17.846" v="220" actId="1076"/>
          <ac:picMkLst>
            <pc:docMk/>
            <pc:sldMk cId="116122710" sldId="271"/>
            <ac:picMk id="5" creationId="{2AAE501B-DD8A-46D1-88E8-7D6C24F7F05B}"/>
          </ac:picMkLst>
        </pc:picChg>
        <pc:picChg chg="add mod">
          <ac:chgData name="lito-oksana@yandex.ru" userId="6a883c84e10686aa" providerId="LiveId" clId="{9F7D89AF-D087-4FAF-B755-C662AB469E54}" dt="2023-09-15T21:33:15.586" v="219" actId="1076"/>
          <ac:picMkLst>
            <pc:docMk/>
            <pc:sldMk cId="116122710" sldId="271"/>
            <ac:picMk id="7" creationId="{F803B1A6-3FDA-48F3-B491-8CC42E37D7E9}"/>
          </ac:picMkLst>
        </pc:picChg>
      </pc:sldChg>
      <pc:sldChg chg="addSp delSp modSp new mod">
        <pc:chgData name="lito-oksana@yandex.ru" userId="6a883c84e10686aa" providerId="LiveId" clId="{9F7D89AF-D087-4FAF-B755-C662AB469E54}" dt="2023-09-15T21:44:15.301" v="274" actId="1076"/>
        <pc:sldMkLst>
          <pc:docMk/>
          <pc:sldMk cId="261342246" sldId="272"/>
        </pc:sldMkLst>
        <pc:spChg chg="mod">
          <ac:chgData name="lito-oksana@yandex.ru" userId="6a883c84e10686aa" providerId="LiveId" clId="{9F7D89AF-D087-4FAF-B755-C662AB469E54}" dt="2023-09-15T21:35:05.236" v="243"/>
          <ac:spMkLst>
            <pc:docMk/>
            <pc:sldMk cId="261342246" sldId="272"/>
            <ac:spMk id="2" creationId="{7F47C529-AF56-4E45-953B-D9DE0C81304E}"/>
          </ac:spMkLst>
        </pc:spChg>
        <pc:spChg chg="del">
          <ac:chgData name="lito-oksana@yandex.ru" userId="6a883c84e10686aa" providerId="LiveId" clId="{9F7D89AF-D087-4FAF-B755-C662AB469E54}" dt="2023-09-15T21:36:21.420" v="244"/>
          <ac:spMkLst>
            <pc:docMk/>
            <pc:sldMk cId="261342246" sldId="272"/>
            <ac:spMk id="3" creationId="{8170532B-F61B-4F0F-B7D1-8C11DA01D2F3}"/>
          </ac:spMkLst>
        </pc:spChg>
        <pc:picChg chg="add mod">
          <ac:chgData name="lito-oksana@yandex.ru" userId="6a883c84e10686aa" providerId="LiveId" clId="{9F7D89AF-D087-4FAF-B755-C662AB469E54}" dt="2023-09-15T21:44:12.910" v="273" actId="1076"/>
          <ac:picMkLst>
            <pc:docMk/>
            <pc:sldMk cId="261342246" sldId="272"/>
            <ac:picMk id="5" creationId="{87E8EB25-557E-48D9-A270-E448FB963C15}"/>
          </ac:picMkLst>
        </pc:picChg>
        <pc:picChg chg="add mod">
          <ac:chgData name="lito-oksana@yandex.ru" userId="6a883c84e10686aa" providerId="LiveId" clId="{9F7D89AF-D087-4FAF-B755-C662AB469E54}" dt="2023-09-15T21:44:15.301" v="274" actId="1076"/>
          <ac:picMkLst>
            <pc:docMk/>
            <pc:sldMk cId="261342246" sldId="272"/>
            <ac:picMk id="6" creationId="{865CF36D-77B4-43FE-8945-69D5088E1684}"/>
          </ac:picMkLst>
        </pc:picChg>
      </pc:sldChg>
    </pc:docChg>
  </pc:docChgLst>
  <pc:docChgLst>
    <pc:chgData name="lito-oksana@yandex.ru" userId="6a883c84e10686aa" providerId="LiveId" clId="{CB5D6E30-A101-482A-B849-19DE2A330848}"/>
    <pc:docChg chg="undo custSel addSld delSld modSld">
      <pc:chgData name="lito-oksana@yandex.ru" userId="6a883c84e10686aa" providerId="LiveId" clId="{CB5D6E30-A101-482A-B849-19DE2A330848}" dt="2023-06-05T18:28:15.388" v="814" actId="20577"/>
      <pc:docMkLst>
        <pc:docMk/>
      </pc:docMkLst>
      <pc:sldChg chg="modSp new del">
        <pc:chgData name="lito-oksana@yandex.ru" userId="6a883c84e10686aa" providerId="LiveId" clId="{CB5D6E30-A101-482A-B849-19DE2A330848}" dt="2023-06-05T16:58:34.650" v="22" actId="2696"/>
        <pc:sldMkLst>
          <pc:docMk/>
          <pc:sldMk cId="1605492403" sldId="256"/>
        </pc:sldMkLst>
        <pc:spChg chg="mod">
          <ac:chgData name="lito-oksana@yandex.ru" userId="6a883c84e10686aa" providerId="LiveId" clId="{CB5D6E30-A101-482A-B849-19DE2A330848}" dt="2023-06-05T16:56:30.635" v="20"/>
          <ac:spMkLst>
            <pc:docMk/>
            <pc:sldMk cId="1605492403" sldId="256"/>
            <ac:spMk id="2" creationId="{DE52BBBF-8C79-4B18-917D-BAC69D5405D6}"/>
          </ac:spMkLst>
        </pc:spChg>
        <pc:spChg chg="mod">
          <ac:chgData name="lito-oksana@yandex.ru" userId="6a883c84e10686aa" providerId="LiveId" clId="{CB5D6E30-A101-482A-B849-19DE2A330848}" dt="2023-06-05T16:56:30.635" v="20"/>
          <ac:spMkLst>
            <pc:docMk/>
            <pc:sldMk cId="1605492403" sldId="256"/>
            <ac:spMk id="3" creationId="{467DACFE-6E0C-4007-89ED-B7E86F372707}"/>
          </ac:spMkLst>
        </pc:spChg>
      </pc:sldChg>
      <pc:sldChg chg="addSp modSp new mod">
        <pc:chgData name="lito-oksana@yandex.ru" userId="6a883c84e10686aa" providerId="LiveId" clId="{CB5D6E30-A101-482A-B849-19DE2A330848}" dt="2023-06-05T18:11:07.435" v="650" actId="20577"/>
        <pc:sldMkLst>
          <pc:docMk/>
          <pc:sldMk cId="3605400782" sldId="257"/>
        </pc:sldMkLst>
        <pc:spChg chg="mod">
          <ac:chgData name="lito-oksana@yandex.ru" userId="6a883c84e10686aa" providerId="LiveId" clId="{CB5D6E30-A101-482A-B849-19DE2A330848}" dt="2023-06-05T17:56:01.131" v="609" actId="122"/>
          <ac:spMkLst>
            <pc:docMk/>
            <pc:sldMk cId="3605400782" sldId="257"/>
            <ac:spMk id="2" creationId="{0C7BCE22-4776-4E2D-AC28-D91CD330CCED}"/>
          </ac:spMkLst>
        </pc:spChg>
        <pc:spChg chg="mod">
          <ac:chgData name="lito-oksana@yandex.ru" userId="6a883c84e10686aa" providerId="LiveId" clId="{CB5D6E30-A101-482A-B849-19DE2A330848}" dt="2023-06-05T18:11:07.435" v="650" actId="20577"/>
          <ac:spMkLst>
            <pc:docMk/>
            <pc:sldMk cId="3605400782" sldId="257"/>
            <ac:spMk id="3" creationId="{B3158B45-F765-4BA0-9E81-F96D92B495C2}"/>
          </ac:spMkLst>
        </pc:spChg>
        <pc:picChg chg="add mod">
          <ac:chgData name="lito-oksana@yandex.ru" userId="6a883c84e10686aa" providerId="LiveId" clId="{CB5D6E30-A101-482A-B849-19DE2A330848}" dt="2023-06-05T16:38:50.428" v="19" actId="14100"/>
          <ac:picMkLst>
            <pc:docMk/>
            <pc:sldMk cId="3605400782" sldId="257"/>
            <ac:picMk id="4" creationId="{E21CBA26-A690-4E19-8D7A-E476A684EFC7}"/>
          </ac:picMkLst>
        </pc:picChg>
      </pc:sldChg>
      <pc:sldChg chg="addSp delSp modSp new mod addCm delCm">
        <pc:chgData name="lito-oksana@yandex.ru" userId="6a883c84e10686aa" providerId="LiveId" clId="{CB5D6E30-A101-482A-B849-19DE2A330848}" dt="2023-06-05T18:13:15.230" v="659" actId="20577"/>
        <pc:sldMkLst>
          <pc:docMk/>
          <pc:sldMk cId="3896789518" sldId="258"/>
        </pc:sldMkLst>
        <pc:spChg chg="mod">
          <ac:chgData name="lito-oksana@yandex.ru" userId="6a883c84e10686aa" providerId="LiveId" clId="{CB5D6E30-A101-482A-B849-19DE2A330848}" dt="2023-06-05T17:01:22.156" v="51" actId="207"/>
          <ac:spMkLst>
            <pc:docMk/>
            <pc:sldMk cId="3896789518" sldId="258"/>
            <ac:spMk id="2" creationId="{83739188-8E86-41E6-B21A-81FF87F1C0E2}"/>
          </ac:spMkLst>
        </pc:spChg>
        <pc:spChg chg="add del mod">
          <ac:chgData name="lito-oksana@yandex.ru" userId="6a883c84e10686aa" providerId="LiveId" clId="{CB5D6E30-A101-482A-B849-19DE2A330848}" dt="2023-06-05T17:04:20.273" v="61" actId="3680"/>
          <ac:spMkLst>
            <pc:docMk/>
            <pc:sldMk cId="3896789518" sldId="258"/>
            <ac:spMk id="3" creationId="{93D9182F-A626-47C9-BAE1-493B345E7ECE}"/>
          </ac:spMkLst>
        </pc:spChg>
        <pc:spChg chg="add del mod">
          <ac:chgData name="lito-oksana@yandex.ru" userId="6a883c84e10686aa" providerId="LiveId" clId="{CB5D6E30-A101-482A-B849-19DE2A330848}" dt="2023-06-05T17:09:45.413" v="128" actId="478"/>
          <ac:spMkLst>
            <pc:docMk/>
            <pc:sldMk cId="3896789518" sldId="258"/>
            <ac:spMk id="6" creationId="{FDD8D6F0-2FC9-4490-8FF7-B94BA68FAED5}"/>
          </ac:spMkLst>
        </pc:spChg>
        <pc:spChg chg="add mod">
          <ac:chgData name="lito-oksana@yandex.ru" userId="6a883c84e10686aa" providerId="LiveId" clId="{CB5D6E30-A101-482A-B849-19DE2A330848}" dt="2023-06-05T18:13:15.230" v="659" actId="20577"/>
          <ac:spMkLst>
            <pc:docMk/>
            <pc:sldMk cId="3896789518" sldId="258"/>
            <ac:spMk id="8" creationId="{E7713BC4-BFCF-4D4A-B0B7-AEA211F5D853}"/>
          </ac:spMkLst>
        </pc:spChg>
        <pc:spChg chg="add mod">
          <ac:chgData name="lito-oksana@yandex.ru" userId="6a883c84e10686aa" providerId="LiveId" clId="{CB5D6E30-A101-482A-B849-19DE2A330848}" dt="2023-06-05T17:15:12.129" v="163" actId="20577"/>
          <ac:spMkLst>
            <pc:docMk/>
            <pc:sldMk cId="3896789518" sldId="258"/>
            <ac:spMk id="9" creationId="{A927E74A-EACF-4668-A7E2-771610DF4923}"/>
          </ac:spMkLst>
        </pc:spChg>
        <pc:spChg chg="add mod">
          <ac:chgData name="lito-oksana@yandex.ru" userId="6a883c84e10686aa" providerId="LiveId" clId="{CB5D6E30-A101-482A-B849-19DE2A330848}" dt="2023-06-05T17:15:30.474" v="165" actId="14100"/>
          <ac:spMkLst>
            <pc:docMk/>
            <pc:sldMk cId="3896789518" sldId="258"/>
            <ac:spMk id="10" creationId="{234A7E49-A1E9-4092-B81E-291F1DF5B999}"/>
          </ac:spMkLst>
        </pc:spChg>
        <pc:spChg chg="add mod">
          <ac:chgData name="lito-oksana@yandex.ru" userId="6a883c84e10686aa" providerId="LiveId" clId="{CB5D6E30-A101-482A-B849-19DE2A330848}" dt="2023-06-05T17:15:43.001" v="172" actId="20577"/>
          <ac:spMkLst>
            <pc:docMk/>
            <pc:sldMk cId="3896789518" sldId="258"/>
            <ac:spMk id="11" creationId="{AB54FDA6-4B04-4837-9C37-847D71A81D14}"/>
          </ac:spMkLst>
        </pc:spChg>
        <pc:graphicFrameChg chg="add del mod ord modGraphic">
          <ac:chgData name="lito-oksana@yandex.ru" userId="6a883c84e10686aa" providerId="LiveId" clId="{CB5D6E30-A101-482A-B849-19DE2A330848}" dt="2023-06-05T17:04:10.603" v="60" actId="3680"/>
          <ac:graphicFrameMkLst>
            <pc:docMk/>
            <pc:sldMk cId="3896789518" sldId="258"/>
            <ac:graphicFrameMk id="4" creationId="{98DE0E57-CED5-4A03-B99A-35A30C319129}"/>
          </ac:graphicFrameMkLst>
        </pc:graphicFrameChg>
        <pc:graphicFrameChg chg="add mod ord modGraphic">
          <ac:chgData name="lito-oksana@yandex.ru" userId="6a883c84e10686aa" providerId="LiveId" clId="{CB5D6E30-A101-482A-B849-19DE2A330848}" dt="2023-06-05T18:12:23.214" v="655" actId="20577"/>
          <ac:graphicFrameMkLst>
            <pc:docMk/>
            <pc:sldMk cId="3896789518" sldId="258"/>
            <ac:graphicFrameMk id="5" creationId="{DE3C1A65-89E7-4E61-8CA3-39F5020F589F}"/>
          </ac:graphicFrameMkLst>
        </pc:graphicFrameChg>
        <pc:graphicFrameChg chg="add mod modGraphic">
          <ac:chgData name="lito-oksana@yandex.ru" userId="6a883c84e10686aa" providerId="LiveId" clId="{CB5D6E30-A101-482A-B849-19DE2A330848}" dt="2023-06-05T17:12:48.961" v="137"/>
          <ac:graphicFrameMkLst>
            <pc:docMk/>
            <pc:sldMk cId="3896789518" sldId="258"/>
            <ac:graphicFrameMk id="7" creationId="{57ACEF86-FDC6-46C9-B3B9-7D20D72A8432}"/>
          </ac:graphicFrameMkLst>
        </pc:graphicFrameChg>
      </pc:sldChg>
      <pc:sldChg chg="modSp new mod">
        <pc:chgData name="lito-oksana@yandex.ru" userId="6a883c84e10686aa" providerId="LiveId" clId="{CB5D6E30-A101-482A-B849-19DE2A330848}" dt="2023-06-05T17:20:03.978" v="226" actId="2711"/>
        <pc:sldMkLst>
          <pc:docMk/>
          <pc:sldMk cId="907929408" sldId="259"/>
        </pc:sldMkLst>
        <pc:spChg chg="mod">
          <ac:chgData name="lito-oksana@yandex.ru" userId="6a883c84e10686aa" providerId="LiveId" clId="{CB5D6E30-A101-482A-B849-19DE2A330848}" dt="2023-06-05T17:16:58.631" v="187" actId="207"/>
          <ac:spMkLst>
            <pc:docMk/>
            <pc:sldMk cId="907929408" sldId="259"/>
            <ac:spMk id="2" creationId="{5C5504ED-02A7-4F25-9619-D0897F7C392C}"/>
          </ac:spMkLst>
        </pc:spChg>
        <pc:spChg chg="mod">
          <ac:chgData name="lito-oksana@yandex.ru" userId="6a883c84e10686aa" providerId="LiveId" clId="{CB5D6E30-A101-482A-B849-19DE2A330848}" dt="2023-06-05T17:20:03.978" v="226" actId="2711"/>
          <ac:spMkLst>
            <pc:docMk/>
            <pc:sldMk cId="907929408" sldId="259"/>
            <ac:spMk id="3" creationId="{B9857A24-8B21-4749-BA0F-FBB19612B8E4}"/>
          </ac:spMkLst>
        </pc:spChg>
      </pc:sldChg>
      <pc:sldChg chg="modSp new mod">
        <pc:chgData name="lito-oksana@yandex.ru" userId="6a883c84e10686aa" providerId="LiveId" clId="{CB5D6E30-A101-482A-B849-19DE2A330848}" dt="2023-06-05T18:16:15.221" v="662" actId="20577"/>
        <pc:sldMkLst>
          <pc:docMk/>
          <pc:sldMk cId="2154782337" sldId="260"/>
        </pc:sldMkLst>
        <pc:spChg chg="mod">
          <ac:chgData name="lito-oksana@yandex.ru" userId="6a883c84e10686aa" providerId="LiveId" clId="{CB5D6E30-A101-482A-B849-19DE2A330848}" dt="2023-06-05T17:21:15.629" v="246" actId="122"/>
          <ac:spMkLst>
            <pc:docMk/>
            <pc:sldMk cId="2154782337" sldId="260"/>
            <ac:spMk id="2" creationId="{879A645B-3D61-421A-BF7A-04F7E689BEC7}"/>
          </ac:spMkLst>
        </pc:spChg>
        <pc:spChg chg="mod">
          <ac:chgData name="lito-oksana@yandex.ru" userId="6a883c84e10686aa" providerId="LiveId" clId="{CB5D6E30-A101-482A-B849-19DE2A330848}" dt="2023-06-05T18:16:15.221" v="662" actId="20577"/>
          <ac:spMkLst>
            <pc:docMk/>
            <pc:sldMk cId="2154782337" sldId="260"/>
            <ac:spMk id="3" creationId="{4F518BDE-86A1-451E-ACF3-C7F8F07BF5E9}"/>
          </ac:spMkLst>
        </pc:spChg>
      </pc:sldChg>
      <pc:sldChg chg="addSp delSp modSp new mod">
        <pc:chgData name="lito-oksana@yandex.ru" userId="6a883c84e10686aa" providerId="LiveId" clId="{CB5D6E30-A101-482A-B849-19DE2A330848}" dt="2023-06-05T17:55:45.963" v="608" actId="207"/>
        <pc:sldMkLst>
          <pc:docMk/>
          <pc:sldMk cId="3386974513" sldId="261"/>
        </pc:sldMkLst>
        <pc:spChg chg="mod">
          <ac:chgData name="lito-oksana@yandex.ru" userId="6a883c84e10686aa" providerId="LiveId" clId="{CB5D6E30-A101-482A-B849-19DE2A330848}" dt="2023-06-05T17:55:45.963" v="608" actId="207"/>
          <ac:spMkLst>
            <pc:docMk/>
            <pc:sldMk cId="3386974513" sldId="261"/>
            <ac:spMk id="2" creationId="{C5804F9B-71D5-4DAB-B436-A933DD0A03B0}"/>
          </ac:spMkLst>
        </pc:spChg>
        <pc:spChg chg="del">
          <ac:chgData name="lito-oksana@yandex.ru" userId="6a883c84e10686aa" providerId="LiveId" clId="{CB5D6E30-A101-482A-B849-19DE2A330848}" dt="2023-06-05T17:27:54.712" v="280"/>
          <ac:spMkLst>
            <pc:docMk/>
            <pc:sldMk cId="3386974513" sldId="261"/>
            <ac:spMk id="3" creationId="{622C438B-57E2-4382-A303-884EC1CFAFE7}"/>
          </ac:spMkLst>
        </pc:spChg>
        <pc:spChg chg="mod">
          <ac:chgData name="lito-oksana@yandex.ru" userId="6a883c84e10686aa" providerId="LiveId" clId="{CB5D6E30-A101-482A-B849-19DE2A330848}" dt="2023-06-05T17:23:08.284" v="257"/>
          <ac:spMkLst>
            <pc:docMk/>
            <pc:sldMk cId="3386974513" sldId="261"/>
            <ac:spMk id="5" creationId="{4A03EF39-D53C-46F6-9A27-06335ED5F304}"/>
          </ac:spMkLst>
        </pc:spChg>
        <pc:spChg chg="mod">
          <ac:chgData name="lito-oksana@yandex.ru" userId="6a883c84e10686aa" providerId="LiveId" clId="{CB5D6E30-A101-482A-B849-19DE2A330848}" dt="2023-06-05T17:23:08.284" v="257"/>
          <ac:spMkLst>
            <pc:docMk/>
            <pc:sldMk cId="3386974513" sldId="261"/>
            <ac:spMk id="6" creationId="{BEB5E6EA-6254-4DF4-AEC6-DB7097E587FC}"/>
          </ac:spMkLst>
        </pc:spChg>
        <pc:spChg chg="mod">
          <ac:chgData name="lito-oksana@yandex.ru" userId="6a883c84e10686aa" providerId="LiveId" clId="{CB5D6E30-A101-482A-B849-19DE2A330848}" dt="2023-06-05T17:23:23.495" v="258"/>
          <ac:spMkLst>
            <pc:docMk/>
            <pc:sldMk cId="3386974513" sldId="261"/>
            <ac:spMk id="8" creationId="{DB49D521-5055-4B49-835F-DDB0E232D77D}"/>
          </ac:spMkLst>
        </pc:spChg>
        <pc:spChg chg="mod">
          <ac:chgData name="lito-oksana@yandex.ru" userId="6a883c84e10686aa" providerId="LiveId" clId="{CB5D6E30-A101-482A-B849-19DE2A330848}" dt="2023-06-05T17:23:23.495" v="258"/>
          <ac:spMkLst>
            <pc:docMk/>
            <pc:sldMk cId="3386974513" sldId="261"/>
            <ac:spMk id="9" creationId="{FA511FFF-0BC3-4D22-9B46-2844E7883940}"/>
          </ac:spMkLst>
        </pc:spChg>
        <pc:spChg chg="mod">
          <ac:chgData name="lito-oksana@yandex.ru" userId="6a883c84e10686aa" providerId="LiveId" clId="{CB5D6E30-A101-482A-B849-19DE2A330848}" dt="2023-06-05T17:23:36.773" v="259"/>
          <ac:spMkLst>
            <pc:docMk/>
            <pc:sldMk cId="3386974513" sldId="261"/>
            <ac:spMk id="11" creationId="{F0A5C71B-EA40-4A1F-B54A-1292D70155E4}"/>
          </ac:spMkLst>
        </pc:spChg>
        <pc:spChg chg="mod">
          <ac:chgData name="lito-oksana@yandex.ru" userId="6a883c84e10686aa" providerId="LiveId" clId="{CB5D6E30-A101-482A-B849-19DE2A330848}" dt="2023-06-05T17:23:36.773" v="259"/>
          <ac:spMkLst>
            <pc:docMk/>
            <pc:sldMk cId="3386974513" sldId="261"/>
            <ac:spMk id="12" creationId="{2A8EA157-BDDF-416E-B69E-E5B9ABF00534}"/>
          </ac:spMkLst>
        </pc:spChg>
        <pc:spChg chg="mod">
          <ac:chgData name="lito-oksana@yandex.ru" userId="6a883c84e10686aa" providerId="LiveId" clId="{CB5D6E30-A101-482A-B849-19DE2A330848}" dt="2023-06-05T17:23:57.866" v="260"/>
          <ac:spMkLst>
            <pc:docMk/>
            <pc:sldMk cId="3386974513" sldId="261"/>
            <ac:spMk id="14" creationId="{A0D0C167-C730-4D8C-8EC4-76E655B280A4}"/>
          </ac:spMkLst>
        </pc:spChg>
        <pc:spChg chg="mod">
          <ac:chgData name="lito-oksana@yandex.ru" userId="6a883c84e10686aa" providerId="LiveId" clId="{CB5D6E30-A101-482A-B849-19DE2A330848}" dt="2023-06-05T17:23:57.866" v="260"/>
          <ac:spMkLst>
            <pc:docMk/>
            <pc:sldMk cId="3386974513" sldId="261"/>
            <ac:spMk id="15" creationId="{37C831F8-1AA9-484D-AFD2-5AE64B9600C1}"/>
          </ac:spMkLst>
        </pc:spChg>
        <pc:spChg chg="add mod">
          <ac:chgData name="lito-oksana@yandex.ru" userId="6a883c84e10686aa" providerId="LiveId" clId="{CB5D6E30-A101-482A-B849-19DE2A330848}" dt="2023-06-05T17:24:25.759" v="261"/>
          <ac:spMkLst>
            <pc:docMk/>
            <pc:sldMk cId="3386974513" sldId="261"/>
            <ac:spMk id="16" creationId="{482078C4-9DB4-49D0-9ED8-A14BE48EC979}"/>
          </ac:spMkLst>
        </pc:spChg>
        <pc:spChg chg="add del mod">
          <ac:chgData name="lito-oksana@yandex.ru" userId="6a883c84e10686aa" providerId="LiveId" clId="{CB5D6E30-A101-482A-B849-19DE2A330848}" dt="2023-06-05T17:25:03.583" v="265"/>
          <ac:spMkLst>
            <pc:docMk/>
            <pc:sldMk cId="3386974513" sldId="261"/>
            <ac:spMk id="17" creationId="{E4649C6E-DDC5-4846-8AAA-6827185718D4}"/>
          </ac:spMkLst>
        </pc:spChg>
        <pc:spChg chg="add mod">
          <ac:chgData name="lito-oksana@yandex.ru" userId="6a883c84e10686aa" providerId="LiveId" clId="{CB5D6E30-A101-482A-B849-19DE2A330848}" dt="2023-06-05T17:25:56.120" v="270" actId="1076"/>
          <ac:spMkLst>
            <pc:docMk/>
            <pc:sldMk cId="3386974513" sldId="261"/>
            <ac:spMk id="19" creationId="{77D90A97-9101-4BE3-8D39-DE6FA4B816EE}"/>
          </ac:spMkLst>
        </pc:spChg>
        <pc:spChg chg="add mod">
          <ac:chgData name="lito-oksana@yandex.ru" userId="6a883c84e10686aa" providerId="LiveId" clId="{CB5D6E30-A101-482A-B849-19DE2A330848}" dt="2023-06-05T17:26:11.959" v="273" actId="20577"/>
          <ac:spMkLst>
            <pc:docMk/>
            <pc:sldMk cId="3386974513" sldId="261"/>
            <ac:spMk id="21" creationId="{8ECC4B18-4261-4945-8BFB-03490935ADB3}"/>
          </ac:spMkLst>
        </pc:spChg>
        <pc:spChg chg="add mod">
          <ac:chgData name="lito-oksana@yandex.ru" userId="6a883c84e10686aa" providerId="LiveId" clId="{CB5D6E30-A101-482A-B849-19DE2A330848}" dt="2023-06-05T17:26:57.783" v="277" actId="1076"/>
          <ac:spMkLst>
            <pc:docMk/>
            <pc:sldMk cId="3386974513" sldId="261"/>
            <ac:spMk id="23" creationId="{B9E3ECE1-F8AE-44E0-80BA-D1FEC9A9DE68}"/>
          </ac:spMkLst>
        </pc:spChg>
        <pc:spChg chg="add mod">
          <ac:chgData name="lito-oksana@yandex.ru" userId="6a883c84e10686aa" providerId="LiveId" clId="{CB5D6E30-A101-482A-B849-19DE2A330848}" dt="2023-06-05T17:27:39.043" v="279" actId="1076"/>
          <ac:spMkLst>
            <pc:docMk/>
            <pc:sldMk cId="3386974513" sldId="261"/>
            <ac:spMk id="24" creationId="{34B2BBFF-105F-4787-92BF-4E58DBA3583D}"/>
          </ac:spMkLst>
        </pc:spChg>
        <pc:spChg chg="add mod">
          <ac:chgData name="lito-oksana@yandex.ru" userId="6a883c84e10686aa" providerId="LiveId" clId="{CB5D6E30-A101-482A-B849-19DE2A330848}" dt="2023-06-05T17:29:38.186" v="297" actId="1076"/>
          <ac:spMkLst>
            <pc:docMk/>
            <pc:sldMk cId="3386974513" sldId="261"/>
            <ac:spMk id="25" creationId="{35200720-C452-48D2-998B-1851CCD4E4A6}"/>
          </ac:spMkLst>
        </pc:spChg>
        <pc:spChg chg="add mod">
          <ac:chgData name="lito-oksana@yandex.ru" userId="6a883c84e10686aa" providerId="LiveId" clId="{CB5D6E30-A101-482A-B849-19DE2A330848}" dt="2023-06-05T17:28:46.715" v="289" actId="1076"/>
          <ac:spMkLst>
            <pc:docMk/>
            <pc:sldMk cId="3386974513" sldId="261"/>
            <ac:spMk id="26" creationId="{558AB47E-9813-46AA-A7C4-89E42134B535}"/>
          </ac:spMkLst>
        </pc:spChg>
        <pc:spChg chg="add mod">
          <ac:chgData name="lito-oksana@yandex.ru" userId="6a883c84e10686aa" providerId="LiveId" clId="{CB5D6E30-A101-482A-B849-19DE2A330848}" dt="2023-06-05T17:29:15.736" v="292" actId="1076"/>
          <ac:spMkLst>
            <pc:docMk/>
            <pc:sldMk cId="3386974513" sldId="261"/>
            <ac:spMk id="27" creationId="{20C4C89E-355D-416C-BD39-71E47FEC8078}"/>
          </ac:spMkLst>
        </pc:spChg>
        <pc:spChg chg="add mod">
          <ac:chgData name="lito-oksana@yandex.ru" userId="6a883c84e10686aa" providerId="LiveId" clId="{CB5D6E30-A101-482A-B849-19DE2A330848}" dt="2023-06-05T17:30:08.973" v="299" actId="1076"/>
          <ac:spMkLst>
            <pc:docMk/>
            <pc:sldMk cId="3386974513" sldId="261"/>
            <ac:spMk id="29" creationId="{7EF52138-3A8E-4926-9BF9-BB1E98A222F3}"/>
          </ac:spMkLst>
        </pc:spChg>
        <pc:grpChg chg="add mod">
          <ac:chgData name="lito-oksana@yandex.ru" userId="6a883c84e10686aa" providerId="LiveId" clId="{CB5D6E30-A101-482A-B849-19DE2A330848}" dt="2023-06-05T17:23:08.284" v="257"/>
          <ac:grpSpMkLst>
            <pc:docMk/>
            <pc:sldMk cId="3386974513" sldId="261"/>
            <ac:grpSpMk id="4" creationId="{EEC9806F-DC1B-45C8-9724-D7B38917DD38}"/>
          </ac:grpSpMkLst>
        </pc:grpChg>
        <pc:grpChg chg="add mod">
          <ac:chgData name="lito-oksana@yandex.ru" userId="6a883c84e10686aa" providerId="LiveId" clId="{CB5D6E30-A101-482A-B849-19DE2A330848}" dt="2023-06-05T17:23:23.495" v="258"/>
          <ac:grpSpMkLst>
            <pc:docMk/>
            <pc:sldMk cId="3386974513" sldId="261"/>
            <ac:grpSpMk id="7" creationId="{190CF84B-D822-4A2A-BAB1-75489A1D2E46}"/>
          </ac:grpSpMkLst>
        </pc:grpChg>
        <pc:grpChg chg="add mod">
          <ac:chgData name="lito-oksana@yandex.ru" userId="6a883c84e10686aa" providerId="LiveId" clId="{CB5D6E30-A101-482A-B849-19DE2A330848}" dt="2023-06-05T17:23:36.773" v="259"/>
          <ac:grpSpMkLst>
            <pc:docMk/>
            <pc:sldMk cId="3386974513" sldId="261"/>
            <ac:grpSpMk id="10" creationId="{2822C132-7711-4363-84FA-EE5BE6974C71}"/>
          </ac:grpSpMkLst>
        </pc:grpChg>
        <pc:grpChg chg="add mod">
          <ac:chgData name="lito-oksana@yandex.ru" userId="6a883c84e10686aa" providerId="LiveId" clId="{CB5D6E30-A101-482A-B849-19DE2A330848}" dt="2023-06-05T17:23:57.866" v="260"/>
          <ac:grpSpMkLst>
            <pc:docMk/>
            <pc:sldMk cId="3386974513" sldId="261"/>
            <ac:grpSpMk id="13" creationId="{B1728DB4-8130-4DF7-9B10-3F0DEF6F1FF9}"/>
          </ac:grpSpMkLst>
        </pc:grpChg>
      </pc:sldChg>
      <pc:sldChg chg="addSp delSp modSp new mod">
        <pc:chgData name="lito-oksana@yandex.ru" userId="6a883c84e10686aa" providerId="LiveId" clId="{CB5D6E30-A101-482A-B849-19DE2A330848}" dt="2023-06-05T18:25:37.559" v="808" actId="20577"/>
        <pc:sldMkLst>
          <pc:docMk/>
          <pc:sldMk cId="2468975079" sldId="262"/>
        </pc:sldMkLst>
        <pc:spChg chg="mod">
          <ac:chgData name="lito-oksana@yandex.ru" userId="6a883c84e10686aa" providerId="LiveId" clId="{CB5D6E30-A101-482A-B849-19DE2A330848}" dt="2023-06-05T17:55:34.298" v="606" actId="207"/>
          <ac:spMkLst>
            <pc:docMk/>
            <pc:sldMk cId="2468975079" sldId="262"/>
            <ac:spMk id="2" creationId="{99C47B49-0DE6-4FAE-A9B0-DE166B576465}"/>
          </ac:spMkLst>
        </pc:spChg>
        <pc:spChg chg="del">
          <ac:chgData name="lito-oksana@yandex.ru" userId="6a883c84e10686aa" providerId="LiveId" clId="{CB5D6E30-A101-482A-B849-19DE2A330848}" dt="2023-06-05T17:32:15.415" v="353"/>
          <ac:spMkLst>
            <pc:docMk/>
            <pc:sldMk cId="2468975079" sldId="262"/>
            <ac:spMk id="3" creationId="{337A5519-A2C7-40EA-9C68-B15516FCE9B2}"/>
          </ac:spMkLst>
        </pc:spChg>
        <pc:spChg chg="add del mod">
          <ac:chgData name="lito-oksana@yandex.ru" userId="6a883c84e10686aa" providerId="LiveId" clId="{CB5D6E30-A101-482A-B849-19DE2A330848}" dt="2023-06-05T17:32:31.239" v="355" actId="21"/>
          <ac:spMkLst>
            <pc:docMk/>
            <pc:sldMk cId="2468975079" sldId="262"/>
            <ac:spMk id="4" creationId="{C9BB7F2C-66C5-402E-B1C2-11EF95837ED7}"/>
          </ac:spMkLst>
        </pc:spChg>
        <pc:graphicFrameChg chg="add mod modGraphic">
          <ac:chgData name="lito-oksana@yandex.ru" userId="6a883c84e10686aa" providerId="LiveId" clId="{CB5D6E30-A101-482A-B849-19DE2A330848}" dt="2023-06-05T18:25:37.559" v="808" actId="20577"/>
          <ac:graphicFrameMkLst>
            <pc:docMk/>
            <pc:sldMk cId="2468975079" sldId="262"/>
            <ac:graphicFrameMk id="5" creationId="{62020B5D-B1C6-40C6-98E9-A88E36FE9B73}"/>
          </ac:graphicFrameMkLst>
        </pc:graphicFrameChg>
        <pc:picChg chg="add mod">
          <ac:chgData name="lito-oksana@yandex.ru" userId="6a883c84e10686aa" providerId="LiveId" clId="{CB5D6E30-A101-482A-B849-19DE2A330848}" dt="2023-06-05T17:36:44.291" v="386" actId="1076"/>
          <ac:picMkLst>
            <pc:docMk/>
            <pc:sldMk cId="2468975079" sldId="262"/>
            <ac:picMk id="6" creationId="{72534995-66AB-41FC-BCFE-32F285076F9C}"/>
          </ac:picMkLst>
        </pc:picChg>
        <pc:picChg chg="add mod">
          <ac:chgData name="lito-oksana@yandex.ru" userId="6a883c84e10686aa" providerId="LiveId" clId="{CB5D6E30-A101-482A-B849-19DE2A330848}" dt="2023-06-05T17:37:45.507" v="404" actId="1076"/>
          <ac:picMkLst>
            <pc:docMk/>
            <pc:sldMk cId="2468975079" sldId="262"/>
            <ac:picMk id="7" creationId="{66436CD4-4F4C-4412-85D4-E68D1DD71043}"/>
          </ac:picMkLst>
        </pc:picChg>
        <pc:picChg chg="add mod">
          <ac:chgData name="lito-oksana@yandex.ru" userId="6a883c84e10686aa" providerId="LiveId" clId="{CB5D6E30-A101-482A-B849-19DE2A330848}" dt="2023-06-05T17:40:20.633" v="446"/>
          <ac:picMkLst>
            <pc:docMk/>
            <pc:sldMk cId="2468975079" sldId="262"/>
            <ac:picMk id="8" creationId="{50646FE8-4296-4411-8631-49D95621EB36}"/>
          </ac:picMkLst>
        </pc:picChg>
        <pc:picChg chg="add mod">
          <ac:chgData name="lito-oksana@yandex.ru" userId="6a883c84e10686aa" providerId="LiveId" clId="{CB5D6E30-A101-482A-B849-19DE2A330848}" dt="2023-06-05T17:41:06.423" v="450"/>
          <ac:picMkLst>
            <pc:docMk/>
            <pc:sldMk cId="2468975079" sldId="262"/>
            <ac:picMk id="9" creationId="{47F9F2AC-4E11-4889-94E9-A798372B87E2}"/>
          </ac:picMkLst>
        </pc:picChg>
        <pc:picChg chg="add mod">
          <ac:chgData name="lito-oksana@yandex.ru" userId="6a883c84e10686aa" providerId="LiveId" clId="{CB5D6E30-A101-482A-B849-19DE2A330848}" dt="2023-06-05T17:41:18.375" v="451"/>
          <ac:picMkLst>
            <pc:docMk/>
            <pc:sldMk cId="2468975079" sldId="262"/>
            <ac:picMk id="10" creationId="{76F2B662-883B-4FDD-AEFD-7D4BB24BED59}"/>
          </ac:picMkLst>
        </pc:picChg>
      </pc:sldChg>
      <pc:sldChg chg="addSp delSp modSp new mod">
        <pc:chgData name="lito-oksana@yandex.ru" userId="6a883c84e10686aa" providerId="LiveId" clId="{CB5D6E30-A101-482A-B849-19DE2A330848}" dt="2023-06-05T18:28:15.388" v="814" actId="20577"/>
        <pc:sldMkLst>
          <pc:docMk/>
          <pc:sldMk cId="2203128216" sldId="263"/>
        </pc:sldMkLst>
        <pc:spChg chg="mod">
          <ac:chgData name="lito-oksana@yandex.ru" userId="6a883c84e10686aa" providerId="LiveId" clId="{CB5D6E30-A101-482A-B849-19DE2A330848}" dt="2023-06-05T17:55:01.592" v="603" actId="207"/>
          <ac:spMkLst>
            <pc:docMk/>
            <pc:sldMk cId="2203128216" sldId="263"/>
            <ac:spMk id="2" creationId="{F96C3739-29BA-4E22-8E38-F67164345215}"/>
          </ac:spMkLst>
        </pc:spChg>
        <pc:spChg chg="del">
          <ac:chgData name="lito-oksana@yandex.ru" userId="6a883c84e10686aa" providerId="LiveId" clId="{CB5D6E30-A101-482A-B849-19DE2A330848}" dt="2023-06-05T17:48:36.977" v="532" actId="3680"/>
          <ac:spMkLst>
            <pc:docMk/>
            <pc:sldMk cId="2203128216" sldId="263"/>
            <ac:spMk id="3" creationId="{7A2980BB-1A10-4C82-B2C3-7FB743CE0D1A}"/>
          </ac:spMkLst>
        </pc:spChg>
        <pc:graphicFrameChg chg="add mod ord modGraphic">
          <ac:chgData name="lito-oksana@yandex.ru" userId="6a883c84e10686aa" providerId="LiveId" clId="{CB5D6E30-A101-482A-B849-19DE2A330848}" dt="2023-06-05T18:28:15.388" v="814" actId="20577"/>
          <ac:graphicFrameMkLst>
            <pc:docMk/>
            <pc:sldMk cId="2203128216" sldId="263"/>
            <ac:graphicFrameMk id="4" creationId="{517AFF20-A46E-48F9-9500-85945B48BD69}"/>
          </ac:graphicFrameMkLst>
        </pc:graphicFrameChg>
      </pc:sldChg>
      <pc:sldMasterChg chg="addSldLayout">
        <pc:chgData name="lito-oksana@yandex.ru" userId="6a883c84e10686aa" providerId="LiveId" clId="{CB5D6E30-A101-482A-B849-19DE2A330848}" dt="2023-06-05T16:36:02.524" v="0" actId="680"/>
        <pc:sldMasterMkLst>
          <pc:docMk/>
          <pc:sldMasterMk cId="2538776976" sldId="2147483648"/>
        </pc:sldMasterMkLst>
        <pc:sldLayoutChg chg="add">
          <pc:chgData name="lito-oksana@yandex.ru" userId="6a883c84e10686aa" providerId="LiveId" clId="{CB5D6E30-A101-482A-B849-19DE2A330848}" dt="2023-06-05T16:36:02.524" v="0" actId="680"/>
          <pc:sldLayoutMkLst>
            <pc:docMk/>
            <pc:sldMasterMk cId="2538776976" sldId="2147483648"/>
            <pc:sldLayoutMk cId="2319329316" sldId="214748364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16B19D-D1DF-450C-98AE-318994F46902}" type="doc">
      <dgm:prSet loTypeId="urn:microsoft.com/office/officeart/2005/8/layout/pyramid1" loCatId="pyramid" qsTypeId="urn:microsoft.com/office/officeart/2005/8/quickstyle/simple5" qsCatId="simple" csTypeId="urn:microsoft.com/office/officeart/2005/8/colors/accent1_2" csCatId="accent1" phldr="0"/>
      <dgm:spPr/>
    </dgm:pt>
    <dgm:pt modelId="{E2C1951B-1D28-4E35-ACB8-4FD16FF45DF4}" type="pres">
      <dgm:prSet presAssocID="{0316B19D-D1DF-450C-98AE-318994F46902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F17A38C3-93A5-48AC-8EA9-825118E2B67C}" type="presOf" srcId="{0316B19D-D1DF-450C-98AE-318994F46902}" destId="{E2C1951B-1D28-4E35-ACB8-4FD16FF45DF4}" srcOrd="0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68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72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1997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156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0297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548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934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49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11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44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95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616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111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466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981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137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73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7BCE22-4776-4E2D-AC28-D91CD330C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3529" y="142971"/>
            <a:ext cx="9144000" cy="23876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Перспективный профиль </a:t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Летошницкой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</a:t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показателей проекта </a:t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</a:t>
            </a:r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158B45-F765-4BA0-9E81-F96D92B49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7424" y="3316458"/>
            <a:ext cx="4431323" cy="2601815"/>
          </a:xfrm>
        </p:spPr>
        <p:txBody>
          <a:bodyPr>
            <a:normAutofit lnSpcReduction="10000"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Управленческая команда: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Е.А.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Чепиков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директор; </a:t>
            </a:r>
          </a:p>
          <a:p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зам.директора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УВР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Разуванова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О.Ф.; советник по воспитательной работе Яшина М.А.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Педагоги: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Селезнева Н.В;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Фатеева М.В.; Мовсесян Л.М.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1CBA26-A690-4E19-8D7A-E476A684E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515" y="2530572"/>
            <a:ext cx="5518382" cy="376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00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AF7A7-BB2F-4889-BF9F-0C52008E5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/>
              <a:t>ПРОФОРИЕНТАЦИЯ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E7FE6FD-3900-4E00-9318-21A8D30AD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9785" y="2511604"/>
            <a:ext cx="5066215" cy="2847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6A13D7-D499-4EA1-A1BF-ABC5E2815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684" y="1905000"/>
            <a:ext cx="5425910" cy="4060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48637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58B836-838A-42B7-8EE9-250F59204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016" y="53430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/>
              <a:t>ТВОРЧЕСТВО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AA1B60D5-7640-4066-BE23-EDD9D7C532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5016" y="1769806"/>
            <a:ext cx="3134248" cy="4190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66E0AAA-A54F-4E8B-A639-8126C648F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942" y="1769806"/>
            <a:ext cx="2927257" cy="3913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32537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6E3EC-7B3C-4A8C-8197-3586C5226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/>
              <a:t>ЗДОРОВЬЕ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F4DCEEF-57E7-4A62-A3DE-147623144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466" y="1529400"/>
            <a:ext cx="3690395" cy="492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ACC0FD-8E00-4A67-B747-CC15D1125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489" y="1529401"/>
            <a:ext cx="3690395" cy="4920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70340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97527-3CA3-4017-9914-D432E3BE2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/>
              <a:t>УЧИТЕЛЬ.</a:t>
            </a:r>
            <a:br>
              <a:rPr lang="ru-RU" sz="4400" b="1" dirty="0"/>
            </a:br>
            <a:r>
              <a:rPr lang="ru-RU" sz="4400" b="1" dirty="0"/>
              <a:t>ШКОЛЬНАЯ КОМАНДА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EA9798D-387D-4FCB-AE96-3E96267DC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905" y="2281085"/>
            <a:ext cx="5037666" cy="377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D7E464-D4F1-4F2B-8576-54A86BCD452F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2464" y="2357387"/>
            <a:ext cx="3903236" cy="3625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52301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8F486A-2762-4DCB-A566-9F5F715BD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/>
              <a:t>ШКОЛЬНЫЙ КЛИМАТ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145803D-0780-4D80-B203-3851508D4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119" y="1905000"/>
            <a:ext cx="2826131" cy="377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AED1ADC-91A2-46FB-85AA-E6FDDA16D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68" y="1578077"/>
            <a:ext cx="4298326" cy="3215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C224BD0-C831-471E-8223-0B78AC0435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06" y="2344994"/>
            <a:ext cx="2826132" cy="3778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22490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47C529-AF56-4E45-953B-D9DE0C813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ОБРАЗОВАТЕЛЬНАЯ СРЕДА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7E8EB25-557E-48D9-A270-E448FB963C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89" y="1462271"/>
            <a:ext cx="4694306" cy="5086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5CF36D-77B4-43FE-8945-69D5088E1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726" y="1905000"/>
            <a:ext cx="4725886" cy="3546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1342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4C3593-6310-4113-9586-984446F8E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/>
              <a:t>СПАСИБО ЗА ВНИМАНИЕ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AAE501B-DD8A-46D1-88E8-7D6C24F7F0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390" y="2336877"/>
            <a:ext cx="3048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03B1A6-3FDA-48F3-B491-8CC42E37D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01" y="2203757"/>
            <a:ext cx="6816215" cy="3314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6122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739188-8E86-41E6-B21A-81FF87F1C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989" y="624110"/>
            <a:ext cx="9844624" cy="128089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Этапы внедрения: МБОУ ЛЕТОШНИЦКАЯ СОШ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DE3C1A65-89E7-4E61-8CA3-39F5020F58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054633"/>
              </p:ext>
            </p:extLst>
          </p:nvPr>
        </p:nvGraphicFramePr>
        <p:xfrm>
          <a:off x="337626" y="2133600"/>
          <a:ext cx="11648050" cy="449228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09820">
                  <a:extLst>
                    <a:ext uri="{9D8B030D-6E8A-4147-A177-3AD203B41FA5}">
                      <a16:colId xmlns:a16="http://schemas.microsoft.com/office/drawing/2014/main" val="3168108662"/>
                    </a:ext>
                  </a:extLst>
                </a:gridCol>
                <a:gridCol w="2546252">
                  <a:extLst>
                    <a:ext uri="{9D8B030D-6E8A-4147-A177-3AD203B41FA5}">
                      <a16:colId xmlns:a16="http://schemas.microsoft.com/office/drawing/2014/main" val="1040273884"/>
                    </a:ext>
                  </a:extLst>
                </a:gridCol>
                <a:gridCol w="3232758">
                  <a:extLst>
                    <a:ext uri="{9D8B030D-6E8A-4147-A177-3AD203B41FA5}">
                      <a16:colId xmlns:a16="http://schemas.microsoft.com/office/drawing/2014/main" val="3911297264"/>
                    </a:ext>
                  </a:extLst>
                </a:gridCol>
                <a:gridCol w="2338049">
                  <a:extLst>
                    <a:ext uri="{9D8B030D-6E8A-4147-A177-3AD203B41FA5}">
                      <a16:colId xmlns:a16="http://schemas.microsoft.com/office/drawing/2014/main" val="503001626"/>
                    </a:ext>
                  </a:extLst>
                </a:gridCol>
                <a:gridCol w="2321171">
                  <a:extLst>
                    <a:ext uri="{9D8B030D-6E8A-4147-A177-3AD203B41FA5}">
                      <a16:colId xmlns:a16="http://schemas.microsoft.com/office/drawing/2014/main" val="1212099530"/>
                    </a:ext>
                  </a:extLst>
                </a:gridCol>
              </a:tblGrid>
              <a:tr h="44922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</a:rPr>
                        <a:t> </a:t>
                      </a:r>
                      <a:r>
                        <a:rPr lang="ru-RU" altLang="ko-KR" sz="1400" b="1" dirty="0">
                          <a:solidFill>
                            <a:srgbClr val="262626"/>
                          </a:solidFill>
                        </a:rPr>
                        <a:t>этапы</a:t>
                      </a:r>
                      <a:endParaRPr lang="ko-KR" altLang="en-US" sz="1400" b="1" dirty="0">
                        <a:solidFill>
                          <a:srgbClr val="26262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ru-RU" sz="1400" dirty="0"/>
                        <a:t>Прохождение управленческой командой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dirty="0"/>
                        <a:t>курсов повышения квалификации по теме «Школа Минпросвещения России: новые возможности для повышения качества образования» в очно-заочном формате с применением дистанционных образовательных технологий(в курсах участвовали 6 членов управленческой команды).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Проведение самодиагностики в целях определения степени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соответствия школы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показателям модели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«Школа </a:t>
                      </a:r>
                      <a:r>
                        <a:rPr lang="ru-RU" sz="1400" dirty="0" err="1"/>
                        <a:t>Минпросвещения</a:t>
                      </a:r>
                      <a:r>
                        <a:rPr lang="ru-RU" sz="1400" dirty="0"/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России» 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None/>
                      </a:pPr>
                      <a:endParaRPr lang="ru-RU" sz="1400" dirty="0"/>
                    </a:p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ru-RU" sz="1400" dirty="0"/>
                        <a:t>Подготовка перспективного профиля </a:t>
                      </a:r>
                    </a:p>
                    <a:p>
                      <a:pPr lvl="0" algn="l">
                        <a:buFont typeface="Wingdings" pitchFamily="2" charset="2"/>
                        <a:buNone/>
                      </a:pPr>
                      <a:r>
                        <a:rPr lang="ru-RU" sz="1400" dirty="0"/>
                        <a:t>МБОУ ЛЕТОШНИЦКАЯ СОШ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dirty="0"/>
                        <a:t>(система конкретных мероприятий - Дорожная карта)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Разработка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программы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развития в новой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редакции,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рассчитанной на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три года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708777"/>
                  </a:ext>
                </a:extLst>
              </a:tr>
            </a:tbl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57ACEF86-FDC6-46C9-B3B9-7D20D72A84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3278266"/>
              </p:ext>
            </p:extLst>
          </p:nvPr>
        </p:nvGraphicFramePr>
        <p:xfrm>
          <a:off x="2032001" y="719667"/>
          <a:ext cx="1091027" cy="1413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Облако 7">
            <a:extLst>
              <a:ext uri="{FF2B5EF4-FFF2-40B4-BE49-F238E27FC236}">
                <a16:creationId xmlns:a16="http://schemas.microsoft.com/office/drawing/2014/main" id="{E7713BC4-BFCF-4D4A-B0B7-AEA211F5D853}"/>
              </a:ext>
            </a:extLst>
          </p:cNvPr>
          <p:cNvSpPr/>
          <p:nvPr/>
        </p:nvSpPr>
        <p:spPr>
          <a:xfrm>
            <a:off x="1772542" y="1225061"/>
            <a:ext cx="1262172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50%</a:t>
            </a:r>
          </a:p>
        </p:txBody>
      </p:sp>
      <p:sp>
        <p:nvSpPr>
          <p:cNvPr id="9" name="Облако 8">
            <a:extLst>
              <a:ext uri="{FF2B5EF4-FFF2-40B4-BE49-F238E27FC236}">
                <a16:creationId xmlns:a16="http://schemas.microsoft.com/office/drawing/2014/main" id="{A927E74A-EACF-4668-A7E2-771610DF4923}"/>
              </a:ext>
            </a:extLst>
          </p:cNvPr>
          <p:cNvSpPr/>
          <p:nvPr/>
        </p:nvSpPr>
        <p:spPr>
          <a:xfrm>
            <a:off x="4726745" y="1211579"/>
            <a:ext cx="1321972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100%</a:t>
            </a:r>
          </a:p>
        </p:txBody>
      </p:sp>
      <p:sp>
        <p:nvSpPr>
          <p:cNvPr id="10" name="Облако 9">
            <a:extLst>
              <a:ext uri="{FF2B5EF4-FFF2-40B4-BE49-F238E27FC236}">
                <a16:creationId xmlns:a16="http://schemas.microsoft.com/office/drawing/2014/main" id="{234A7E49-A1E9-4092-B81E-291F1DF5B999}"/>
              </a:ext>
            </a:extLst>
          </p:cNvPr>
          <p:cNvSpPr/>
          <p:nvPr/>
        </p:nvSpPr>
        <p:spPr>
          <a:xfrm>
            <a:off x="7652434" y="1202933"/>
            <a:ext cx="1228957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>
                <a:solidFill>
                  <a:schemeClr val="tx2">
                    <a:lumMod val="75000"/>
                  </a:schemeClr>
                </a:solidFill>
              </a:rPr>
              <a:t>100%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Облако 10">
            <a:extLst>
              <a:ext uri="{FF2B5EF4-FFF2-40B4-BE49-F238E27FC236}">
                <a16:creationId xmlns:a16="http://schemas.microsoft.com/office/drawing/2014/main" id="{AB54FDA6-4B04-4837-9C37-847D71A81D14}"/>
              </a:ext>
            </a:extLst>
          </p:cNvPr>
          <p:cNvSpPr/>
          <p:nvPr/>
        </p:nvSpPr>
        <p:spPr>
          <a:xfrm>
            <a:off x="10016197" y="1210994"/>
            <a:ext cx="1228957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30%</a:t>
            </a:r>
          </a:p>
        </p:txBody>
      </p:sp>
    </p:spTree>
    <p:extLst>
      <p:ext uri="{BB962C8B-B14F-4D97-AF65-F5344CB8AC3E}">
        <p14:creationId xmlns:p14="http://schemas.microsoft.com/office/powerpoint/2010/main" val="3896789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504ED-02A7-4F25-9619-D0897F7C3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025" y="624110"/>
            <a:ext cx="10252588" cy="1280890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 обучения на курсе </a:t>
            </a:r>
            <a:br>
              <a:rPr lang="ru-RU" sz="3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«Школа </a:t>
            </a:r>
            <a:r>
              <a:rPr lang="ru-RU" sz="36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России»: новые возможности для повышения качества образования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857A24-8B21-4749-BA0F-FBB19612B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5920" y="2133600"/>
            <a:ext cx="9858692" cy="377762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Что нового?</a:t>
            </a:r>
          </a:p>
          <a:p>
            <a:pPr>
              <a:lnSpc>
                <a:spcPct val="90000"/>
              </a:lnSpc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Новые возможности формирования устойчивой системы качественного образования </a:t>
            </a:r>
          </a:p>
          <a:p>
            <a:pPr>
              <a:lnSpc>
                <a:spcPct val="90000"/>
              </a:lnSpc>
            </a:pPr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Что самое полезное?</a:t>
            </a:r>
          </a:p>
          <a:p>
            <a:pPr algn="just">
              <a:lnSpc>
                <a:spcPct val="90000"/>
              </a:lnSpc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единого образовательного пространства по выделенным ключевым направлениям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Что самое актуальное?</a:t>
            </a:r>
          </a:p>
          <a:p>
            <a:pPr algn="just">
              <a:lnSpc>
                <a:spcPct val="90000"/>
              </a:lnSpc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Нормативные документы и методические рекомендации курса в достижении показателей проекта</a:t>
            </a:r>
          </a:p>
          <a:p>
            <a:pPr>
              <a:lnSpc>
                <a:spcPct val="90000"/>
              </a:lnSpc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Результат:</a:t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Разработка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перспективного портрета, формирование индивидуального образовательного маршрута МБОУ ЛЕТОШНИЦКОЙ СОШ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929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9A645B-3D61-421A-BF7A-04F7E689B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itchFamily="34" charset="0"/>
              </a:rPr>
              <a:t>Результаты самообследования </a:t>
            </a:r>
            <a:br>
              <a:rPr lang="ru-RU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ru-RU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itchFamily="34" charset="0"/>
              </a:rPr>
              <a:t>МБОУ ЛЕТОШНИЦКОЙ СОШ</a:t>
            </a:r>
            <a:br>
              <a:rPr lang="ru-RU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518BDE-86A1-451E-ACF3-C7F8F07BF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4055" y="1905000"/>
            <a:ext cx="9830557" cy="4692748"/>
          </a:xfrm>
        </p:spPr>
        <p:txBody>
          <a:bodyPr>
            <a:normAutofit fontScale="92500"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соответствует  показателям и критериям  модели «Школа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на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 уровне.</a:t>
            </a:r>
          </a:p>
          <a:p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уровень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направлениям: Воспитание, Творчество, Здоровье.</a:t>
            </a:r>
          </a:p>
          <a:p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уровень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направлениям: Знание, Профориентация, Учитель. Школьная команда, Школьный климат, Образовательная среда.</a:t>
            </a:r>
          </a:p>
          <a:p>
            <a:pPr marL="0" indent="0">
              <a:buNone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на полученный уровень соответствия позволит управлять изменениями при планировании профиля развития 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782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04F9B-71D5-4DAB-B436-A933DD0A0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Результаты самообследования </a:t>
            </a:r>
            <a:br>
              <a:rPr lang="ru-RU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</a:br>
            <a:r>
              <a:rPr lang="ru-RU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МБОУ ЛЕТОШНИЦКОЙ СОШ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EEC9806F-DC1B-45C8-9724-D7B38917DD38}"/>
              </a:ext>
            </a:extLst>
          </p:cNvPr>
          <p:cNvGrpSpPr/>
          <p:nvPr/>
        </p:nvGrpSpPr>
        <p:grpSpPr>
          <a:xfrm>
            <a:off x="0" y="2119755"/>
            <a:ext cx="4346987" cy="1689701"/>
            <a:chOff x="872515" y="2207675"/>
            <a:chExt cx="4346987" cy="1689701"/>
          </a:xfrm>
        </p:grpSpPr>
        <p:sp>
          <p:nvSpPr>
            <p:cNvPr id="5" name="Arrow: Up 8">
              <a:extLst>
                <a:ext uri="{FF2B5EF4-FFF2-40B4-BE49-F238E27FC236}">
                  <a16:creationId xmlns:a16="http://schemas.microsoft.com/office/drawing/2014/main" id="{4A03EF39-D53C-46F6-9A27-06335ED5F304}"/>
                </a:ext>
              </a:extLst>
            </p:cNvPr>
            <p:cNvSpPr/>
            <p:nvPr/>
          </p:nvSpPr>
          <p:spPr>
            <a:xfrm rot="13500000" flipV="1">
              <a:off x="3455795" y="1783526"/>
              <a:ext cx="1339558" cy="2187856"/>
            </a:xfrm>
            <a:prstGeom prst="upArrow">
              <a:avLst>
                <a:gd name="adj1" fmla="val 50000"/>
                <a:gd name="adj2" fmla="val 512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BEB5E6EA-6254-4DF4-AEC6-DB7097E587FC}"/>
                </a:ext>
              </a:extLst>
            </p:cNvPr>
            <p:cNvSpPr/>
            <p:nvPr/>
          </p:nvSpPr>
          <p:spPr>
            <a:xfrm rot="16200000" flipV="1">
              <a:off x="1891261" y="2209499"/>
              <a:ext cx="669131" cy="27066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4">
            <a:extLst>
              <a:ext uri="{FF2B5EF4-FFF2-40B4-BE49-F238E27FC236}">
                <a16:creationId xmlns:a16="http://schemas.microsoft.com/office/drawing/2014/main" id="{190CF84B-D822-4A2A-BAB1-75489A1D2E46}"/>
              </a:ext>
            </a:extLst>
          </p:cNvPr>
          <p:cNvGrpSpPr/>
          <p:nvPr/>
        </p:nvGrpSpPr>
        <p:grpSpPr>
          <a:xfrm>
            <a:off x="2385907" y="2119755"/>
            <a:ext cx="4352687" cy="1689701"/>
            <a:chOff x="3061434" y="2207674"/>
            <a:chExt cx="4352687" cy="1689701"/>
          </a:xfrm>
        </p:grpSpPr>
        <p:sp>
          <p:nvSpPr>
            <p:cNvPr id="8" name="Arrow: Up 11">
              <a:extLst>
                <a:ext uri="{FF2B5EF4-FFF2-40B4-BE49-F238E27FC236}">
                  <a16:creationId xmlns:a16="http://schemas.microsoft.com/office/drawing/2014/main" id="{DB49D521-5055-4B49-835F-DDB0E232D77D}"/>
                </a:ext>
              </a:extLst>
            </p:cNvPr>
            <p:cNvSpPr/>
            <p:nvPr/>
          </p:nvSpPr>
          <p:spPr>
            <a:xfrm rot="13500000" flipV="1">
              <a:off x="5650414" y="1783525"/>
              <a:ext cx="1339558" cy="2187856"/>
            </a:xfrm>
            <a:prstGeom prst="upArrow">
              <a:avLst>
                <a:gd name="adj1" fmla="val 50000"/>
                <a:gd name="adj2" fmla="val 5125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FA511FFF-0BC3-4D22-9B46-2844E7883940}"/>
                </a:ext>
              </a:extLst>
            </p:cNvPr>
            <p:cNvSpPr/>
            <p:nvPr/>
          </p:nvSpPr>
          <p:spPr>
            <a:xfrm rot="16200000" flipV="1">
              <a:off x="4080180" y="2209498"/>
              <a:ext cx="669131" cy="27066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7">
            <a:extLst>
              <a:ext uri="{FF2B5EF4-FFF2-40B4-BE49-F238E27FC236}">
                <a16:creationId xmlns:a16="http://schemas.microsoft.com/office/drawing/2014/main" id="{2822C132-7711-4363-84FA-EE5BE6974C71}"/>
              </a:ext>
            </a:extLst>
          </p:cNvPr>
          <p:cNvGrpSpPr/>
          <p:nvPr/>
        </p:nvGrpSpPr>
        <p:grpSpPr>
          <a:xfrm>
            <a:off x="4777514" y="2119754"/>
            <a:ext cx="4330264" cy="1689702"/>
            <a:chOff x="5278475" y="2207674"/>
            <a:chExt cx="4330264" cy="1689702"/>
          </a:xfrm>
        </p:grpSpPr>
        <p:sp>
          <p:nvSpPr>
            <p:cNvPr id="11" name="Arrow: Up 14">
              <a:extLst>
                <a:ext uri="{FF2B5EF4-FFF2-40B4-BE49-F238E27FC236}">
                  <a16:creationId xmlns:a16="http://schemas.microsoft.com/office/drawing/2014/main" id="{F0A5C71B-EA40-4A1F-B54A-1292D70155E4}"/>
                </a:ext>
              </a:extLst>
            </p:cNvPr>
            <p:cNvSpPr/>
            <p:nvPr/>
          </p:nvSpPr>
          <p:spPr>
            <a:xfrm rot="13500000" flipV="1">
              <a:off x="7845032" y="1783525"/>
              <a:ext cx="1339558" cy="2187856"/>
            </a:xfrm>
            <a:prstGeom prst="upArrow">
              <a:avLst>
                <a:gd name="adj1" fmla="val 50000"/>
                <a:gd name="adj2" fmla="val 5125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5">
              <a:extLst>
                <a:ext uri="{FF2B5EF4-FFF2-40B4-BE49-F238E27FC236}">
                  <a16:creationId xmlns:a16="http://schemas.microsoft.com/office/drawing/2014/main" id="{2A8EA157-BDDF-416E-B69E-E5B9ABF00534}"/>
                </a:ext>
              </a:extLst>
            </p:cNvPr>
            <p:cNvSpPr/>
            <p:nvPr/>
          </p:nvSpPr>
          <p:spPr>
            <a:xfrm rot="16200000" flipV="1">
              <a:off x="6294910" y="2211810"/>
              <a:ext cx="669131" cy="270200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0">
            <a:extLst>
              <a:ext uri="{FF2B5EF4-FFF2-40B4-BE49-F238E27FC236}">
                <a16:creationId xmlns:a16="http://schemas.microsoft.com/office/drawing/2014/main" id="{B1728DB4-8130-4DF7-9B10-3F0DEF6F1FF9}"/>
              </a:ext>
            </a:extLst>
          </p:cNvPr>
          <p:cNvGrpSpPr/>
          <p:nvPr/>
        </p:nvGrpSpPr>
        <p:grpSpPr>
          <a:xfrm>
            <a:off x="7146697" y="2119754"/>
            <a:ext cx="4333718" cy="1689702"/>
            <a:chOff x="7469640" y="2207674"/>
            <a:chExt cx="4333718" cy="1689702"/>
          </a:xfrm>
        </p:grpSpPr>
        <p:sp>
          <p:nvSpPr>
            <p:cNvPr id="14" name="Arrow: Up 5">
              <a:extLst>
                <a:ext uri="{FF2B5EF4-FFF2-40B4-BE49-F238E27FC236}">
                  <a16:creationId xmlns:a16="http://schemas.microsoft.com/office/drawing/2014/main" id="{A0D0C167-C730-4D8C-8EC4-76E655B280A4}"/>
                </a:ext>
              </a:extLst>
            </p:cNvPr>
            <p:cNvSpPr/>
            <p:nvPr/>
          </p:nvSpPr>
          <p:spPr>
            <a:xfrm rot="13500000" flipV="1">
              <a:off x="10039651" y="1783525"/>
              <a:ext cx="1339558" cy="2187856"/>
            </a:xfrm>
            <a:prstGeom prst="upArrow">
              <a:avLst>
                <a:gd name="adj1" fmla="val 50000"/>
                <a:gd name="adj2" fmla="val 5125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37C831F8-1AA9-484D-AFD2-5AE64B9600C1}"/>
                </a:ext>
              </a:extLst>
            </p:cNvPr>
            <p:cNvSpPr/>
            <p:nvPr/>
          </p:nvSpPr>
          <p:spPr>
            <a:xfrm rot="16200000" flipV="1">
              <a:off x="8486075" y="2211810"/>
              <a:ext cx="669131" cy="270200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82078C4-9DB4-49D0-9ED8-A14BE48EC979}"/>
              </a:ext>
            </a:extLst>
          </p:cNvPr>
          <p:cNvSpPr txBox="1"/>
          <p:nvPr/>
        </p:nvSpPr>
        <p:spPr>
          <a:xfrm>
            <a:off x="299812" y="3268189"/>
            <a:ext cx="2129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климат</a:t>
            </a:r>
            <a:endParaRPr lang="ko-KR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D90A97-9101-4BE3-8D39-DE6FA4B816EE}"/>
              </a:ext>
            </a:extLst>
          </p:cNvPr>
          <p:cNvSpPr txBox="1"/>
          <p:nvPr/>
        </p:nvSpPr>
        <p:spPr>
          <a:xfrm>
            <a:off x="2833929" y="3237411"/>
            <a:ext cx="20577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Профориентация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CC4B18-4261-4945-8BFB-03490935ADB3}"/>
              </a:ext>
            </a:extLst>
          </p:cNvPr>
          <p:cNvSpPr txBox="1"/>
          <p:nvPr/>
        </p:nvSpPr>
        <p:spPr>
          <a:xfrm>
            <a:off x="3699802" y="3140323"/>
            <a:ext cx="5447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Инклюзивное </a:t>
            </a:r>
          </a:p>
          <a:p>
            <a:pPr algn="ctr"/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ko-KR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E3ECE1-F8AE-44E0-80BA-D1FEC9A9DE68}"/>
              </a:ext>
            </a:extLst>
          </p:cNvPr>
          <p:cNvSpPr txBox="1"/>
          <p:nvPr/>
        </p:nvSpPr>
        <p:spPr>
          <a:xfrm>
            <a:off x="5875733" y="311430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среда.</a:t>
            </a:r>
          </a:p>
          <a:p>
            <a:pPr algn="ctr"/>
            <a:r>
              <a:rPr lang="ru-RU" altLang="ko-K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условий</a:t>
            </a:r>
            <a:r>
              <a:rPr lang="ru-RU" altLang="ko-KR" sz="1800" b="1" dirty="0">
                <a:cs typeface="Arial" pitchFamily="34" charset="0"/>
              </a:rPr>
              <a:t> </a:t>
            </a:r>
            <a:endParaRPr lang="ko-KR" altLang="en-US" sz="1800" b="1" dirty="0">
              <a:cs typeface="Arial" pitchFamily="34" charset="0"/>
            </a:endParaRPr>
          </a:p>
        </p:txBody>
      </p:sp>
      <p:sp>
        <p:nvSpPr>
          <p:cNvPr id="24" name="Trapezoid 13">
            <a:extLst>
              <a:ext uri="{FF2B5EF4-FFF2-40B4-BE49-F238E27FC236}">
                <a16:creationId xmlns:a16="http://schemas.microsoft.com/office/drawing/2014/main" id="{34B2BBFF-105F-4787-92BF-4E58DBA3583D}"/>
              </a:ext>
            </a:extLst>
          </p:cNvPr>
          <p:cNvSpPr/>
          <p:nvPr/>
        </p:nvSpPr>
        <p:spPr>
          <a:xfrm>
            <a:off x="1635667" y="4237108"/>
            <a:ext cx="953545" cy="80628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Rounded Rectangle 25">
            <a:extLst>
              <a:ext uri="{FF2B5EF4-FFF2-40B4-BE49-F238E27FC236}">
                <a16:creationId xmlns:a16="http://schemas.microsoft.com/office/drawing/2014/main" id="{35200720-C452-48D2-998B-1851CCD4E4A6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5400000">
            <a:off x="3159828" y="4292660"/>
            <a:ext cx="1312831" cy="645824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558AB47E-9813-46AA-A7C4-89E42134B535}"/>
              </a:ext>
            </a:extLst>
          </p:cNvPr>
          <p:cNvSpPr/>
          <p:nvPr/>
        </p:nvSpPr>
        <p:spPr>
          <a:xfrm>
            <a:off x="5922281" y="4213829"/>
            <a:ext cx="501377" cy="726224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20C4C89E-355D-416C-BD39-71E47FEC8078}"/>
              </a:ext>
            </a:extLst>
          </p:cNvPr>
          <p:cNvSpPr/>
          <p:nvPr/>
        </p:nvSpPr>
        <p:spPr>
          <a:xfrm>
            <a:off x="8375757" y="4269730"/>
            <a:ext cx="907514" cy="726224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EF52138-3A8E-4926-9BF9-BB1E98A222F3}"/>
              </a:ext>
            </a:extLst>
          </p:cNvPr>
          <p:cNvSpPr txBox="1"/>
          <p:nvPr/>
        </p:nvSpPr>
        <p:spPr>
          <a:xfrm>
            <a:off x="2740675" y="5796281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ko-KR" sz="1800" b="1" dirty="0">
                <a:latin typeface="Arial" panose="020B0604020202020204" pitchFamily="34" charset="0"/>
                <a:cs typeface="Arial" panose="020B0604020202020204" pitchFamily="34" charset="0"/>
              </a:rPr>
              <a:t>Планирование системных мероприятий по переходу на более высокий уровень</a:t>
            </a:r>
            <a:endParaRPr lang="ko-KR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974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C47B49-0DE6-4FAE-A9B0-DE166B576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848" y="257530"/>
            <a:ext cx="8944292" cy="670118"/>
          </a:xfrm>
        </p:spPr>
        <p:txBody>
          <a:bodyPr>
            <a:noAutofit/>
          </a:bodyPr>
          <a:lstStyle/>
          <a:p>
            <a:pPr algn="ctr"/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Перспективный профиль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МБОУ ЛЕТОШНИЦКОЙ СОШ</a:t>
            </a:r>
            <a:endParaRPr lang="ru-RU" sz="28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62020B5D-B1C6-40C6-98E9-A88E36FE9B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562256"/>
              </p:ext>
            </p:extLst>
          </p:nvPr>
        </p:nvGraphicFramePr>
        <p:xfrm>
          <a:off x="687388" y="1477109"/>
          <a:ext cx="10974730" cy="51233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4946">
                  <a:extLst>
                    <a:ext uri="{9D8B030D-6E8A-4147-A177-3AD203B41FA5}">
                      <a16:colId xmlns:a16="http://schemas.microsoft.com/office/drawing/2014/main" val="1026676586"/>
                    </a:ext>
                  </a:extLst>
                </a:gridCol>
                <a:gridCol w="2194946">
                  <a:extLst>
                    <a:ext uri="{9D8B030D-6E8A-4147-A177-3AD203B41FA5}">
                      <a16:colId xmlns:a16="http://schemas.microsoft.com/office/drawing/2014/main" val="76644237"/>
                    </a:ext>
                  </a:extLst>
                </a:gridCol>
                <a:gridCol w="2194946">
                  <a:extLst>
                    <a:ext uri="{9D8B030D-6E8A-4147-A177-3AD203B41FA5}">
                      <a16:colId xmlns:a16="http://schemas.microsoft.com/office/drawing/2014/main" val="2124742106"/>
                    </a:ext>
                  </a:extLst>
                </a:gridCol>
                <a:gridCol w="2194946">
                  <a:extLst>
                    <a:ext uri="{9D8B030D-6E8A-4147-A177-3AD203B41FA5}">
                      <a16:colId xmlns:a16="http://schemas.microsoft.com/office/drawing/2014/main" val="1907214111"/>
                    </a:ext>
                  </a:extLst>
                </a:gridCol>
                <a:gridCol w="2194946">
                  <a:extLst>
                    <a:ext uri="{9D8B030D-6E8A-4147-A177-3AD203B41FA5}">
                      <a16:colId xmlns:a16="http://schemas.microsoft.com/office/drawing/2014/main" val="3651149874"/>
                    </a:ext>
                  </a:extLst>
                </a:gridCol>
              </a:tblGrid>
              <a:tr h="81040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 уровень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Полный уровень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 уровень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Полный уровень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Полный уровень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020945"/>
                  </a:ext>
                </a:extLst>
              </a:tr>
              <a:tr h="1347776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Знания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Воспитание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r>
                        <a:rPr kumimoji="0" lang="ru-RU" sz="18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Профориентация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Творчество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r>
                        <a:rPr kumimoji="0" lang="ru-RU" sz="18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Здоровье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050141"/>
                  </a:ext>
                </a:extLst>
              </a:tr>
              <a:tr h="2849918"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Разработать единое календарно-тематическое планирование</a:t>
                      </a:r>
                      <a:r>
                        <a:rPr lang="ru-RU" sz="11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-Разработать единые рекомендации по контрольным работам и домашним заданиям.</a:t>
                      </a:r>
                    </a:p>
                    <a:p>
                      <a:pPr marL="171450" lvl="0" indent="-171450">
                        <a:buFontTx/>
                        <a:buChar char="-"/>
                        <a:defRPr/>
                      </a:pP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lvl="0">
                        <a:defRPr/>
                      </a:pPr>
                      <a:r>
                        <a:rPr lang="ru-RU" sz="11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Заключить договора по сетевой форме реализации образовательных программ.</a:t>
                      </a:r>
                    </a:p>
                    <a:p>
                      <a:pPr lvl="0"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Разработать модульный курс «Технология» – платформа технологического образования, кластер формирования метапредметных результатов»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sz="11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Привлечь большее количество обучающихся в детские </a:t>
                      </a: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молодежные</a:t>
                      </a:r>
                      <a:r>
                        <a:rPr kumimoji="0" lang="ru-RU" sz="11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объединения (Движение первых, «</a:t>
                      </a:r>
                      <a:r>
                        <a:rPr kumimoji="0" lang="ru-RU" sz="11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Юнармия</a:t>
                      </a:r>
                      <a:r>
                        <a:rPr kumimoji="0" lang="ru-RU" sz="11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»).</a:t>
                      </a:r>
                    </a:p>
                    <a:p>
                      <a:pPr lvl="0"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Расширить работу волонтерского движения.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Усилить работу по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взаимодействию с детскими общественными объединениями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Привлечь большее количество обучающихся в проект «Билет в будущее;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Заключить сетевые договора по профориентации с колледжами и предприятиями  города.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Разработать план психологического и </a:t>
                      </a: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тьюторского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сопровождения выбора профессии.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Разработать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программу школы полного дня: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внеурочной деятельности и дополнительного образования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Создать школьный театр.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Активизировать школьный пресс-центр. 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видов спорта в рамках школьного спортивного клуба.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Проводить мероприятия по популяризации выполнения норм ГТО.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493601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534995-66AB-41FC-BCFE-32F285076F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94" y="2411505"/>
            <a:ext cx="581717" cy="5817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436CD4-4F4C-4412-85D4-E68D1DD71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85" y="2353810"/>
            <a:ext cx="587530" cy="5875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646FE8-4296-4411-8631-49D95621EB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231" y="2497779"/>
            <a:ext cx="552450" cy="5524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7F9F2AC-4E11-4889-94E9-A798372B87E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510" y="2425860"/>
            <a:ext cx="521992" cy="52199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F2B662-883B-4FDD-AEFD-7D4BB24BED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644" y="2424922"/>
            <a:ext cx="617496" cy="61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75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C3739-29BA-4E22-8E38-F67164345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36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Перспективный профиль </a:t>
            </a:r>
            <a:br>
              <a:rPr kumimoji="0" lang="ru-RU" sz="36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</a:br>
            <a:r>
              <a:rPr kumimoji="0" lang="ru-RU" sz="36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МБОУ ЛЕТОШНИЦКОЙ СОШ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517AFF20-A46E-48F9-9500-85945B48BD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53155"/>
              </p:ext>
            </p:extLst>
          </p:nvPr>
        </p:nvGraphicFramePr>
        <p:xfrm>
          <a:off x="1002890" y="2133601"/>
          <a:ext cx="10501722" cy="451126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29131">
                  <a:extLst>
                    <a:ext uri="{9D8B030D-6E8A-4147-A177-3AD203B41FA5}">
                      <a16:colId xmlns:a16="http://schemas.microsoft.com/office/drawing/2014/main" val="1220152375"/>
                    </a:ext>
                  </a:extLst>
                </a:gridCol>
                <a:gridCol w="3772877">
                  <a:extLst>
                    <a:ext uri="{9D8B030D-6E8A-4147-A177-3AD203B41FA5}">
                      <a16:colId xmlns:a16="http://schemas.microsoft.com/office/drawing/2014/main" val="1768043652"/>
                    </a:ext>
                  </a:extLst>
                </a:gridCol>
                <a:gridCol w="2999714">
                  <a:extLst>
                    <a:ext uri="{9D8B030D-6E8A-4147-A177-3AD203B41FA5}">
                      <a16:colId xmlns:a16="http://schemas.microsoft.com/office/drawing/2014/main" val="1936776348"/>
                    </a:ext>
                  </a:extLst>
                </a:gridCol>
              </a:tblGrid>
              <a:tr h="58441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Полный уровень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Полный уровень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Полный уровень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403802"/>
                  </a:ext>
                </a:extLst>
              </a:tr>
              <a:tr h="58441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Учитель.</a:t>
                      </a:r>
                      <a:r>
                        <a:rPr kumimoji="0" lang="ru-RU" sz="180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Школьная команда</a:t>
                      </a:r>
                      <a:endParaRPr kumimoji="0" lang="ru-RU" sz="180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Школьный климат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Образовательная среда 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287283"/>
                  </a:ext>
                </a:extLst>
              </a:tr>
              <a:tr h="32311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 год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-Освоить технологию межпредметного сотрудничества;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-Обучить 100% педагогических сотрудников на курсах повышения квалификации «Технологии формирования функциональной грамотности обучающихся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2024год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-Внедрить технологию межпредметного сотрудничества</a:t>
                      </a:r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-Оснастить кабинет «Наш организм» (изучение питания);</a:t>
                      </a:r>
                    </a:p>
                    <a:p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-Оборудовать интерактивную комнату (комната тишины);</a:t>
                      </a:r>
                    </a:p>
                    <a:p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-Спроектировать креативные пространства для организации конкурсов, проектов, фестивалей, конференций.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 год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-Изучить возможности российского </a:t>
                      </a: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программного обеспечения. 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-Включить трансформируемое пространство в образовательный процесс;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-создать сетевые группы на платформе «</a:t>
                      </a: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Сферум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-приобрести электронные учебники; Полный уровень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-Организовать дополнительные пространства для реализации инициатив (школьное кафе, сцена)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544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128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E22FC4-068C-411C-A34A-CDE23F734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/>
              <a:t>ЗНАНИЯ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F87E6F8-BE14-4E70-B2D1-A1CCCFA1B2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529" y="1778231"/>
            <a:ext cx="3537019" cy="4716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43D51D-A9F2-4319-A0C5-89603E21D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963" y="1905000"/>
            <a:ext cx="3350205" cy="4478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57770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DFD26-F33C-46C7-8E59-E4FCDA82A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/>
              <a:t>ВОСПИТАНИЕ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47AEFFE-1833-4A37-95F9-3D209546A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68" y="2367116"/>
            <a:ext cx="60960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EC7B00-D470-423A-B81A-9C26FFA20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972" y="1659193"/>
            <a:ext cx="3341640" cy="4467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5531826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379</TotalTime>
  <Words>632</Words>
  <Application>Microsoft Office PowerPoint</Application>
  <PresentationFormat>Широкоэкранный</PresentationFormat>
  <Paragraphs>130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Calibri</vt:lpstr>
      <vt:lpstr>Century Gothic</vt:lpstr>
      <vt:lpstr>Times New Roman</vt:lpstr>
      <vt:lpstr>Wingdings</vt:lpstr>
      <vt:lpstr>Wingdings 3</vt:lpstr>
      <vt:lpstr>Легкий дым</vt:lpstr>
      <vt:lpstr>Перспективный профиль  МБОУ Летошницкой СОШ с учетом показателей проекта  «Школа Минпросвещения России»</vt:lpstr>
      <vt:lpstr>Этапы внедрения: МБОУ ЛЕТОШНИЦКАЯ СОШ </vt:lpstr>
      <vt:lpstr>Опыт обучения на курсе  «Школа Минпросвещения России»: новые возможности для повышения качества образования </vt:lpstr>
      <vt:lpstr>Результаты самообследования  МБОУ ЛЕТОШНИЦКОЙ СОШ </vt:lpstr>
      <vt:lpstr>Результаты самообследования  МБОУ ЛЕТОШНИЦКОЙ СОШ</vt:lpstr>
      <vt:lpstr>Перспективный профиль  МБОУ ЛЕТОШНИЦКОЙ СОШ</vt:lpstr>
      <vt:lpstr>Перспективный профиль  МБОУ ЛЕТОШНИЦКОЙ СОШ</vt:lpstr>
      <vt:lpstr>ЗНАНИЯ</vt:lpstr>
      <vt:lpstr>ВОСПИТАНИЕ</vt:lpstr>
      <vt:lpstr>ПРОФОРИЕНТАЦИЯ</vt:lpstr>
      <vt:lpstr>ТВОРЧЕСТВО</vt:lpstr>
      <vt:lpstr>ЗДОРОВЬЕ</vt:lpstr>
      <vt:lpstr>УЧИТЕЛЬ. ШКОЛЬНАЯ КОМАНДА</vt:lpstr>
      <vt:lpstr>ШКОЛЬНЫЙ КЛИМАТ</vt:lpstr>
      <vt:lpstr>ОБРАЗОВАТЕЛЬНАЯ СРЕДА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lito-oksana@yandex.ru</dc:creator>
  <cp:lastModifiedBy>lito-oksana@yandex.ru</cp:lastModifiedBy>
  <cp:revision>18</cp:revision>
  <dcterms:created xsi:type="dcterms:W3CDTF">2023-06-05T16:35:56Z</dcterms:created>
  <dcterms:modified xsi:type="dcterms:W3CDTF">2023-09-18T19:57:46Z</dcterms:modified>
</cp:coreProperties>
</file>