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5" r:id="rId3"/>
    <p:sldId id="262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7" r:id="rId14"/>
    <p:sldId id="258" r:id="rId15"/>
    <p:sldId id="259" r:id="rId16"/>
    <p:sldId id="275" r:id="rId17"/>
    <p:sldId id="274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463EA-B7A4-4165-9CF6-CE772744AA39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A6754DF-5975-4D8B-BDB8-D5C16E25CE61}">
      <dgm:prSet phldrT="[Текст]" custT="1"/>
      <dgm:spPr/>
      <dgm:t>
        <a:bodyPr/>
        <a:lstStyle/>
        <a:p>
          <a:r>
            <a:rPr lang="ru-RU" sz="3600" dirty="0" smtClean="0"/>
            <a:t>Игровая</a:t>
          </a:r>
          <a:endParaRPr lang="ru-RU" sz="3600" dirty="0"/>
        </a:p>
      </dgm:t>
    </dgm:pt>
    <dgm:pt modelId="{FAAF95F6-9681-4B62-85E8-5A510843C668}" type="parTrans" cxnId="{62E354D5-8FAE-41F5-ACE2-E0BAB786D6E5}">
      <dgm:prSet/>
      <dgm:spPr/>
      <dgm:t>
        <a:bodyPr/>
        <a:lstStyle/>
        <a:p>
          <a:endParaRPr lang="ru-RU"/>
        </a:p>
      </dgm:t>
    </dgm:pt>
    <dgm:pt modelId="{CC325135-5CE8-439A-A1F9-039F3C50F643}" type="sibTrans" cxnId="{62E354D5-8FAE-41F5-ACE2-E0BAB786D6E5}">
      <dgm:prSet/>
      <dgm:spPr/>
      <dgm:t>
        <a:bodyPr/>
        <a:lstStyle/>
        <a:p>
          <a:endParaRPr lang="ru-RU"/>
        </a:p>
      </dgm:t>
    </dgm:pt>
    <dgm:pt modelId="{768A4102-1B0A-4CEC-89E6-3AC773C7DDC1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</a:rPr>
            <a:t>Исследовательская</a:t>
          </a:r>
          <a:endParaRPr lang="ru-RU" sz="3200" dirty="0">
            <a:solidFill>
              <a:srgbClr val="002060"/>
            </a:solidFill>
          </a:endParaRPr>
        </a:p>
      </dgm:t>
    </dgm:pt>
    <dgm:pt modelId="{C585B00F-8BB1-4716-B4E5-CB3D7F23D278}" type="parTrans" cxnId="{91A71329-39A0-4510-9730-61B7314E3EA2}">
      <dgm:prSet/>
      <dgm:spPr/>
      <dgm:t>
        <a:bodyPr/>
        <a:lstStyle/>
        <a:p>
          <a:endParaRPr lang="ru-RU"/>
        </a:p>
      </dgm:t>
    </dgm:pt>
    <dgm:pt modelId="{7FF4563A-D391-4BEE-B16E-AEA8EB661BCE}" type="sibTrans" cxnId="{91A71329-39A0-4510-9730-61B7314E3EA2}">
      <dgm:prSet/>
      <dgm:spPr/>
      <dgm:t>
        <a:bodyPr/>
        <a:lstStyle/>
        <a:p>
          <a:endParaRPr lang="ru-RU"/>
        </a:p>
      </dgm:t>
    </dgm:pt>
    <dgm:pt modelId="{910B244F-77EC-4B60-93A8-950C8EFA1B08}">
      <dgm:prSet phldrT="[Текст]" custT="1"/>
      <dgm:spPr/>
      <dgm:t>
        <a:bodyPr/>
        <a:lstStyle/>
        <a:p>
          <a:r>
            <a:rPr lang="ru-RU" sz="2800" dirty="0" smtClean="0"/>
            <a:t>Коммуникативная	</a:t>
          </a:r>
          <a:endParaRPr lang="ru-RU" sz="2800" dirty="0"/>
        </a:p>
      </dgm:t>
    </dgm:pt>
    <dgm:pt modelId="{A64473E7-5D46-43AE-9DEE-87EB375CC4EF}" type="parTrans" cxnId="{2F5DD90C-5342-48B0-A436-624EA18EC72B}">
      <dgm:prSet/>
      <dgm:spPr/>
      <dgm:t>
        <a:bodyPr/>
        <a:lstStyle/>
        <a:p>
          <a:endParaRPr lang="ru-RU"/>
        </a:p>
      </dgm:t>
    </dgm:pt>
    <dgm:pt modelId="{62DCE431-3D47-4B27-A80B-A1F808036F00}" type="sibTrans" cxnId="{2F5DD90C-5342-48B0-A436-624EA18EC72B}">
      <dgm:prSet/>
      <dgm:spPr/>
      <dgm:t>
        <a:bodyPr/>
        <a:lstStyle/>
        <a:p>
          <a:endParaRPr lang="ru-RU"/>
        </a:p>
      </dgm:t>
    </dgm:pt>
    <dgm:pt modelId="{5EC6CFD9-2401-42F6-91A1-4CC45F4143B5}">
      <dgm:prSet phldrT="[Текст]" custT="1"/>
      <dgm:spPr/>
      <dgm:t>
        <a:bodyPr/>
        <a:lstStyle/>
        <a:p>
          <a:r>
            <a:rPr lang="ru-RU" sz="2800" dirty="0" smtClean="0"/>
            <a:t>Учебно -познавательная</a:t>
          </a:r>
          <a:endParaRPr lang="ru-RU" sz="2800" dirty="0"/>
        </a:p>
      </dgm:t>
    </dgm:pt>
    <dgm:pt modelId="{97AAE437-453F-4092-89B8-9E098B82287F}" type="parTrans" cxnId="{8B4B56D3-A91C-434A-9EA6-70E27B32CCAB}">
      <dgm:prSet/>
      <dgm:spPr/>
      <dgm:t>
        <a:bodyPr/>
        <a:lstStyle/>
        <a:p>
          <a:endParaRPr lang="ru-RU"/>
        </a:p>
      </dgm:t>
    </dgm:pt>
    <dgm:pt modelId="{FCA93821-60D9-4C70-BA17-DD1814BD658F}" type="sibTrans" cxnId="{8B4B56D3-A91C-434A-9EA6-70E27B32CCAB}">
      <dgm:prSet/>
      <dgm:spPr/>
      <dgm:t>
        <a:bodyPr/>
        <a:lstStyle/>
        <a:p>
          <a:endParaRPr lang="ru-RU"/>
        </a:p>
      </dgm:t>
    </dgm:pt>
    <dgm:pt modelId="{C389DC22-D1FA-4513-BECA-710ABD0CEDFA}">
      <dgm:prSet phldrT="[Текст]" custT="1"/>
      <dgm:spPr/>
      <dgm:t>
        <a:bodyPr/>
        <a:lstStyle/>
        <a:p>
          <a:r>
            <a:rPr lang="ru-RU" sz="2800" dirty="0" smtClean="0"/>
            <a:t>трудовая</a:t>
          </a:r>
          <a:endParaRPr lang="ru-RU" sz="2800" dirty="0"/>
        </a:p>
      </dgm:t>
    </dgm:pt>
    <dgm:pt modelId="{E89CC7AB-06A7-47EC-A5FA-F93BD92F3149}" type="parTrans" cxnId="{26331CCE-9A3D-4ADF-93F4-C713A37BECD0}">
      <dgm:prSet/>
      <dgm:spPr/>
      <dgm:t>
        <a:bodyPr/>
        <a:lstStyle/>
        <a:p>
          <a:endParaRPr lang="ru-RU"/>
        </a:p>
      </dgm:t>
    </dgm:pt>
    <dgm:pt modelId="{78325AC5-7DD5-42E9-886F-95A07E00C6C3}" type="sibTrans" cxnId="{26331CCE-9A3D-4ADF-93F4-C713A37BECD0}">
      <dgm:prSet/>
      <dgm:spPr/>
      <dgm:t>
        <a:bodyPr/>
        <a:lstStyle/>
        <a:p>
          <a:endParaRPr lang="ru-RU"/>
        </a:p>
      </dgm:t>
    </dgm:pt>
    <dgm:pt modelId="{7AD45CB7-BFF1-4F38-AFCF-5E3CDE32E52D}" type="pres">
      <dgm:prSet presAssocID="{422463EA-B7A4-4165-9CF6-CE772744AA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688BAF-7F3D-4A17-92CF-34E3D70430CC}" type="pres">
      <dgm:prSet presAssocID="{CA6754DF-5975-4D8B-BDB8-D5C16E25CE61}" presName="node" presStyleLbl="node1" presStyleIdx="0" presStyleCnt="5" custScaleX="143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29ED6-B0F4-45CA-ABEC-ED618594A450}" type="pres">
      <dgm:prSet presAssocID="{CC325135-5CE8-439A-A1F9-039F3C50F643}" presName="sibTrans" presStyleCnt="0"/>
      <dgm:spPr/>
    </dgm:pt>
    <dgm:pt modelId="{5E0C2FE3-862A-452E-AA99-7533952EEC64}" type="pres">
      <dgm:prSet presAssocID="{768A4102-1B0A-4CEC-89E6-3AC773C7DDC1}" presName="node" presStyleLbl="node1" presStyleIdx="1" presStyleCnt="5" custScaleX="122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60D4-5032-4CF6-9906-E307C8C5A094}" type="pres">
      <dgm:prSet presAssocID="{7FF4563A-D391-4BEE-B16E-AEA8EB661BCE}" presName="sibTrans" presStyleCnt="0"/>
      <dgm:spPr/>
    </dgm:pt>
    <dgm:pt modelId="{750E1328-35AE-43AC-9CCA-C983B0951D67}" type="pres">
      <dgm:prSet presAssocID="{910B244F-77EC-4B60-93A8-950C8EFA1B08}" presName="node" presStyleLbl="node1" presStyleIdx="2" presStyleCnt="5" custScaleX="127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CB421-FD51-4EDD-95F3-9585847CB1F2}" type="pres">
      <dgm:prSet presAssocID="{62DCE431-3D47-4B27-A80B-A1F808036F00}" presName="sibTrans" presStyleCnt="0"/>
      <dgm:spPr/>
    </dgm:pt>
    <dgm:pt modelId="{4159B8C1-AEDE-44C1-807F-F954C18E8AC2}" type="pres">
      <dgm:prSet presAssocID="{5EC6CFD9-2401-42F6-91A1-4CC45F4143B5}" presName="node" presStyleLbl="node1" presStyleIdx="3" presStyleCnt="5" custScaleX="122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DD91B-6700-4CD0-A030-EA0B17BD97B7}" type="pres">
      <dgm:prSet presAssocID="{FCA93821-60D9-4C70-BA17-DD1814BD658F}" presName="sibTrans" presStyleCnt="0"/>
      <dgm:spPr/>
    </dgm:pt>
    <dgm:pt modelId="{14E06C4D-0808-457D-8600-CF7FE3F95B7E}" type="pres">
      <dgm:prSet presAssocID="{C389DC22-D1FA-4513-BECA-710ABD0CEDFA}" presName="node" presStyleLbl="node1" presStyleIdx="4" presStyleCnt="5" custScaleX="133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E354D5-8FAE-41F5-ACE2-E0BAB786D6E5}" srcId="{422463EA-B7A4-4165-9CF6-CE772744AA39}" destId="{CA6754DF-5975-4D8B-BDB8-D5C16E25CE61}" srcOrd="0" destOrd="0" parTransId="{FAAF95F6-9681-4B62-85E8-5A510843C668}" sibTransId="{CC325135-5CE8-439A-A1F9-039F3C50F643}"/>
    <dgm:cxn modelId="{26331CCE-9A3D-4ADF-93F4-C713A37BECD0}" srcId="{422463EA-B7A4-4165-9CF6-CE772744AA39}" destId="{C389DC22-D1FA-4513-BECA-710ABD0CEDFA}" srcOrd="4" destOrd="0" parTransId="{E89CC7AB-06A7-47EC-A5FA-F93BD92F3149}" sibTransId="{78325AC5-7DD5-42E9-886F-95A07E00C6C3}"/>
    <dgm:cxn modelId="{565F1FA2-596D-4872-9EBE-081D4FEB9EBE}" type="presOf" srcId="{422463EA-B7A4-4165-9CF6-CE772744AA39}" destId="{7AD45CB7-BFF1-4F38-AFCF-5E3CDE32E52D}" srcOrd="0" destOrd="0" presId="urn:microsoft.com/office/officeart/2005/8/layout/default#1"/>
    <dgm:cxn modelId="{EAC72BFF-332A-408E-B59F-2C3F5251EF4F}" type="presOf" srcId="{768A4102-1B0A-4CEC-89E6-3AC773C7DDC1}" destId="{5E0C2FE3-862A-452E-AA99-7533952EEC64}" srcOrd="0" destOrd="0" presId="urn:microsoft.com/office/officeart/2005/8/layout/default#1"/>
    <dgm:cxn modelId="{2F5DD90C-5342-48B0-A436-624EA18EC72B}" srcId="{422463EA-B7A4-4165-9CF6-CE772744AA39}" destId="{910B244F-77EC-4B60-93A8-950C8EFA1B08}" srcOrd="2" destOrd="0" parTransId="{A64473E7-5D46-43AE-9DEE-87EB375CC4EF}" sibTransId="{62DCE431-3D47-4B27-A80B-A1F808036F00}"/>
    <dgm:cxn modelId="{19F8EFE4-D094-4B4B-B72D-1F18869055EA}" type="presOf" srcId="{C389DC22-D1FA-4513-BECA-710ABD0CEDFA}" destId="{14E06C4D-0808-457D-8600-CF7FE3F95B7E}" srcOrd="0" destOrd="0" presId="urn:microsoft.com/office/officeart/2005/8/layout/default#1"/>
    <dgm:cxn modelId="{57490225-D37F-4585-AC3E-3CE61DC2DFE9}" type="presOf" srcId="{CA6754DF-5975-4D8B-BDB8-D5C16E25CE61}" destId="{E8688BAF-7F3D-4A17-92CF-34E3D70430CC}" srcOrd="0" destOrd="0" presId="urn:microsoft.com/office/officeart/2005/8/layout/default#1"/>
    <dgm:cxn modelId="{152CAF30-C982-46CC-9F28-2256633C81EA}" type="presOf" srcId="{910B244F-77EC-4B60-93A8-950C8EFA1B08}" destId="{750E1328-35AE-43AC-9CCA-C983B0951D67}" srcOrd="0" destOrd="0" presId="urn:microsoft.com/office/officeart/2005/8/layout/default#1"/>
    <dgm:cxn modelId="{91A71329-39A0-4510-9730-61B7314E3EA2}" srcId="{422463EA-B7A4-4165-9CF6-CE772744AA39}" destId="{768A4102-1B0A-4CEC-89E6-3AC773C7DDC1}" srcOrd="1" destOrd="0" parTransId="{C585B00F-8BB1-4716-B4E5-CB3D7F23D278}" sibTransId="{7FF4563A-D391-4BEE-B16E-AEA8EB661BCE}"/>
    <dgm:cxn modelId="{79D7F093-61DD-4C1D-89A0-67FD814CEB35}" type="presOf" srcId="{5EC6CFD9-2401-42F6-91A1-4CC45F4143B5}" destId="{4159B8C1-AEDE-44C1-807F-F954C18E8AC2}" srcOrd="0" destOrd="0" presId="urn:microsoft.com/office/officeart/2005/8/layout/default#1"/>
    <dgm:cxn modelId="{8B4B56D3-A91C-434A-9EA6-70E27B32CCAB}" srcId="{422463EA-B7A4-4165-9CF6-CE772744AA39}" destId="{5EC6CFD9-2401-42F6-91A1-4CC45F4143B5}" srcOrd="3" destOrd="0" parTransId="{97AAE437-453F-4092-89B8-9E098B82287F}" sibTransId="{FCA93821-60D9-4C70-BA17-DD1814BD658F}"/>
    <dgm:cxn modelId="{0D9927C8-37DA-439F-95D1-73CAA0F2295C}" type="presParOf" srcId="{7AD45CB7-BFF1-4F38-AFCF-5E3CDE32E52D}" destId="{E8688BAF-7F3D-4A17-92CF-34E3D70430CC}" srcOrd="0" destOrd="0" presId="urn:microsoft.com/office/officeart/2005/8/layout/default#1"/>
    <dgm:cxn modelId="{BAFE143D-E230-4F2F-A450-A174E5446FF3}" type="presParOf" srcId="{7AD45CB7-BFF1-4F38-AFCF-5E3CDE32E52D}" destId="{4B229ED6-B0F4-45CA-ABEC-ED618594A450}" srcOrd="1" destOrd="0" presId="urn:microsoft.com/office/officeart/2005/8/layout/default#1"/>
    <dgm:cxn modelId="{3A6FF18E-ED37-4B97-BB49-1B06A7A2895A}" type="presParOf" srcId="{7AD45CB7-BFF1-4F38-AFCF-5E3CDE32E52D}" destId="{5E0C2FE3-862A-452E-AA99-7533952EEC64}" srcOrd="2" destOrd="0" presId="urn:microsoft.com/office/officeart/2005/8/layout/default#1"/>
    <dgm:cxn modelId="{1DCC4457-ED3A-4AED-A69B-F4CFF76F343D}" type="presParOf" srcId="{7AD45CB7-BFF1-4F38-AFCF-5E3CDE32E52D}" destId="{C5F360D4-5032-4CF6-9906-E307C8C5A094}" srcOrd="3" destOrd="0" presId="urn:microsoft.com/office/officeart/2005/8/layout/default#1"/>
    <dgm:cxn modelId="{FAD85A80-BB82-4CEB-B066-EA7153B29B26}" type="presParOf" srcId="{7AD45CB7-BFF1-4F38-AFCF-5E3CDE32E52D}" destId="{750E1328-35AE-43AC-9CCA-C983B0951D67}" srcOrd="4" destOrd="0" presId="urn:microsoft.com/office/officeart/2005/8/layout/default#1"/>
    <dgm:cxn modelId="{401A6105-7567-461F-B466-FCAF7DBF8D47}" type="presParOf" srcId="{7AD45CB7-BFF1-4F38-AFCF-5E3CDE32E52D}" destId="{7D0CB421-FD51-4EDD-95F3-9585847CB1F2}" srcOrd="5" destOrd="0" presId="urn:microsoft.com/office/officeart/2005/8/layout/default#1"/>
    <dgm:cxn modelId="{45E4CAF7-D10D-4EF1-917B-01FF2C961D65}" type="presParOf" srcId="{7AD45CB7-BFF1-4F38-AFCF-5E3CDE32E52D}" destId="{4159B8C1-AEDE-44C1-807F-F954C18E8AC2}" srcOrd="6" destOrd="0" presId="urn:microsoft.com/office/officeart/2005/8/layout/default#1"/>
    <dgm:cxn modelId="{F004A207-CC8F-4847-99DF-9FD920DA3627}" type="presParOf" srcId="{7AD45CB7-BFF1-4F38-AFCF-5E3CDE32E52D}" destId="{38ADD91B-6700-4CD0-A030-EA0B17BD97B7}" srcOrd="7" destOrd="0" presId="urn:microsoft.com/office/officeart/2005/8/layout/default#1"/>
    <dgm:cxn modelId="{AF6BF00F-41D4-41FE-92B6-ECBD054E83D9}" type="presParOf" srcId="{7AD45CB7-BFF1-4F38-AFCF-5E3CDE32E52D}" destId="{14E06C4D-0808-457D-8600-CF7FE3F95B7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47E5B-8325-4C9D-B557-6D484C6CEB54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65AD24A-86EA-4E51-B6FC-05751CA4BD4B}">
      <dgm:prSet phldrT="[Текст]" custT="1"/>
      <dgm:spPr/>
      <dgm:t>
        <a:bodyPr/>
        <a:lstStyle/>
        <a:p>
          <a:r>
            <a:rPr lang="ru-RU" sz="2400" b="1" dirty="0" smtClean="0"/>
            <a:t>Формирование первоначальных </a:t>
          </a:r>
        </a:p>
        <a:p>
          <a:r>
            <a:rPr lang="ru-RU" sz="2400" b="1" dirty="0" smtClean="0"/>
            <a:t>представлений о труде</a:t>
          </a:r>
          <a:endParaRPr lang="ru-RU" sz="2400" b="1" dirty="0"/>
        </a:p>
      </dgm:t>
    </dgm:pt>
    <dgm:pt modelId="{0A811025-78ED-472A-A2A2-0B8BD8064A6D}" type="parTrans" cxnId="{EE53C19E-1A94-4FDE-9976-44A9B8A4C3F6}">
      <dgm:prSet/>
      <dgm:spPr/>
      <dgm:t>
        <a:bodyPr/>
        <a:lstStyle/>
        <a:p>
          <a:endParaRPr lang="ru-RU"/>
        </a:p>
      </dgm:t>
    </dgm:pt>
    <dgm:pt modelId="{0EE9F78D-7967-4133-8C47-EB5CB083F7C1}" type="sibTrans" cxnId="{EE53C19E-1A94-4FDE-9976-44A9B8A4C3F6}">
      <dgm:prSet/>
      <dgm:spPr/>
      <dgm:t>
        <a:bodyPr/>
        <a:lstStyle/>
        <a:p>
          <a:endParaRPr lang="ru-RU"/>
        </a:p>
      </dgm:t>
    </dgm:pt>
    <dgm:pt modelId="{9751F904-0F9E-4F71-980F-9ED441EFDE6F}">
      <dgm:prSet phldrT="[Текст]" custT="1"/>
      <dgm:spPr/>
      <dgm:t>
        <a:bodyPr/>
        <a:lstStyle/>
        <a:p>
          <a:r>
            <a:rPr lang="ru-RU" sz="2400" b="1" dirty="0" smtClean="0"/>
            <a:t>Развитие навыков самообслуживания </a:t>
          </a:r>
          <a:endParaRPr lang="ru-RU" sz="2400" b="1" dirty="0"/>
        </a:p>
      </dgm:t>
    </dgm:pt>
    <dgm:pt modelId="{374BCED4-2CAD-4777-9136-97857CAA2F5D}" type="parTrans" cxnId="{3D67C8E2-26BC-481A-AA0B-405D3E3ADE78}">
      <dgm:prSet/>
      <dgm:spPr/>
      <dgm:t>
        <a:bodyPr/>
        <a:lstStyle/>
        <a:p>
          <a:endParaRPr lang="ru-RU"/>
        </a:p>
      </dgm:t>
    </dgm:pt>
    <dgm:pt modelId="{58242283-2DD2-48BA-B3ED-9F07FF517BE7}" type="sibTrans" cxnId="{3D67C8E2-26BC-481A-AA0B-405D3E3ADE78}">
      <dgm:prSet/>
      <dgm:spPr/>
      <dgm:t>
        <a:bodyPr/>
        <a:lstStyle/>
        <a:p>
          <a:endParaRPr lang="ru-RU"/>
        </a:p>
      </dgm:t>
    </dgm:pt>
    <dgm:pt modelId="{8C7C1FC0-5944-4935-B9FC-3958B3D62ED8}">
      <dgm:prSet phldrT="[Текст]" custT="1"/>
      <dgm:spPr/>
      <dgm:t>
        <a:bodyPr/>
        <a:lstStyle/>
        <a:p>
          <a:r>
            <a:rPr lang="ru-RU" sz="2800" b="1" dirty="0" smtClean="0"/>
            <a:t>Приобщение к доступной</a:t>
          </a:r>
        </a:p>
        <a:p>
          <a:r>
            <a:rPr lang="ru-RU" sz="2800" b="1" dirty="0" smtClean="0"/>
            <a:t> трудовой деятельности</a:t>
          </a:r>
          <a:endParaRPr lang="ru-RU" sz="2800" b="1" dirty="0"/>
        </a:p>
      </dgm:t>
    </dgm:pt>
    <dgm:pt modelId="{9EC8FF1F-E762-4828-BEB6-489A761E19B6}" type="parTrans" cxnId="{F51A365B-C6F9-4EC2-B214-E6AAFD0B770E}">
      <dgm:prSet/>
      <dgm:spPr/>
      <dgm:t>
        <a:bodyPr/>
        <a:lstStyle/>
        <a:p>
          <a:endParaRPr lang="ru-RU"/>
        </a:p>
      </dgm:t>
    </dgm:pt>
    <dgm:pt modelId="{6468FC5F-C588-497D-B50B-A62289ECD3E5}" type="sibTrans" cxnId="{F51A365B-C6F9-4EC2-B214-E6AAFD0B770E}">
      <dgm:prSet/>
      <dgm:spPr/>
      <dgm:t>
        <a:bodyPr/>
        <a:lstStyle/>
        <a:p>
          <a:endParaRPr lang="ru-RU"/>
        </a:p>
      </dgm:t>
    </dgm:pt>
    <dgm:pt modelId="{493BA90E-DE46-4ED1-9192-ACD40F3BADB0}" type="pres">
      <dgm:prSet presAssocID="{E9747E5B-8325-4C9D-B557-6D484C6CEB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E65DD-6CEB-472B-A36C-CFEDB05F2B97}" type="pres">
      <dgm:prSet presAssocID="{665AD24A-86EA-4E51-B6FC-05751CA4BD4B}" presName="parentLin" presStyleCnt="0"/>
      <dgm:spPr/>
    </dgm:pt>
    <dgm:pt modelId="{C93AA9C0-05D3-4870-810E-A10E0ECDB13B}" type="pres">
      <dgm:prSet presAssocID="{665AD24A-86EA-4E51-B6FC-05751CA4BD4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051F8B0-AF27-4DC4-92B8-C57A7922C458}" type="pres">
      <dgm:prSet presAssocID="{665AD24A-86EA-4E51-B6FC-05751CA4BD4B}" presName="parentText" presStyleLbl="node1" presStyleIdx="0" presStyleCnt="3" custAng="10800000" custFlipVert="1" custScaleX="115116" custScaleY="267282" custLinFactNeighborX="-20010" custLinFactNeighborY="-309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4ECB9-AA7C-4885-8B91-C129B0E7CC79}" type="pres">
      <dgm:prSet presAssocID="{665AD24A-86EA-4E51-B6FC-05751CA4BD4B}" presName="negativeSpace" presStyleCnt="0"/>
      <dgm:spPr/>
    </dgm:pt>
    <dgm:pt modelId="{AC728855-752D-4AE2-9E14-D1D3BB8849D1}" type="pres">
      <dgm:prSet presAssocID="{665AD24A-86EA-4E51-B6FC-05751CA4BD4B}" presName="childText" presStyleLbl="conFgAcc1" presStyleIdx="0" presStyleCnt="3" custLinFactY="-100000" custLinFactNeighborX="139" custLinFactNeighborY="-120585">
        <dgm:presLayoutVars>
          <dgm:bulletEnabled val="1"/>
        </dgm:presLayoutVars>
      </dgm:prSet>
      <dgm:spPr/>
    </dgm:pt>
    <dgm:pt modelId="{C429EE2B-20FE-45FA-800E-0D8371FE66F5}" type="pres">
      <dgm:prSet presAssocID="{0EE9F78D-7967-4133-8C47-EB5CB083F7C1}" presName="spaceBetweenRectangles" presStyleCnt="0"/>
      <dgm:spPr/>
    </dgm:pt>
    <dgm:pt modelId="{DF68D687-8F3E-4CF6-8E1C-5678358750AD}" type="pres">
      <dgm:prSet presAssocID="{9751F904-0F9E-4F71-980F-9ED441EFDE6F}" presName="parentLin" presStyleCnt="0"/>
      <dgm:spPr/>
    </dgm:pt>
    <dgm:pt modelId="{800CF89F-C9DB-418B-B89B-E8ED03D90D2D}" type="pres">
      <dgm:prSet presAssocID="{9751F904-0F9E-4F71-980F-9ED441EFDE6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BFFBA0A-622E-41A3-8034-498A1F9EC9C8}" type="pres">
      <dgm:prSet presAssocID="{9751F904-0F9E-4F71-980F-9ED441EFDE6F}" presName="parentText" presStyleLbl="node1" presStyleIdx="1" presStyleCnt="3" custScaleX="111021" custScaleY="295111" custLinFactNeighborX="18599" custLinFactNeighborY="-113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87D4A-9BEE-4170-80ED-554514FE611B}" type="pres">
      <dgm:prSet presAssocID="{9751F904-0F9E-4F71-980F-9ED441EFDE6F}" presName="negativeSpace" presStyleCnt="0"/>
      <dgm:spPr/>
    </dgm:pt>
    <dgm:pt modelId="{F6EC7303-8927-437A-A5FD-EFED50D5C02D}" type="pres">
      <dgm:prSet presAssocID="{9751F904-0F9E-4F71-980F-9ED441EFDE6F}" presName="childText" presStyleLbl="conFgAcc1" presStyleIdx="1" presStyleCnt="3" custLinFactY="-114731" custLinFactNeighborX="139" custLinFactNeighborY="-200000">
        <dgm:presLayoutVars>
          <dgm:bulletEnabled val="1"/>
        </dgm:presLayoutVars>
      </dgm:prSet>
      <dgm:spPr/>
    </dgm:pt>
    <dgm:pt modelId="{DBC2383D-DFC4-4F58-A564-F060DB40586B}" type="pres">
      <dgm:prSet presAssocID="{58242283-2DD2-48BA-B3ED-9F07FF517BE7}" presName="spaceBetweenRectangles" presStyleCnt="0"/>
      <dgm:spPr/>
    </dgm:pt>
    <dgm:pt modelId="{5DD3DDCE-3478-4632-94DA-AAB2127C84DA}" type="pres">
      <dgm:prSet presAssocID="{8C7C1FC0-5944-4935-B9FC-3958B3D62ED8}" presName="parentLin" presStyleCnt="0"/>
      <dgm:spPr/>
    </dgm:pt>
    <dgm:pt modelId="{C326BA8D-7F63-499A-BC6D-F80E85425147}" type="pres">
      <dgm:prSet presAssocID="{8C7C1FC0-5944-4935-B9FC-3958B3D62ED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18305D9-06BA-45B9-8C6D-CEE3BE45DAB0}" type="pres">
      <dgm:prSet presAssocID="{8C7C1FC0-5944-4935-B9FC-3958B3D62ED8}" presName="parentText" presStyleLbl="node1" presStyleIdx="2" presStyleCnt="3" custScaleX="112140" custScaleY="417364" custLinFactNeighborX="-705" custLinFactNeighborY="-289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EDA39-D9B8-4AC9-B261-79E733E8407F}" type="pres">
      <dgm:prSet presAssocID="{8C7C1FC0-5944-4935-B9FC-3958B3D62ED8}" presName="negativeSpace" presStyleCnt="0"/>
      <dgm:spPr/>
    </dgm:pt>
    <dgm:pt modelId="{7B95380B-2DF5-49B1-8E67-75F81C4AD945}" type="pres">
      <dgm:prSet presAssocID="{8C7C1FC0-5944-4935-B9FC-3958B3D62ED8}" presName="childText" presStyleLbl="conFgAcc1" presStyleIdx="2" presStyleCnt="3" custLinFactY="-100000" custLinFactNeighborX="139" custLinFactNeighborY="-178900">
        <dgm:presLayoutVars>
          <dgm:bulletEnabled val="1"/>
        </dgm:presLayoutVars>
      </dgm:prSet>
      <dgm:spPr/>
    </dgm:pt>
  </dgm:ptLst>
  <dgm:cxnLst>
    <dgm:cxn modelId="{B1931914-27B6-40B8-BC6A-90E78D60048D}" type="presOf" srcId="{E9747E5B-8325-4C9D-B557-6D484C6CEB54}" destId="{493BA90E-DE46-4ED1-9192-ACD40F3BADB0}" srcOrd="0" destOrd="0" presId="urn:microsoft.com/office/officeart/2005/8/layout/list1"/>
    <dgm:cxn modelId="{EE53C19E-1A94-4FDE-9976-44A9B8A4C3F6}" srcId="{E9747E5B-8325-4C9D-B557-6D484C6CEB54}" destId="{665AD24A-86EA-4E51-B6FC-05751CA4BD4B}" srcOrd="0" destOrd="0" parTransId="{0A811025-78ED-472A-A2A2-0B8BD8064A6D}" sibTransId="{0EE9F78D-7967-4133-8C47-EB5CB083F7C1}"/>
    <dgm:cxn modelId="{5356F5DD-3BD9-470D-9001-4B20088057F8}" type="presOf" srcId="{8C7C1FC0-5944-4935-B9FC-3958B3D62ED8}" destId="{C326BA8D-7F63-499A-BC6D-F80E85425147}" srcOrd="0" destOrd="0" presId="urn:microsoft.com/office/officeart/2005/8/layout/list1"/>
    <dgm:cxn modelId="{3D67C8E2-26BC-481A-AA0B-405D3E3ADE78}" srcId="{E9747E5B-8325-4C9D-B557-6D484C6CEB54}" destId="{9751F904-0F9E-4F71-980F-9ED441EFDE6F}" srcOrd="1" destOrd="0" parTransId="{374BCED4-2CAD-4777-9136-97857CAA2F5D}" sibTransId="{58242283-2DD2-48BA-B3ED-9F07FF517BE7}"/>
    <dgm:cxn modelId="{F51A365B-C6F9-4EC2-B214-E6AAFD0B770E}" srcId="{E9747E5B-8325-4C9D-B557-6D484C6CEB54}" destId="{8C7C1FC0-5944-4935-B9FC-3958B3D62ED8}" srcOrd="2" destOrd="0" parTransId="{9EC8FF1F-E762-4828-BEB6-489A761E19B6}" sibTransId="{6468FC5F-C588-497D-B50B-A62289ECD3E5}"/>
    <dgm:cxn modelId="{B544D9A8-2F69-4B12-8537-317B405EB456}" type="presOf" srcId="{665AD24A-86EA-4E51-B6FC-05751CA4BD4B}" destId="{C93AA9C0-05D3-4870-810E-A10E0ECDB13B}" srcOrd="0" destOrd="0" presId="urn:microsoft.com/office/officeart/2005/8/layout/list1"/>
    <dgm:cxn modelId="{55D85E94-2E7E-4499-A616-AA3B3A7B3DCC}" type="presOf" srcId="{9751F904-0F9E-4F71-980F-9ED441EFDE6F}" destId="{800CF89F-C9DB-418B-B89B-E8ED03D90D2D}" srcOrd="0" destOrd="0" presId="urn:microsoft.com/office/officeart/2005/8/layout/list1"/>
    <dgm:cxn modelId="{628800BD-1F80-4005-9789-C8371C07362E}" type="presOf" srcId="{9751F904-0F9E-4F71-980F-9ED441EFDE6F}" destId="{2BFFBA0A-622E-41A3-8034-498A1F9EC9C8}" srcOrd="1" destOrd="0" presId="urn:microsoft.com/office/officeart/2005/8/layout/list1"/>
    <dgm:cxn modelId="{E5CA9EF9-E446-4F83-88EC-516F6833BCB6}" type="presOf" srcId="{665AD24A-86EA-4E51-B6FC-05751CA4BD4B}" destId="{5051F8B0-AF27-4DC4-92B8-C57A7922C458}" srcOrd="1" destOrd="0" presId="urn:microsoft.com/office/officeart/2005/8/layout/list1"/>
    <dgm:cxn modelId="{0BE40A24-07AB-4696-83FE-6E1F86CDCB89}" type="presOf" srcId="{8C7C1FC0-5944-4935-B9FC-3958B3D62ED8}" destId="{818305D9-06BA-45B9-8C6D-CEE3BE45DAB0}" srcOrd="1" destOrd="0" presId="urn:microsoft.com/office/officeart/2005/8/layout/list1"/>
    <dgm:cxn modelId="{2DE7E89B-E581-45BC-9759-F49D65E7F2C7}" type="presParOf" srcId="{493BA90E-DE46-4ED1-9192-ACD40F3BADB0}" destId="{F9EE65DD-6CEB-472B-A36C-CFEDB05F2B97}" srcOrd="0" destOrd="0" presId="urn:microsoft.com/office/officeart/2005/8/layout/list1"/>
    <dgm:cxn modelId="{2AE67C6C-16C4-4F76-BE69-9F1E807E2C71}" type="presParOf" srcId="{F9EE65DD-6CEB-472B-A36C-CFEDB05F2B97}" destId="{C93AA9C0-05D3-4870-810E-A10E0ECDB13B}" srcOrd="0" destOrd="0" presId="urn:microsoft.com/office/officeart/2005/8/layout/list1"/>
    <dgm:cxn modelId="{69C194CA-1782-4976-81A8-66EAA2CE76F7}" type="presParOf" srcId="{F9EE65DD-6CEB-472B-A36C-CFEDB05F2B97}" destId="{5051F8B0-AF27-4DC4-92B8-C57A7922C458}" srcOrd="1" destOrd="0" presId="urn:microsoft.com/office/officeart/2005/8/layout/list1"/>
    <dgm:cxn modelId="{65DB6A09-778A-4292-80A7-6435D4A92D12}" type="presParOf" srcId="{493BA90E-DE46-4ED1-9192-ACD40F3BADB0}" destId="{8634ECB9-AA7C-4885-8B91-C129B0E7CC79}" srcOrd="1" destOrd="0" presId="urn:microsoft.com/office/officeart/2005/8/layout/list1"/>
    <dgm:cxn modelId="{D1C42056-EF9D-4B80-9433-18AA6C989BF8}" type="presParOf" srcId="{493BA90E-DE46-4ED1-9192-ACD40F3BADB0}" destId="{AC728855-752D-4AE2-9E14-D1D3BB8849D1}" srcOrd="2" destOrd="0" presId="urn:microsoft.com/office/officeart/2005/8/layout/list1"/>
    <dgm:cxn modelId="{25C49D05-F961-4BB0-A29B-600378C08EAB}" type="presParOf" srcId="{493BA90E-DE46-4ED1-9192-ACD40F3BADB0}" destId="{C429EE2B-20FE-45FA-800E-0D8371FE66F5}" srcOrd="3" destOrd="0" presId="urn:microsoft.com/office/officeart/2005/8/layout/list1"/>
    <dgm:cxn modelId="{D3CAA669-7658-4DB0-870B-39E2EE681C4B}" type="presParOf" srcId="{493BA90E-DE46-4ED1-9192-ACD40F3BADB0}" destId="{DF68D687-8F3E-4CF6-8E1C-5678358750AD}" srcOrd="4" destOrd="0" presId="urn:microsoft.com/office/officeart/2005/8/layout/list1"/>
    <dgm:cxn modelId="{7220BE9E-FD8B-4EC5-8B0B-32A3AEF266C8}" type="presParOf" srcId="{DF68D687-8F3E-4CF6-8E1C-5678358750AD}" destId="{800CF89F-C9DB-418B-B89B-E8ED03D90D2D}" srcOrd="0" destOrd="0" presId="urn:microsoft.com/office/officeart/2005/8/layout/list1"/>
    <dgm:cxn modelId="{D5C5DDB1-0EC7-43C0-9B61-B44B6E4C7152}" type="presParOf" srcId="{DF68D687-8F3E-4CF6-8E1C-5678358750AD}" destId="{2BFFBA0A-622E-41A3-8034-498A1F9EC9C8}" srcOrd="1" destOrd="0" presId="urn:microsoft.com/office/officeart/2005/8/layout/list1"/>
    <dgm:cxn modelId="{58039E93-A155-4AAE-BE55-D62CD4FFE141}" type="presParOf" srcId="{493BA90E-DE46-4ED1-9192-ACD40F3BADB0}" destId="{84B87D4A-9BEE-4170-80ED-554514FE611B}" srcOrd="5" destOrd="0" presId="urn:microsoft.com/office/officeart/2005/8/layout/list1"/>
    <dgm:cxn modelId="{3B4A6C0F-3E18-4EFB-8AC0-413435BD6308}" type="presParOf" srcId="{493BA90E-DE46-4ED1-9192-ACD40F3BADB0}" destId="{F6EC7303-8927-437A-A5FD-EFED50D5C02D}" srcOrd="6" destOrd="0" presId="urn:microsoft.com/office/officeart/2005/8/layout/list1"/>
    <dgm:cxn modelId="{A3FF536A-7262-441E-8BFA-519ED3555CEB}" type="presParOf" srcId="{493BA90E-DE46-4ED1-9192-ACD40F3BADB0}" destId="{DBC2383D-DFC4-4F58-A564-F060DB40586B}" srcOrd="7" destOrd="0" presId="urn:microsoft.com/office/officeart/2005/8/layout/list1"/>
    <dgm:cxn modelId="{41C19248-BDFA-4D38-B984-3FD91ED40F53}" type="presParOf" srcId="{493BA90E-DE46-4ED1-9192-ACD40F3BADB0}" destId="{5DD3DDCE-3478-4632-94DA-AAB2127C84DA}" srcOrd="8" destOrd="0" presId="urn:microsoft.com/office/officeart/2005/8/layout/list1"/>
    <dgm:cxn modelId="{B0986FC3-19D0-4535-8AA9-C731998EF961}" type="presParOf" srcId="{5DD3DDCE-3478-4632-94DA-AAB2127C84DA}" destId="{C326BA8D-7F63-499A-BC6D-F80E85425147}" srcOrd="0" destOrd="0" presId="urn:microsoft.com/office/officeart/2005/8/layout/list1"/>
    <dgm:cxn modelId="{5D38B428-2ABA-4BA7-BAE2-658002C6B823}" type="presParOf" srcId="{5DD3DDCE-3478-4632-94DA-AAB2127C84DA}" destId="{818305D9-06BA-45B9-8C6D-CEE3BE45DAB0}" srcOrd="1" destOrd="0" presId="urn:microsoft.com/office/officeart/2005/8/layout/list1"/>
    <dgm:cxn modelId="{0BE1DA73-ACED-4B4E-823E-728D1740660E}" type="presParOf" srcId="{493BA90E-DE46-4ED1-9192-ACD40F3BADB0}" destId="{DDAEDA39-D9B8-4AC9-B261-79E733E8407F}" srcOrd="9" destOrd="0" presId="urn:microsoft.com/office/officeart/2005/8/layout/list1"/>
    <dgm:cxn modelId="{A2DD10D8-7085-452B-9BC4-8ABE88683917}" type="presParOf" srcId="{493BA90E-DE46-4ED1-9192-ACD40F3BADB0}" destId="{7B95380B-2DF5-49B1-8E67-75F81C4AD9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88BAF-7F3D-4A17-92CF-34E3D70430CC}">
      <dsp:nvSpPr>
        <dsp:cNvPr id="0" name=""/>
        <dsp:cNvSpPr/>
      </dsp:nvSpPr>
      <dsp:spPr>
        <a:xfrm>
          <a:off x="431855" y="976"/>
          <a:ext cx="3785002" cy="15824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Игровая</a:t>
          </a:r>
          <a:endParaRPr lang="ru-RU" sz="3600" kern="1200" dirty="0"/>
        </a:p>
      </dsp:txBody>
      <dsp:txXfrm>
        <a:off x="431855" y="976"/>
        <a:ext cx="3785002" cy="1582468"/>
      </dsp:txXfrm>
    </dsp:sp>
    <dsp:sp modelId="{5E0C2FE3-862A-452E-AA99-7533952EEC64}">
      <dsp:nvSpPr>
        <dsp:cNvPr id="0" name=""/>
        <dsp:cNvSpPr/>
      </dsp:nvSpPr>
      <dsp:spPr>
        <a:xfrm>
          <a:off x="4480601" y="976"/>
          <a:ext cx="3234592" cy="1582468"/>
        </a:xfrm>
        <a:prstGeom prst="rect">
          <a:avLst/>
        </a:prstGeom>
        <a:solidFill>
          <a:schemeClr val="accent2">
            <a:hueOff val="4752210"/>
            <a:satOff val="-9171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</a:rPr>
            <a:t>Исследовательская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4480601" y="976"/>
        <a:ext cx="3234592" cy="1582468"/>
      </dsp:txXfrm>
    </dsp:sp>
    <dsp:sp modelId="{750E1328-35AE-43AC-9CCA-C983B0951D67}">
      <dsp:nvSpPr>
        <dsp:cNvPr id="0" name=""/>
        <dsp:cNvSpPr/>
      </dsp:nvSpPr>
      <dsp:spPr>
        <a:xfrm>
          <a:off x="647875" y="1847190"/>
          <a:ext cx="3352961" cy="1582468"/>
        </a:xfrm>
        <a:prstGeom prst="rect">
          <a:avLst/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Коммуникативная	</a:t>
          </a:r>
          <a:endParaRPr lang="ru-RU" sz="2800" kern="1200" dirty="0"/>
        </a:p>
      </dsp:txBody>
      <dsp:txXfrm>
        <a:off x="647875" y="1847190"/>
        <a:ext cx="3352961" cy="1582468"/>
      </dsp:txXfrm>
    </dsp:sp>
    <dsp:sp modelId="{4159B8C1-AEDE-44C1-807F-F954C18E8AC2}">
      <dsp:nvSpPr>
        <dsp:cNvPr id="0" name=""/>
        <dsp:cNvSpPr/>
      </dsp:nvSpPr>
      <dsp:spPr>
        <a:xfrm>
          <a:off x="4264581" y="1847190"/>
          <a:ext cx="3234592" cy="1582468"/>
        </a:xfrm>
        <a:prstGeom prst="rect">
          <a:avLst/>
        </a:prstGeom>
        <a:solidFill>
          <a:schemeClr val="accent2">
            <a:hueOff val="14256631"/>
            <a:satOff val="-27514"/>
            <a:lumOff val="-3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Учебно -познавательная</a:t>
          </a:r>
          <a:endParaRPr lang="ru-RU" sz="2800" kern="1200" dirty="0"/>
        </a:p>
      </dsp:txBody>
      <dsp:txXfrm>
        <a:off x="4264581" y="1847190"/>
        <a:ext cx="3234592" cy="1582468"/>
      </dsp:txXfrm>
    </dsp:sp>
    <dsp:sp modelId="{14E06C4D-0808-457D-8600-CF7FE3F95B7E}">
      <dsp:nvSpPr>
        <dsp:cNvPr id="0" name=""/>
        <dsp:cNvSpPr/>
      </dsp:nvSpPr>
      <dsp:spPr>
        <a:xfrm>
          <a:off x="2314597" y="3693404"/>
          <a:ext cx="3517854" cy="1582468"/>
        </a:xfrm>
        <a:prstGeom prst="rect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трудовая</a:t>
          </a:r>
          <a:endParaRPr lang="ru-RU" sz="2800" kern="1200" dirty="0"/>
        </a:p>
      </dsp:txBody>
      <dsp:txXfrm>
        <a:off x="2314597" y="3693404"/>
        <a:ext cx="3517854" cy="1582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28855-752D-4AE2-9E14-D1D3BB8849D1}">
      <dsp:nvSpPr>
        <dsp:cNvPr id="0" name=""/>
        <dsp:cNvSpPr/>
      </dsp:nvSpPr>
      <dsp:spPr>
        <a:xfrm>
          <a:off x="0" y="534910"/>
          <a:ext cx="74993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1F8B0-AF27-4DC4-92B8-C57A7922C458}">
      <dsp:nvSpPr>
        <dsp:cNvPr id="0" name=""/>
        <dsp:cNvSpPr/>
      </dsp:nvSpPr>
      <dsp:spPr>
        <a:xfrm rot="10800000" flipV="1">
          <a:off x="299643" y="0"/>
          <a:ext cx="6037164" cy="11046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Формирование первоначальных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представлений о труде</a:t>
          </a:r>
          <a:endParaRPr lang="ru-RU" sz="2400" b="1" kern="1200" dirty="0"/>
        </a:p>
      </dsp:txBody>
      <dsp:txXfrm rot="-10800000">
        <a:off x="353566" y="53923"/>
        <a:ext cx="5929318" cy="996777"/>
      </dsp:txXfrm>
    </dsp:sp>
    <dsp:sp modelId="{F6EC7303-8927-437A-A5FD-EFED50D5C02D}">
      <dsp:nvSpPr>
        <dsp:cNvPr id="0" name=""/>
        <dsp:cNvSpPr/>
      </dsp:nvSpPr>
      <dsp:spPr>
        <a:xfrm>
          <a:off x="0" y="1864296"/>
          <a:ext cx="74993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FBA0A-622E-41A3-8034-498A1F9EC9C8}">
      <dsp:nvSpPr>
        <dsp:cNvPr id="0" name=""/>
        <dsp:cNvSpPr/>
      </dsp:nvSpPr>
      <dsp:spPr>
        <a:xfrm>
          <a:off x="444273" y="1360241"/>
          <a:ext cx="5822405" cy="1219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Развитие навыков самообслуживания </a:t>
          </a:r>
          <a:endParaRPr lang="ru-RU" sz="2400" b="1" kern="1200" dirty="0"/>
        </a:p>
      </dsp:txBody>
      <dsp:txXfrm>
        <a:off x="503811" y="1419779"/>
        <a:ext cx="5703329" cy="1100558"/>
      </dsp:txXfrm>
    </dsp:sp>
    <dsp:sp modelId="{7B95380B-2DF5-49B1-8E67-75F81C4AD945}">
      <dsp:nvSpPr>
        <dsp:cNvPr id="0" name=""/>
        <dsp:cNvSpPr/>
      </dsp:nvSpPr>
      <dsp:spPr>
        <a:xfrm>
          <a:off x="0" y="3644430"/>
          <a:ext cx="74993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305D9-06BA-45B9-8C6D-CEE3BE45DAB0}">
      <dsp:nvSpPr>
        <dsp:cNvPr id="0" name=""/>
        <dsp:cNvSpPr/>
      </dsp:nvSpPr>
      <dsp:spPr>
        <a:xfrm>
          <a:off x="371960" y="2729031"/>
          <a:ext cx="5881090" cy="17248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Приобщение к доступной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 трудовой деятельности</a:t>
          </a:r>
          <a:endParaRPr lang="ru-RU" sz="2800" b="1" kern="1200" dirty="0"/>
        </a:p>
      </dsp:txBody>
      <dsp:txXfrm>
        <a:off x="456162" y="2813233"/>
        <a:ext cx="5712686" cy="1556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B8979-5AB8-4A99-BAF1-4A259DE28563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FA36E-5794-455E-A14C-B9A762BE8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5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A36E-5794-455E-A14C-B9A762BE8BD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70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Monotype Corsiva" pitchFamily="66" charset="0"/>
              </a:rPr>
              <a:t>Муниципальное бюджетное дошкольное образовательное учреждение </a:t>
            </a:r>
            <a:br>
              <a:rPr lang="ru-RU" sz="14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Monotype Corsiva" pitchFamily="66" charset="0"/>
              </a:rPr>
              <a:t>д/с «Солнышко» </a:t>
            </a:r>
            <a:r>
              <a:rPr lang="ru-RU" sz="1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г.Суража</a:t>
            </a:r>
            <a:r>
              <a:rPr lang="ru-RU" sz="1400" b="1" i="1" dirty="0" smtClean="0">
                <a:solidFill>
                  <a:srgbClr val="002060"/>
                </a:solidFill>
                <a:latin typeface="Monotype Corsiva" pitchFamily="66" charset="0"/>
              </a:rPr>
              <a:t>, Брянской области</a:t>
            </a:r>
            <a:endParaRPr lang="ru-RU" sz="14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4104456" cy="5400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Тема выступления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6600"/>
                </a:solidFill>
                <a:latin typeface="Monotype Corsiva" pitchFamily="66" charset="0"/>
              </a:rPr>
              <a:t>«Организация работы ДОО  как  один из секретов успешного   самоопределения ребенка в будущем</a:t>
            </a: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»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 рамках областного семинара </a:t>
            </a:r>
          </a:p>
          <a:p>
            <a:pPr marL="0" indent="0" algn="ctr">
              <a:buNone/>
            </a:pPr>
            <a:r>
              <a:rPr lang="ru-RU" sz="2600" b="1" i="1" u="sng" dirty="0" smtClean="0">
                <a:solidFill>
                  <a:srgbClr val="002060"/>
                </a:solidFill>
              </a:rPr>
              <a:t>«</a:t>
            </a:r>
            <a:r>
              <a:rPr lang="ru-RU" sz="2600" b="1" i="1" u="sng" dirty="0">
                <a:solidFill>
                  <a:srgbClr val="002060"/>
                </a:solidFill>
              </a:rPr>
              <a:t>Роль  профориентации детей дошкольного возврата как один из секретов их успешного личностного самоопределения в будущим». Мини – чемпионат </a:t>
            </a:r>
            <a:r>
              <a:rPr lang="en-US" sz="2600" b="1" i="1" u="sng" dirty="0">
                <a:solidFill>
                  <a:srgbClr val="002060"/>
                </a:solidFill>
                <a:latin typeface="Algerian" pitchFamily="82" charset="0"/>
              </a:rPr>
              <a:t>Baby Skills</a:t>
            </a:r>
            <a:r>
              <a:rPr lang="ru-RU" sz="2600" b="1" i="1" u="sng" dirty="0">
                <a:solidFill>
                  <a:srgbClr val="002060"/>
                </a:solidFill>
              </a:rPr>
              <a:t>.</a:t>
            </a:r>
            <a:endParaRPr lang="ru-RU" sz="2600" i="1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err="1" smtClean="0">
                <a:solidFill>
                  <a:srgbClr val="006600"/>
                </a:solidFill>
                <a:latin typeface="Monotype Corsiva" pitchFamily="66" charset="0"/>
              </a:rPr>
              <a:t>Заведущий</a:t>
            </a: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 МБДОУ д/с «Солнышко»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Елена Леонидовна Дашкова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16.11.2023г.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Солнышко\Desktop\Фото прфессии\пд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182" y="2996952"/>
            <a:ext cx="3825217" cy="2451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6103043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3657600" cy="50474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«МЫ – СПАСАТЕЛИ!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Фото прфессии\Инспектр++++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60040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Волна 5"/>
          <p:cNvSpPr/>
          <p:nvPr/>
        </p:nvSpPr>
        <p:spPr>
          <a:xfrm>
            <a:off x="395536" y="116632"/>
            <a:ext cx="8280920" cy="1368152"/>
          </a:xfrm>
          <a:prstGeom prst="wave">
            <a:avLst>
              <a:gd name="adj1" fmla="val 12500"/>
              <a:gd name="adj2" fmla="val 0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Monotype Corsiva" pitchFamily="66" charset="0"/>
              </a:rPr>
              <a:t>ПРОМЫШЛЕННЫЙ ТУРИЗМ,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МИНИ - ПРОЕКТЫ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D:\Фото прфессии\Пожарк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256" y="2007136"/>
            <a:ext cx="3626664" cy="3078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D:\Фото прфессии\Пожар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032" y="3870724"/>
            <a:ext cx="4536504" cy="2798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940006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D:\Фото прфессии\20231102_101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74441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Горизонтальный свиток 3"/>
          <p:cNvSpPr/>
          <p:nvPr/>
        </p:nvSpPr>
        <p:spPr>
          <a:xfrm>
            <a:off x="683568" y="46908"/>
            <a:ext cx="7632848" cy="1033272"/>
          </a:xfrm>
          <a:prstGeom prst="horizontalScroll">
            <a:avLst/>
          </a:prstGeom>
          <a:solidFill>
            <a:srgbClr val="FFFF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МИНИ – ПРОЕКТ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«АТЕЛЬЕ ПО РЕМОНТУ И ПОШИВУ ОДЕЖДЫ»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D:\Фото прфессии\20231102_101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536503" cy="4673656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779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99648" cy="778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Фото прфессии\товар пятер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766160"/>
            <a:ext cx="403244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Горизонтальный свиток 3"/>
          <p:cNvSpPr/>
          <p:nvPr/>
        </p:nvSpPr>
        <p:spPr>
          <a:xfrm>
            <a:off x="3707904" y="620688"/>
            <a:ext cx="72008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3743908" y="548680"/>
            <a:ext cx="45719" cy="4571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467544" y="360082"/>
            <a:ext cx="7992888" cy="908677"/>
          </a:xfrm>
          <a:prstGeom prst="flowChartDocumen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МАГАЗИН «ПЯТЕРОЧКА»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D:\Фото прфессии\пятерк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929699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D:\Фото прфессии\пятерка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824" y="1052736"/>
            <a:ext cx="4166748" cy="2550914"/>
          </a:xfrm>
          <a:prstGeom prst="ellipse">
            <a:avLst/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 прфессии\пятерка 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861" y="3933056"/>
            <a:ext cx="4032587" cy="2664296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657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D:\Фото прфессии\Аптека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13" y="1196753"/>
            <a:ext cx="370783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Блок-схема: документ 5"/>
          <p:cNvSpPr/>
          <p:nvPr/>
        </p:nvSpPr>
        <p:spPr>
          <a:xfrm>
            <a:off x="395536" y="332656"/>
            <a:ext cx="7992888" cy="864096"/>
          </a:xfrm>
          <a:prstGeom prst="flowChartDocumen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«В АПТЕКУ ЗА ЗДОРОВЬЕМ»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3" name="Picture 5" descr="D:\Фото прфессии\апте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41528"/>
            <a:ext cx="3384376" cy="3504598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Фото прфессии\аптека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560" y="1241892"/>
            <a:ext cx="381642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927827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D:\Фото прфессии\ЖД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808312" cy="3542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 descr="D:\Фото прфессии\музей экскурсово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808312" cy="3470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8" name="Picture 6" descr="D:\Фото прфессии\Вязалка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289" y="332654"/>
            <a:ext cx="2448272" cy="3470523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Фото прфессии\20231103_1033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048" y="3933056"/>
            <a:ext cx="5734549" cy="2789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123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971600" y="2132856"/>
            <a:ext cx="3143200" cy="4039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D:\Фото прфессии\Ср Помаз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2880320" cy="4512733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329232" y="260692"/>
            <a:ext cx="8419232" cy="1033272"/>
          </a:xfrm>
          <a:prstGeom prst="horizontalScroll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СОВРЕМЕННЫЕ СЮЖЕТНО – РОЛЕВЫЕ ИГРЫ</a:t>
            </a:r>
            <a:endParaRPr lang="ru-RU" sz="28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D:\Фото прфессии\Ср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168352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 прфессии\Ср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9856" y="1392184"/>
            <a:ext cx="3233936" cy="450393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493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о прфессии\IMG-20231110-WA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960440" cy="4664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прфессии\IMG-20231110-WA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888432" cy="5168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7238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524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ПРОЕКТ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smtClean="0">
                <a:solidFill>
                  <a:srgbClr val="006600"/>
                </a:solidFill>
              </a:rPr>
              <a:t>«Профессии наших родителей»</a:t>
            </a:r>
            <a:endParaRPr lang="ru-RU" sz="3100" b="1" dirty="0">
              <a:solidFill>
                <a:srgbClr val="006600"/>
              </a:solidFill>
            </a:endParaRPr>
          </a:p>
        </p:txBody>
      </p:sp>
      <p:pic>
        <p:nvPicPr>
          <p:cNvPr id="1026" name="Picture 2" descr="D:\Фото прфессии\Бурдакова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40567" y="1772817"/>
            <a:ext cx="482453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D:\Фото прфессии\еыенчик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416" y="1095497"/>
            <a:ext cx="2649400" cy="4680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D:\Фото прфессии\Лагутенко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2448272" cy="3600401"/>
          </a:xfrm>
          <a:prstGeom prst="ellipse">
            <a:avLst/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 прфессии\Воликова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2289287" cy="3151043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942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esktop\Фото прфессии\выво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74903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75240" cy="1008112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rgbClr val="FF0000"/>
                </a:solidFill>
              </a:rPr>
              <a:t>Дошкольный возраст </a:t>
            </a:r>
            <a:r>
              <a:rPr lang="ru-RU" sz="1800" b="1" i="1" dirty="0" smtClean="0">
                <a:solidFill>
                  <a:srgbClr val="002060"/>
                </a:solidFill>
              </a:rPr>
              <a:t>– это начальный этап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профосоциализации</a:t>
            </a:r>
            <a:r>
              <a:rPr lang="ru-RU" sz="1800" b="1" i="1" dirty="0" smtClean="0">
                <a:solidFill>
                  <a:srgbClr val="002060"/>
                </a:solidFill>
              </a:rPr>
              <a:t> и может рассматриваться как  этап </a:t>
            </a:r>
            <a:r>
              <a:rPr lang="ru-RU" sz="1800" b="1" i="1" dirty="0">
                <a:solidFill>
                  <a:srgbClr val="002060"/>
                </a:solidFill>
              </a:rPr>
              <a:t>р</a:t>
            </a:r>
            <a:r>
              <a:rPr lang="ru-RU" sz="1800" b="1" i="1" dirty="0" smtClean="0">
                <a:solidFill>
                  <a:srgbClr val="002060"/>
                </a:solidFill>
              </a:rPr>
              <a:t>анней профориентации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9118221"/>
              </p:ext>
            </p:extLst>
          </p:nvPr>
        </p:nvGraphicFramePr>
        <p:xfrm>
          <a:off x="457200" y="1196975"/>
          <a:ext cx="8147050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4734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8"/>
            <a:ext cx="8003232" cy="51331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Задачи образовательного процесса по формированию ключевых компетенций решаются интегрированного, в ходе освоения всех образовательных областей наряду с задачами, отражающими специфику каждой образовательной области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611560" y="332656"/>
            <a:ext cx="7848872" cy="864096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ФГОС и ФОП дошкольного образования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Солнышко\Desktop\Фото прфессии\фо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096344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2588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pic>
        <p:nvPicPr>
          <p:cNvPr id="3074" name="Picture 2" descr="C:\Users\Солнышко\Desktop\Фото прфессии\проб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136904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олна 3"/>
          <p:cNvSpPr/>
          <p:nvPr/>
        </p:nvSpPr>
        <p:spPr>
          <a:xfrm>
            <a:off x="539552" y="116632"/>
            <a:ext cx="7848872" cy="1152128"/>
          </a:xfrm>
          <a:prstGeom prst="wave">
            <a:avLst>
              <a:gd name="adj1" fmla="val 12500"/>
              <a:gd name="adj2" fmla="val -12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Профессиональная ориентация дошкольников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2350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436681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Круглая лента лицом вниз 5"/>
          <p:cNvSpPr/>
          <p:nvPr/>
        </p:nvSpPr>
        <p:spPr>
          <a:xfrm>
            <a:off x="467544" y="260648"/>
            <a:ext cx="8280920" cy="1080120"/>
          </a:xfrm>
          <a:prstGeom prst="ellipse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РАННЯЯ ПРОФОРИЕНТАЦИЯ ПРЕДПОЛАГАЕТ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92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506117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ВЕРТУАЛЬНАЯ ЭКСКУРСИЯ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организаванная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форма образовательной деятельности, отличающихся от реальной экскурсии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ветруальным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отображением реально существующих объектов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Цель: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Вовлечь детей и семьи воспитанников и ОП через информационно – коммуникативные ресурсы;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знакомить с разными профессиями не покидая группы, но при этом путешествовать по организациям, где работают родители наших детей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Двойная волна 3"/>
          <p:cNvSpPr/>
          <p:nvPr/>
        </p:nvSpPr>
        <p:spPr>
          <a:xfrm>
            <a:off x="514392" y="332656"/>
            <a:ext cx="8136904" cy="914400"/>
          </a:xfrm>
          <a:prstGeom prst="doubleWav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ЭКСКУРСИИ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693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esktop\Фото прфессии\хлебого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92488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олнышко\Desktop\Фото прфессии\пекар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4104456" cy="3535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D:\Фото прфессии\хлебозаво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816" y="277816"/>
            <a:ext cx="3816424" cy="328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9" name="Picture 5" descr="D:\Фото прфессии\Хлебозовод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8952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085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20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1" name="Picture 3" descr="D:\Фото прфессии\20231103_10151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824536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539552" y="188640"/>
            <a:ext cx="7920880" cy="1152128"/>
          </a:xfrm>
          <a:prstGeom prst="flowChartPunchedTap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Monotype Corsiva" pitchFamily="66" charset="0"/>
              </a:rPr>
              <a:t>СЮЖЕТНО – РОЛЕВАЯ ИГРА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«Пекарня»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D:\Фото прфессии\20231103_101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032448" cy="4334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460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9486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467544" y="188640"/>
            <a:ext cx="7776864" cy="804672"/>
          </a:xfrm>
          <a:prstGeom prst="flowChartPunchedTap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ОАО «Пролетарий»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D:\Фото прфессии\фабрик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088" y="1001320"/>
            <a:ext cx="430101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 descr="D:\Фото прфессии\фабрика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74441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7" name="Picture 5" descr="D:\Фото прфессии\фабрика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088" y="3861048"/>
            <a:ext cx="4383376" cy="2736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Фото прфессии\прол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9608"/>
            <a:ext cx="3816424" cy="2486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823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235</Words>
  <Application>Microsoft Office PowerPoint</Application>
  <PresentationFormat>Экран (4:3)</PresentationFormat>
  <Paragraphs>47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Муниципальное бюджетное дошкольное образовательное учреждение  д/с «Солнышко» г.Суража, Брянской области</vt:lpstr>
      <vt:lpstr>Дошкольный возраст – это начальный этап профосоциализации и может рассматриваться как  этап ранней профориентации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ПРОЕКТ «Профессии наших родителей»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Солнышко</dc:creator>
  <cp:lastModifiedBy>Solnihko</cp:lastModifiedBy>
  <cp:revision>23</cp:revision>
  <dcterms:created xsi:type="dcterms:W3CDTF">2023-10-30T15:58:16Z</dcterms:created>
  <dcterms:modified xsi:type="dcterms:W3CDTF">2023-11-15T09:48:25Z</dcterms:modified>
</cp:coreProperties>
</file>