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D3F9-0F5D-43A1-A689-C5DB84E9150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C456-CC39-4D75-BE1A-FD0CDA107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85;&#1077;&#1081;&#1088;&#1086;&#1089;&#1082;&#1072;&#1082;&#1072;&#1083;&#1082;&#1072;\XGUM0405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Использование нейроскакалки </a:t>
            </a:r>
            <a:b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с детьми дошкольного возраста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564360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 130 «Деснянские звёздочки» г. Брянска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Екатерина Дмитриевна</a:t>
            </a:r>
            <a:endParaRPr lang="ru-RU" dirty="0"/>
          </a:p>
        </p:txBody>
      </p:sp>
      <p:pic>
        <p:nvPicPr>
          <p:cNvPr id="4" name="Рисунок 3" descr="MkHQJ6ptjsA.jpg"/>
          <p:cNvPicPr>
            <a:picLocks noChangeAspect="1"/>
          </p:cNvPicPr>
          <p:nvPr/>
        </p:nvPicPr>
        <p:blipFill>
          <a:blip r:embed="rId2" cstate="print"/>
          <a:srcRect b="752"/>
          <a:stretch>
            <a:fillRect/>
          </a:stretch>
        </p:blipFill>
        <p:spPr>
          <a:xfrm>
            <a:off x="6000760" y="3286124"/>
            <a:ext cx="256221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GUM040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Экран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Использование нейроскакалки  с детьми дошкольного возраста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8</cp:revision>
  <dcterms:created xsi:type="dcterms:W3CDTF">2022-12-09T06:34:01Z</dcterms:created>
  <dcterms:modified xsi:type="dcterms:W3CDTF">2023-04-24T12:25:30Z</dcterms:modified>
</cp:coreProperties>
</file>