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70" r:id="rId4"/>
    <p:sldId id="264" r:id="rId5"/>
    <p:sldId id="271" r:id="rId6"/>
    <p:sldId id="265" r:id="rId7"/>
    <p:sldId id="272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3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A8BD-6AFF-4DEE-B1BD-9FC16455EA8A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E575-7D60-4DE1-B47D-21039C677B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A8BD-6AFF-4DEE-B1BD-9FC16455EA8A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E575-7D60-4DE1-B47D-21039C677B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A8BD-6AFF-4DEE-B1BD-9FC16455EA8A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E575-7D60-4DE1-B47D-21039C677B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A8BD-6AFF-4DEE-B1BD-9FC16455EA8A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E575-7D60-4DE1-B47D-21039C677B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A8BD-6AFF-4DEE-B1BD-9FC16455EA8A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E575-7D60-4DE1-B47D-21039C677B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A8BD-6AFF-4DEE-B1BD-9FC16455EA8A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E575-7D60-4DE1-B47D-21039C677B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A8BD-6AFF-4DEE-B1BD-9FC16455EA8A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E575-7D60-4DE1-B47D-21039C677B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A8BD-6AFF-4DEE-B1BD-9FC16455EA8A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E575-7D60-4DE1-B47D-21039C677B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A8BD-6AFF-4DEE-B1BD-9FC16455EA8A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E575-7D60-4DE1-B47D-21039C677B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A8BD-6AFF-4DEE-B1BD-9FC16455EA8A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E575-7D60-4DE1-B47D-21039C677B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A8BD-6AFF-4DEE-B1BD-9FC16455EA8A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E575-7D60-4DE1-B47D-21039C677B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9A8BD-6AFF-4DEE-B1BD-9FC16455EA8A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BE575-7D60-4DE1-B47D-21039C677B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50;&#1040;&#1058;&#1071;%20&#1092;&#1080;&#1079;&#1088;&#1072;\&#1092;&#1086;&#1088;&#1084;&#1099;%20&#1088;&#1072;&#1073;&#1086;&#1090;&#1099;\5.%20NSYM8680%20(&#1060;&#1080;&#1079;&#1082;.%20&#1076;&#1086;&#1089;&#1091;&#1075;&#1080;%20&#1080;%20&#1087;&#1088;&#1072;&#1079;&#1076;&#1085;&#1080;&#1082;&#1080;).MOV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50;&#1040;&#1058;&#1071;%20&#1092;&#1080;&#1079;&#1088;&#1072;\&#1092;&#1086;&#1088;&#1084;&#1099;%20&#1088;&#1072;&#1073;&#1086;&#1090;&#1099;\1.%20HBIY9753%20(&#1092;&#1080;&#1079;&#1088;&#1072;).MO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50;&#1040;&#1058;&#1071;%20&#1092;&#1080;&#1079;&#1088;&#1072;\&#1092;&#1086;&#1088;&#1084;&#1099;%20&#1088;&#1072;&#1073;&#1086;&#1090;&#1099;\2.%20BYBN1564%20(&#1042;&#1074;&#1086;&#1076;&#1085;&#1072;&#1103;%20&#1095;&#1072;&#1089;&#1090;&#1100;).MOV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50;&#1040;&#1058;&#1071;%20&#1092;&#1080;&#1079;&#1088;&#1072;\&#1092;&#1086;&#1088;&#1084;&#1099;%20&#1088;&#1072;&#1073;&#1086;&#1090;&#1099;\3.%20KRZV9834%20(&#1054;&#1089;&#1085;&#1086;&#1074;&#1085;&#1072;&#1103;%20&#1095;&#1072;&#1089;&#1090;&#1100;).MOV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50;&#1040;&#1058;&#1071;%20&#1092;&#1080;&#1079;&#1088;&#1072;\&#1092;&#1086;&#1088;&#1084;&#1099;%20&#1088;&#1072;&#1073;&#1086;&#1090;&#1099;\4.%20YJIC0767%20(&#1047;&#1072;&#1082;&#1083;&#1102;&#1095;&#1080;&#1090;&#1077;&#1083;&#1100;&#1085;&#1072;&#1103;%20&#1095;&#1072;&#1089;&#1090;&#1100;).MOV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428736"/>
            <a:ext cx="7772400" cy="18573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Физкультурное занятие – основная форма организованного обучения с детьми дошкольного возраста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детский сад № 130 «Деснянские звёздочки» г. Брянска</a:t>
            </a: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Инструктор по физической культуре: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Воробьева Екатерина Дмитриевна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5. NSYM8680 (Физк. досуги и праздники)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4572000" y="-171450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N9A0807в.jpg"/>
          <p:cNvPicPr>
            <a:picLocks noChangeAspect="1"/>
          </p:cNvPicPr>
          <p:nvPr/>
        </p:nvPicPr>
        <p:blipFill>
          <a:blip r:embed="rId2" cstate="print"/>
          <a:srcRect b="8908"/>
          <a:stretch>
            <a:fillRect/>
          </a:stretch>
        </p:blipFill>
        <p:spPr>
          <a:xfrm>
            <a:off x="0" y="571480"/>
            <a:ext cx="9144000" cy="55426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. HBIY9753 (физра)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4572000" y="-171450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8229600" cy="1143000"/>
          </a:xfrm>
        </p:spPr>
        <p:txBody>
          <a:bodyPr/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Вводная часть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95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2500306"/>
            <a:ext cx="5214942" cy="3911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. BYBN1564 (Вводная часть)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4572000" y="-171450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142984"/>
            <a:ext cx="8229600" cy="1143000"/>
          </a:xfrm>
        </p:spPr>
        <p:txBody>
          <a:bodyPr/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Основная часть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00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2714620"/>
            <a:ext cx="6572264" cy="3698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3. KRZV9834 (Основная часть)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4572000" y="-171450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Заключительная часть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01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2214554"/>
            <a:ext cx="5786446" cy="4339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. YJIC0767 (Заключительная часть)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4572000" y="-171450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Физкультурно-массовые мероприятия</a:t>
            </a:r>
            <a:endParaRPr lang="ru-RU" dirty="0"/>
          </a:p>
        </p:txBody>
      </p:sp>
      <p:pic>
        <p:nvPicPr>
          <p:cNvPr id="5" name="Рисунок 4" descr="IMG_6617.JPG"/>
          <p:cNvPicPr>
            <a:picLocks noChangeAspect="1"/>
          </p:cNvPicPr>
          <p:nvPr/>
        </p:nvPicPr>
        <p:blipFill>
          <a:blip r:embed="rId2" cstate="print"/>
          <a:srcRect t="5882" b="3921"/>
          <a:stretch>
            <a:fillRect/>
          </a:stretch>
        </p:blipFill>
        <p:spPr>
          <a:xfrm>
            <a:off x="0" y="2643182"/>
            <a:ext cx="4857752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G_81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2470" y="2643182"/>
            <a:ext cx="4381530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223</TotalTime>
  <Words>39</Words>
  <Application>Microsoft Office PowerPoint</Application>
  <PresentationFormat>Экран (4:3)</PresentationFormat>
  <Paragraphs>9</Paragraphs>
  <Slides>11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Физкультурное занятие – основная форма организованного обучения с детьми дошкольного возраста</vt:lpstr>
      <vt:lpstr>Слайд 2</vt:lpstr>
      <vt:lpstr>Вводная часть</vt:lpstr>
      <vt:lpstr>Слайд 4</vt:lpstr>
      <vt:lpstr>Основная часть</vt:lpstr>
      <vt:lpstr>Слайд 6</vt:lpstr>
      <vt:lpstr>Заключительная часть</vt:lpstr>
      <vt:lpstr>Слайд 8</vt:lpstr>
      <vt:lpstr>Физкультурно-массовые мероприятия</vt:lpstr>
      <vt:lpstr>Слайд 10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Формы работы по физическому воспитанию в дошкольном учреждении</dc:title>
  <dc:creator>ЕВ</dc:creator>
  <cp:lastModifiedBy>Татьяна</cp:lastModifiedBy>
  <cp:revision>31</cp:revision>
  <dcterms:created xsi:type="dcterms:W3CDTF">2022-11-15T17:05:18Z</dcterms:created>
  <dcterms:modified xsi:type="dcterms:W3CDTF">2023-04-24T12:24:33Z</dcterms:modified>
</cp:coreProperties>
</file>