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67"/>
  </p:notesMasterIdLst>
  <p:sldIdLst>
    <p:sldId id="261" r:id="rId2"/>
    <p:sldId id="292" r:id="rId3"/>
    <p:sldId id="293" r:id="rId4"/>
    <p:sldId id="294" r:id="rId5"/>
    <p:sldId id="260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6" r:id="rId27"/>
    <p:sldId id="315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8" r:id="rId39"/>
    <p:sldId id="327" r:id="rId40"/>
    <p:sldId id="354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3" r:id="rId55"/>
    <p:sldId id="342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2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51" d="100"/>
          <a:sy n="51" d="100"/>
        </p:scale>
        <p:origin x="624" y="77"/>
      </p:cViewPr>
      <p:guideLst>
        <p:guide orient="horz" pos="3562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Open Sans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empora LGC Uni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ru-RU" sz="1400" b="0" strike="noStrike" spc="-1">
                <a:latin typeface="Tempora LGC Uni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empora LGC Uni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91454A49-B265-4CD5-852E-3D441A161DD8}" type="slidenum">
              <a:rPr lang="ru-RU" sz="1400" b="0" strike="noStrike" spc="-1">
                <a:latin typeface="Tempora LGC Uni"/>
              </a:rPr>
              <a:t>‹#›</a:t>
            </a:fld>
            <a:endParaRPr lang="ru-RU" sz="14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8065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1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10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11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13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15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16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17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18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19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605731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20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21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23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25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26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27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28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29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2251445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30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31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33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35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36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37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38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39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2247598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40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1917357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41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43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45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46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47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48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49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50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51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53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55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56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57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58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59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6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12897975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5C27E5-B725-419E-AD35-C2EE3643AA96}" type="slidenum">
              <a:rPr lang="ru-RU" sz="1200" b="0" strike="noStrike" spc="-1">
                <a:latin typeface="Tempora LGC Uni"/>
              </a:rPr>
              <a:t>60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61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62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63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64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65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7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2397873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8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894270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ln w="0">
            <a:noFill/>
          </a:ln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B35A44-5CA4-400E-91B7-E0D22EE07DFD}" type="slidenum">
              <a:rPr lang="ru-RU" sz="1200" b="0" strike="noStrike" spc="-1">
                <a:latin typeface="Tempora LGC Uni"/>
              </a:rPr>
              <a:t>9</a:t>
            </a:fld>
            <a:endParaRPr lang="ru-RU" sz="12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357844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45480" y="955800"/>
            <a:ext cx="8012880" cy="75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45480" y="955800"/>
            <a:ext cx="8012880" cy="162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05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ru-RU" sz="2400" b="0" strike="noStrike" spc="-1">
              <a:latin typeface="Tempora LGC Un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fld id="{8A783154-A194-47F6-A44C-D9D061D95A79}" type="datetime">
              <a:rPr lang="en-US" sz="1800" b="0" strike="noStrike" spc="-1">
                <a:solidFill>
                  <a:srgbClr val="B2B2B2"/>
                </a:solidFill>
                <a:latin typeface="Calibri"/>
              </a:rPr>
              <a:t>3/10/2023</a:t>
            </a:fld>
            <a:endParaRPr lang="ru-RU" sz="1800" b="0" strike="noStrike" spc="-1">
              <a:latin typeface="Tempora LGC Un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</a:pPr>
            <a:fld id="{B4B83FEE-34AE-4949-9C28-C02044EAB63F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empora LGC Un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26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6" name="object 7"/>
          <p:cNvSpPr/>
          <p:nvPr/>
        </p:nvSpPr>
        <p:spPr>
          <a:xfrm>
            <a:off x="2094132" y="4953397"/>
            <a:ext cx="14976462" cy="60140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24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600" b="0" strike="noStrike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ЧЛЕНЫ БОЛЬШОГО </a:t>
            </a:r>
            <a:r>
              <a:rPr lang="ru-RU" sz="9600" b="0" strike="noStrike" spc="-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ЖЮРИ</a:t>
            </a:r>
            <a:r>
              <a:rPr lang="ru-RU" sz="9600" dirty="0"/>
              <a:t/>
            </a:r>
            <a:br>
              <a:rPr lang="ru-RU" sz="9600" dirty="0"/>
            </a:br>
            <a:r>
              <a:rPr lang="ru-RU" sz="9600" b="1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6600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регионального этапа Всероссийского конкурса </a:t>
            </a:r>
            <a:r>
              <a:rPr lang="ru-RU" sz="66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6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6600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«Учитель года России»</a:t>
            </a:r>
            <a:r>
              <a:rPr lang="ru-RU" sz="66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6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6600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2023 году</a:t>
            </a:r>
            <a:endParaRPr lang="ru-RU" sz="6600" strike="noStrike" spc="-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1969268"/>
            <a:ext cx="8305560" cy="3047760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92" y="128354"/>
            <a:ext cx="1192059" cy="122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95" y="129430"/>
            <a:ext cx="1277785" cy="122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572" y="128354"/>
            <a:ext cx="1249209" cy="122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65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начальник управления образования Брянской городской администрации, Почётный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Потворов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Иван Иванович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955003-F421-4D85-BC15-07797D807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21" y="1804431"/>
            <a:ext cx="5117039" cy="653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7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19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начальник отдела развития общего и дошкольного образования департамента образования и науки Брянской области, Почётный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Иванов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Игорь Анатольевич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C34D4C-5F47-453D-B6A4-BB2239BD1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74" y="1991033"/>
            <a:ext cx="4966363" cy="671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32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11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консультант отдела развития общего и дошкольного образования департамента образования и науки Брянской области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Азаркина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Татьяна Валерьевна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6353" t="22008" r="40171" b="22386"/>
          <a:stretch/>
        </p:blipFill>
        <p:spPr>
          <a:xfrm>
            <a:off x="2572672" y="1482930"/>
            <a:ext cx="5888454" cy="74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19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Заслуженный учитель Российской Федерации, Кавалер Почётного знака «Общественное признание», абсолютный  победитель Всероссийского конкурса «Учитель года» в 1993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Парамонов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Олег Геннадьевич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F1D19E-504E-4FB9-8FF9-6FCE9FB497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743" r="2720" b="12633"/>
          <a:stretch/>
        </p:blipFill>
        <p:spPr>
          <a:xfrm>
            <a:off x="2763379" y="1612876"/>
            <a:ext cx="5637669" cy="755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11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директор МБОУ «Гимназия №4» г. Брянска, Заслуженный учитель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Виноградова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Надежда Михайловна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DC3524-72C9-4538-9079-51675D483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8"/>
          <a:stretch/>
        </p:blipFill>
        <p:spPr>
          <a:xfrm>
            <a:off x="2193854" y="1508165"/>
            <a:ext cx="5928829" cy="776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4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44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директор ГБОУ «Брянский городской лицей №1 имени А.С. Пушкина», кандидат биологических наук, Почётный работник общего образования Российской Федерации, призер заключительного этапа Всероссийского конкурса «Учитель года России» в 2018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Клюев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Юрий Александрович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170" name="Picture 2" descr="C:\Users\Юлиана\Downloads\d4b93feb761c5a4361c2cf0c162869b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9"/>
          <a:stretch/>
        </p:blipFill>
        <p:spPr bwMode="auto">
          <a:xfrm>
            <a:off x="1651000" y="1582686"/>
            <a:ext cx="6657679" cy="799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873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начальных классов МБОУ «Гимназия № 4» г. Брянска, победитель регионального этапа Всероссийского конкурса «Учитель года России» в 2011 году, Почётный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Трошина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Татьяна Владимировна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0532A3-2230-4EF2-B809-A4671D1C1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51" y="2064746"/>
            <a:ext cx="6223024" cy="762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6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873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информатики, заместитель директора по УВР МБОУ «Средняя общеобразовательная школа №18 им. Братьев </a:t>
            </a:r>
            <a:r>
              <a:rPr lang="ru-RU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Могилевцевых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г. Брянска, Почетный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Ильенко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Андрей Андреевич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6" name="Picture 2" descr="C:\Users\Юлиана\Downloads\image0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/>
          <a:stretch/>
        </p:blipFill>
        <p:spPr bwMode="auto">
          <a:xfrm>
            <a:off x="1851024" y="1785325"/>
            <a:ext cx="5921375" cy="77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80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английского языка ГБОУ «Брянский городской лицей №1 имени 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 С. Пушкина», Заслуженный учитель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Хохлова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Лариса Михайловна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790F79-8632-4AB5-981F-3D616AAE99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6"/>
          <a:stretch/>
        </p:blipFill>
        <p:spPr>
          <a:xfrm>
            <a:off x="2812092" y="1888747"/>
            <a:ext cx="5210440" cy="700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9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80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русского языка и литературы МБОУ  «Гимназия №7» г. Брянска, победитель регионального этапа Всероссийского конкурса «Учитель года России» в 2016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Евсеенко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Ольга Николаевна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22416" r="17187"/>
          <a:stretch/>
        </p:blipFill>
        <p:spPr>
          <a:xfrm>
            <a:off x="3028950" y="1888502"/>
            <a:ext cx="5257800" cy="7531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5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277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err="1">
                <a:solidFill>
                  <a:srgbClr val="FFFFFF"/>
                </a:solidFill>
                <a:latin typeface="Cambria"/>
              </a:rPr>
              <a:t>врио</a:t>
            </a:r>
            <a:r>
              <a:rPr lang="ru-RU" sz="3600" spc="-1" dirty="0">
                <a:solidFill>
                  <a:srgbClr val="FFFFFF"/>
                </a:solidFill>
                <a:latin typeface="Cambria"/>
              </a:rPr>
              <a:t> по руководству департаментом образования и науки Брянской области, </a:t>
            </a:r>
            <a:r>
              <a:rPr lang="ru-RU" sz="3600" i="1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председатель жюри</a:t>
            </a:r>
            <a:endParaRPr lang="ru-RU" sz="3600" i="1" spc="-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Ширяев</a:t>
            </a:r>
            <a:r>
              <a:rPr lang="ru-RU" sz="9600" spc="-7" dirty="0">
                <a:solidFill>
                  <a:srgbClr val="C00000"/>
                </a:solidFill>
                <a:latin typeface="Cambria"/>
              </a:rPr>
              <a:t> </a:t>
            </a:r>
            <a:br>
              <a:rPr lang="ru-RU" sz="96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Виктор Михайлович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481"/>
          <a:stretch/>
        </p:blipFill>
        <p:spPr>
          <a:xfrm>
            <a:off x="2170514" y="1655225"/>
            <a:ext cx="6401986" cy="671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3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467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заведующий кафедрой педагогики и профессионального образования имени профессора В.Д. Симоненко, кандидат педагогических наук, доцент ГАУ ДПО «БИПКРО»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Хохлова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Татьяна Викторовна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0" name="Picture 2" descr="C:\Users\Юлиана\Downloads\photo_5208481358274480289_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/>
          <a:stretch/>
        </p:blipFill>
        <p:spPr bwMode="auto">
          <a:xfrm>
            <a:off x="2774790" y="1405288"/>
            <a:ext cx="5199334" cy="79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87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химии ГБОУ «Брянский городской лицей №1 имени А. С. Пушкина», лауреат регионального этапа Всероссийского конкурса «Учитель года России» в 2019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Гайдукова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Александра Павловна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6" name="Picture 2" descr="C:\Users\Юлиана\Downloads\photo_5204339235979642795_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5800" b="12637"/>
          <a:stretch/>
        </p:blipFill>
        <p:spPr bwMode="auto">
          <a:xfrm>
            <a:off x="2171698" y="1414620"/>
            <a:ext cx="6286815" cy="83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39" y="5388840"/>
            <a:ext cx="9589285" cy="28348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начальных классов МОУ-СОШ </a:t>
            </a:r>
            <a:endParaRPr lang="ru-RU" sz="3600" spc="-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Красновичи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Унечского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района, победитель регионального этапа Всероссийского конкурса «Учитель года России» в 2022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Привалова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Ольга Викторовна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74" name="Picture 2" descr="https://teacherofrussia.ru/media/cache/ava/uploads/files/b6cc84466a33ddef3f4e391222cc9d4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 bwMode="auto">
          <a:xfrm>
            <a:off x="1812925" y="1479483"/>
            <a:ext cx="6616700" cy="83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39" y="5388840"/>
            <a:ext cx="9769167" cy="22496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заместитель директора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ГБОУ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«Брянский городской лицей №1 имени А. С. Пушкина», Отличник народного просвещения, Заслуженный учитель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Российской Федерации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Марусова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Татьяна Петровна 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4346" r="11629" b="11652"/>
          <a:stretch/>
        </p:blipFill>
        <p:spPr bwMode="auto">
          <a:xfrm>
            <a:off x="3113901" y="1903345"/>
            <a:ext cx="5301163" cy="687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496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директор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МБОУ «Лицей № 27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имени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Героя Советского Союза И.Е. 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Кустова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г. Брянска, Почетный работник общего образования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Российской Федерации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Чернякова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 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Наталия Викторовна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6BD43F-8694-46D3-94B7-9AE4EB03B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75" y="1641612"/>
            <a:ext cx="5619724" cy="665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5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6" name="object 7"/>
          <p:cNvSpPr/>
          <p:nvPr/>
        </p:nvSpPr>
        <p:spPr>
          <a:xfrm>
            <a:off x="1962424" y="3603521"/>
            <a:ext cx="15773040" cy="59216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72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ЧЛЕНЫ НОМИНАЦИОННОГО ЖЮРИ</a:t>
            </a:r>
            <a:r>
              <a:rPr lang="ru-RU" sz="9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9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9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72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регионального этапа Всероссийского конкурса </a:t>
            </a:r>
            <a:br>
              <a:rPr lang="ru-RU" sz="72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72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«Учитель года России»</a:t>
            </a:r>
            <a:br>
              <a:rPr lang="ru-RU" sz="72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72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2023 году</a:t>
            </a:r>
            <a:endParaRPr lang="ru-RU" sz="7200" strike="noStrike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59563" y="173886"/>
            <a:ext cx="8305560" cy="3047760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40" y="9907066"/>
            <a:ext cx="1192059" cy="122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287" y="9907066"/>
            <a:ext cx="1277785" cy="122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060" y="9907066"/>
            <a:ext cx="1249209" cy="122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1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50867"/>
            <a:ext cx="8305560" cy="30477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37814" y="5054715"/>
            <a:ext cx="127804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3550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873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начальных классов МБОУ «Гимназия № 4» г. Брянска, победитель регионального этапа Всероссийского конкурса «Учитель года России» в 2011 году, Почётный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Трошина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Татьяна Владимировна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0532A3-2230-4EF2-B809-A4671D1C1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76" y="2183040"/>
            <a:ext cx="5647836" cy="610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8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6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начальных классов МБОУ СОШ №5 г. Брянска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Варламова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Антонина Ефимовна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7" y="1262034"/>
            <a:ext cx="5537567" cy="82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87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начальных классов МБОУ «Гимназия №1 Брянского района», Почетный работник сферы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Лученкова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Марина Николаевна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C45193-0299-44FE-96CB-C8AF1B8755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8225" r="10996" b="9840"/>
          <a:stretch/>
        </p:blipFill>
        <p:spPr>
          <a:xfrm>
            <a:off x="2639890" y="1340940"/>
            <a:ext cx="5564150" cy="7256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68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277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rgbClr val="FFFFFF"/>
                </a:solidFill>
                <a:latin typeface="Cambria"/>
              </a:rPr>
              <a:t>заместитель директора департамента образования и науки Брянской области, заместитель </a:t>
            </a:r>
            <a:r>
              <a:rPr lang="ru-RU" sz="3600" i="1" spc="-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председатель жюри</a:t>
            </a:r>
            <a:endParaRPr lang="ru-RU" sz="3600" i="1" spc="-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Никольский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Сергей Анатольевич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Picture 2" descr="http://hq.b-edu.ru/bank/rukovodstvo/dsc014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12" y="1903846"/>
            <a:ext cx="5947287" cy="696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9410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заведующий отделом </a:t>
            </a:r>
            <a:r>
              <a:rPr lang="ru-RU" sz="3600" spc="-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тъюторского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сопровождения ЦНППМ  ГАУ ДПО «БИПКРО», победитель регионального этапа Всероссийского конкурса «Учитель года – 2008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Почетный работник сферы образования Российской Федерации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Мураль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Ирина Павловна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5AE994-1438-4E21-95DB-97C73C005A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/>
          <a:stretch/>
        </p:blipFill>
        <p:spPr>
          <a:xfrm>
            <a:off x="2987746" y="1779772"/>
            <a:ext cx="5280453" cy="687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2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87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заведующий центром дошкольного и начального образования ГАУ ДПО «БИПКРО», Почетный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Полякова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Маргарита Ивановна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98" name="Picture 2" descr="C:\Users\Юлиана\Downloads\photo_5208481358274480291_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6666" b="6424"/>
          <a:stretch/>
        </p:blipFill>
        <p:spPr bwMode="auto">
          <a:xfrm>
            <a:off x="2257589" y="1664901"/>
            <a:ext cx="5997716" cy="744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5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начальных классов МОУ-СОШ </a:t>
            </a:r>
            <a:endParaRPr lang="ru-RU" sz="3600" spc="-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Красновичи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Унечского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района, победитель регионального этапа Всероссийского конкурса «Учитель года России» в 2022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Привалова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Ольга Викторовна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Picture 2" descr="https://teacherofrussia.ru/media/cache/ava/uploads/files/b6cc84466a33ddef3f4e391222cc9d4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 bwMode="auto">
          <a:xfrm>
            <a:off x="1812925" y="1479483"/>
            <a:ext cx="6616700" cy="835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50867"/>
            <a:ext cx="8305560" cy="30477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308931" y="5054715"/>
            <a:ext cx="142382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 </a:t>
            </a:r>
            <a:r>
              <a:rPr lang="ru-RU" sz="7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физики, информатики</a:t>
            </a:r>
            <a:endParaRPr lang="ru-RU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604275" cy="22276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директора по 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УВР,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информатики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МБОУ СОШ № 18 г. Брянска, Почетный работник общего образования Российской Федерации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Ильенко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Андрей Андреевич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Picture 2" descr="C:\Users\Юлиана\Downloads\image0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/>
          <a:stretch/>
        </p:blipFill>
        <p:spPr bwMode="auto">
          <a:xfrm>
            <a:off x="2136774" y="1524373"/>
            <a:ext cx="5921375" cy="77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65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заведующий кафедрой естественно-математического и цифрового образования ГАУ ДПО «БИПКРО», кандидат педагогических наук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Бирюлина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Елена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Владимировна 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0BE423-AC86-4EAD-9348-B067EE3B2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36" y="1808002"/>
            <a:ext cx="6049220" cy="716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096120" y="5227831"/>
            <a:ext cx="9454373" cy="38896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директора, учитель физики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ГБОУ «Брянский городской лицей №1 имени 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А.С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Пушкина», 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лауреат регионального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этапа Всероссийского конкурса «Учитель года России» в 2018 году, Почетный работник воспитания и просвещения Российской Федерации 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Иванов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Алексей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Иванович 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21" y="1971596"/>
            <a:ext cx="5704872" cy="683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9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39" y="5388840"/>
            <a:ext cx="10338793" cy="11196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математики МБОУ СОШ № 18 г. Брянска, Заслуженный учитель Российской Федерации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Маевская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Наталья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Сергеевна 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91BA4-E9EB-4DDB-A9C0-20604887B2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3608" r="5406" b="4771"/>
          <a:stretch/>
        </p:blipFill>
        <p:spPr>
          <a:xfrm>
            <a:off x="2204844" y="1665739"/>
            <a:ext cx="6003131" cy="744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6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873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общественных дисциплин МАОУ «</a:t>
            </a:r>
            <a:r>
              <a:rPr lang="ru-RU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Дятьковская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городская гимназия», победитель регионального этапа Всероссийского конкурса «Учитель года России» в 2014 году, Почетный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Самуйленко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Марина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Григорьевна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5" t="4904" r="6888" b="-3784"/>
          <a:stretch/>
        </p:blipFill>
        <p:spPr>
          <a:xfrm>
            <a:off x="3726857" y="1659085"/>
            <a:ext cx="4286383" cy="803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8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539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информатики МБОУ «СОШ 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№46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</a:t>
            </a:r>
            <a:endParaRPr lang="ru-RU" sz="3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Брянска, победитель регионального этапа Всероссийского конкурса «Учитель года России» в 2012 году, Почётный работник общего образования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Филин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Павел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Владимирович 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0C0687-59C3-459D-BA0A-797D8A3C6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/>
          <a:stretch/>
        </p:blipFill>
        <p:spPr>
          <a:xfrm>
            <a:off x="2397209" y="1596840"/>
            <a:ext cx="6104239" cy="723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3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873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председатель Брянской областной организации Профсоюза работников народного образования и науки Российской Федерации, Почётный работник воспитания и просвещения Российской Федерации, </a:t>
            </a:r>
            <a:r>
              <a:rPr lang="ru-RU" sz="36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сопредседатель жюри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Голубева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Анна Ивановна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DCE671-27C4-4D04-8C39-168DDCB49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19" y="1510061"/>
            <a:ext cx="5434230" cy="71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4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5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директор МАОУ «Гимназия №1» 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Брянска, Почетный работник общего образования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Кравченко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Александр Михайлович </a:t>
            </a:r>
            <a:endParaRPr lang="ru-RU" spc="-7" dirty="0">
              <a:solidFill>
                <a:srgbClr val="C00000"/>
              </a:solidFill>
              <a:latin typeface="Cambria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6" name="Picture 2" descr="https://www.gimn-1.ru/upload/iblock/006/%D0%9D%D0%BE%D0%B2%D1%8B%D0%B9%20%D0%BA%D0%B0%D1%82%D0%B0%D0%BB%D0%BE%D0%B3/%D0%9A%D0%A0%D0%90%D0%92%D0%A7%D0%95%D0%9D%D0%9A%D0%9E%20%D0%90%D0%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73" y="1708547"/>
            <a:ext cx="5161667" cy="68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50867"/>
            <a:ext cx="8305560" cy="30477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50592" y="5054715"/>
            <a:ext cx="173549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 русского языка и литературы</a:t>
            </a:r>
            <a:endParaRPr lang="ru-RU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80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русского языка и литературы МБОУ  «Гимназия №7» г. Брянска, победитель регионального этапа Всероссийского конкурса «Учитель года России» в 2016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Евсеенко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Ольга Николаевна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22416" r="17187"/>
          <a:stretch/>
        </p:blipFill>
        <p:spPr>
          <a:xfrm>
            <a:off x="3600121" y="2183040"/>
            <a:ext cx="4881716" cy="596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2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080" y="5226297"/>
            <a:ext cx="9287640" cy="39410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русского языка и литературы МБОУ  «Гимназия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№4»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Брянска, победитель регионального этапа Всероссийского конкурса «Учитель года России» в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 году, Почетный работник воспитания и просвещения Российской Федерации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Грачева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Елена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Алексеевна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-10338" r="17895" b="51904"/>
          <a:stretch/>
        </p:blipFill>
        <p:spPr>
          <a:xfrm>
            <a:off x="2619631" y="874448"/>
            <a:ext cx="5461687" cy="731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4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72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39" y="5388840"/>
            <a:ext cx="9604275" cy="22625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русского языка ГБОУ «Брянский городской лицей №1 имени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А.С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Пушкина», Заслуженный учитель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Есликова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Елена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Владимировна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4D7C0A-EFC2-4FF4-83FF-0DD39F72E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0"/>
          <a:stretch/>
        </p:blipFill>
        <p:spPr>
          <a:xfrm>
            <a:off x="2695032" y="1891048"/>
            <a:ext cx="5427429" cy="629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7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7029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аведующий центром развития управленческих кадров ГАУ ДПО «БИПКРО»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Ляшенко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Татьяна Васильевна</a:t>
            </a:r>
            <a:endParaRPr lang="ru-RU" spc="-7" dirty="0">
              <a:solidFill>
                <a:srgbClr val="C00000"/>
              </a:solidFill>
              <a:latin typeface="Cambria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22" name="Picture 2" descr="C:\Users\Юлиана\Downloads\photo_5208481358274480292_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r="27237"/>
          <a:stretch/>
        </p:blipFill>
        <p:spPr bwMode="auto">
          <a:xfrm>
            <a:off x="2760761" y="1558977"/>
            <a:ext cx="5565187" cy="7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9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-72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90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директор, учитель русского языка и </a:t>
            </a:r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итературы МАОУ «</a:t>
            </a:r>
            <a:r>
              <a:rPr lang="ru-RU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Дятьковская</a:t>
            </a:r>
            <a:r>
              <a:rPr lang="ru-RU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городская гимназия»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Мехедов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 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Виктор Николаевич</a:t>
            </a:r>
            <a:endParaRPr lang="ru-RU" spc="-7" dirty="0">
              <a:solidFill>
                <a:srgbClr val="C00000"/>
              </a:solidFill>
              <a:latin typeface="Cambria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78CD8D-CE54-4055-B15C-BA5BDCAD4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35" y="2001337"/>
            <a:ext cx="5950947" cy="677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50867"/>
            <a:ext cx="8305560" cy="30477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97351" y="5054715"/>
            <a:ext cx="178614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 физической культуры, музыки</a:t>
            </a:r>
            <a:endParaRPr lang="ru-RU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990484" cy="22496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заведующий кафедрой педагогики и профессионального образования имени профессора В.Д.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Симоненко ГАУ ДПО «БИПКРО»,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кандидат педагогических наук,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доцент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Хохлова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Татьяна Викторовна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Picture 2" descr="C:\Users\Юлиана\Downloads\photo_5208481358274480289_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/>
          <a:stretch/>
        </p:blipFill>
        <p:spPr bwMode="auto">
          <a:xfrm>
            <a:off x="2774790" y="1405288"/>
            <a:ext cx="5199334" cy="79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815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етодист по музыке и общим вопросам муниципального бюджетного учреждения,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осуществляющего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обучение «Брянский городской информационно-методический Центр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управлении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 Брянской городской администрации»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Зенкина 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Марина Евгеньевна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3138333" y="1635956"/>
            <a:ext cx="5127958" cy="71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4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b="0" strike="noStrike" spc="-1">
                <a:solidFill>
                  <a:srgbClr val="FFFFFF"/>
                </a:solidFill>
                <a:latin typeface="Cambria"/>
                <a:ea typeface="바탕"/>
              </a:rPr>
              <a:t>ректор Брянского института повышения квалификации работников образования, кандидат педагогических наук, доцент, сопредседатель жюри</a:t>
            </a:r>
            <a:endParaRPr lang="ru-RU" sz="3600" b="0" strike="noStrike" spc="-1">
              <a:latin typeface="Open Sans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b="0" strike="noStrike" spc="-7" dirty="0">
                <a:solidFill>
                  <a:srgbClr val="C00000"/>
                </a:solidFill>
                <a:latin typeface="Cambria"/>
                <a:ea typeface="바탕"/>
              </a:rPr>
              <a:t>МАТЮХИНА</a:t>
            </a:r>
            <a:r>
              <a:rPr lang="ru-RU" sz="4400" b="0" strike="noStrike" spc="-7" dirty="0">
                <a:solidFill>
                  <a:srgbClr val="C1272D"/>
                </a:solidFill>
                <a:latin typeface="Cambria"/>
                <a:ea typeface="바탕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4400" b="0" strike="noStrike" spc="-7" dirty="0">
                <a:solidFill>
                  <a:srgbClr val="C1272D"/>
                </a:solidFill>
                <a:latin typeface="Cambria"/>
                <a:ea typeface="바탕"/>
              </a:rPr>
              <a:t>Полина Валерьевна</a:t>
            </a: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Рисунок 1"/>
          <p:cNvPicPr/>
          <p:nvPr/>
        </p:nvPicPr>
        <p:blipFill>
          <a:blip r:embed="rId6"/>
          <a:srcRect t="5005" b="6405"/>
          <a:stretch/>
        </p:blipFill>
        <p:spPr>
          <a:xfrm>
            <a:off x="2545650" y="1553085"/>
            <a:ext cx="5683950" cy="718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6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физической культуры МБОУ СОШ №63 г. Брянска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Ларченко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Людмила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Юрьевна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5200" r="28602" b="22825"/>
          <a:stretch/>
        </p:blipFill>
        <p:spPr>
          <a:xfrm>
            <a:off x="2580250" y="1754659"/>
            <a:ext cx="5715592" cy="725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9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625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читель музыки МБОУ «Гимназия №5» 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Брянска, руководитель методического объединения учителей музыки </a:t>
            </a:r>
            <a:r>
              <a:rPr lang="ru-RU" sz="3600" spc="-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Бежицкого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района г. Брянска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Латышева  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Елена Евгеньевна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3" t="19352" r="4878"/>
          <a:stretch/>
        </p:blipFill>
        <p:spPr>
          <a:xfrm>
            <a:off x="2808389" y="1666856"/>
            <a:ext cx="5357859" cy="710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2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260" y="31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39" y="5388840"/>
            <a:ext cx="9604276" cy="28348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физической культуры МБОУ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«СОШ 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№72»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Брянска, победитель регионального этапа Всероссийского конкурса «Учитель года России» в 2020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Митяев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Александр Александрович</a:t>
            </a:r>
            <a:endParaRPr lang="ru-RU" spc="-7" dirty="0">
              <a:solidFill>
                <a:srgbClr val="C00000"/>
              </a:solidFill>
              <a:latin typeface="Cambria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486B14-4E72-4C61-AEBA-C7DDF8A0C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7474" r="22589" b="669"/>
          <a:stretch/>
        </p:blipFill>
        <p:spPr>
          <a:xfrm>
            <a:off x="2229483" y="1918049"/>
            <a:ext cx="6153666" cy="660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50867"/>
            <a:ext cx="8305560" cy="30477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952928" y="5054715"/>
            <a:ext cx="169502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 географии, химии, биологии</a:t>
            </a:r>
            <a:endParaRPr lang="ru-RU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87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химии ГБОУ «Брянский городской лицей №1 имени А. С. Пушкина», лауреат регионального этапа Всероссийского конкурса «Учитель года России» в 2019 году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Гайдукова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Александра Павловна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Picture 2" descr="C:\Users\Юлиана\Downloads\photo_5204339235979642795_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5800" b="12637"/>
          <a:stretch/>
        </p:blipFill>
        <p:spPr bwMode="auto">
          <a:xfrm>
            <a:off x="2306610" y="1491092"/>
            <a:ext cx="5841542" cy="77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7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694216" cy="1690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аместитель директора по УВР, учитель химии и биологии МБОУ СОШ №64 г. Брянска, кандидат биологических наук</a:t>
            </a: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Аверина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Лариса Викторовна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 r="3053" b="-1"/>
          <a:stretch/>
        </p:blipFill>
        <p:spPr>
          <a:xfrm>
            <a:off x="2998957" y="1484026"/>
            <a:ext cx="5395536" cy="75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815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читель географии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МАОУ «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Дятьковская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городская гимназия»,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руководитель районного методического объединения учителей географии </a:t>
            </a:r>
            <a:r>
              <a:rPr lang="ru-RU" sz="3600" spc="-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Дятьковского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района Брянской области 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Асташина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Светлана Владимировна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27408" b="31402"/>
          <a:stretch/>
        </p:blipFill>
        <p:spPr>
          <a:xfrm>
            <a:off x="1449634" y="1841194"/>
            <a:ext cx="6351341" cy="762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65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260" y="72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39" y="5388840"/>
            <a:ext cx="9589285" cy="3368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читель биологии МБОУ СОШ №25 г. Брянска, победитель регионального этапа Всероссийского конкурса «Учитель года России» в 2017 году, Почетный работник среднего профессионального образования Российской Федерации </a:t>
            </a: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Жучкова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 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Светлана Владимировна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t="25447" r="17588"/>
          <a:stretch/>
        </p:blipFill>
        <p:spPr>
          <a:xfrm>
            <a:off x="2143123" y="1432179"/>
            <a:ext cx="5972175" cy="791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1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90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аместитель директора по УВР, учитель биологии МАОУ – </a:t>
            </a:r>
            <a:r>
              <a:rPr lang="ru-RU" sz="3600" spc="-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Лопушская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СОШ имени Н.М. </a:t>
            </a:r>
            <a:r>
              <a:rPr lang="ru-RU" sz="3600" spc="-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Грибачева</a:t>
            </a:r>
            <a:endParaRPr lang="ru-RU" sz="3600" b="0" strike="noStrike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Лукутина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Наталья Анатольевна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19F32E2B-E453-424D-8D7A-A2416AD0E4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22" y="1823486"/>
            <a:ext cx="6076191" cy="7130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1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90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читель географии МБОУ СОШ №2 имени Героя России М.А. </a:t>
            </a:r>
            <a:r>
              <a:rPr lang="ru-RU" sz="3600" spc="-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Мясникова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г. Сельцо Брянской области</a:t>
            </a: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Сарнецкая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   </a:t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Мария Игоревна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46" name="Picture 2" descr="C:\Users\Юлиана\Desktop\QDPz5wCzu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5393"/>
          <a:stretch/>
        </p:blipFill>
        <p:spPr bwMode="auto">
          <a:xfrm>
            <a:off x="2650320" y="1671246"/>
            <a:ext cx="5362920" cy="76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65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председатель постоянного комитета Брянской областной Думы по образованию, науке, культуре и СМИ. Отличник народного просвещения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Журавлёва </a:t>
            </a:r>
            <a:r>
              <a:rPr lang="ru-RU" sz="96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96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Людмила Фёдоровна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41BF9A-B01E-46F2-B9FC-BDA6041FA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/>
          <a:stretch/>
        </p:blipFill>
        <p:spPr>
          <a:xfrm>
            <a:off x="2710809" y="1843790"/>
            <a:ext cx="5713182" cy="665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8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63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5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7" name="Рисунок 13"/>
          <p:cNvPicPr/>
          <p:nvPr/>
        </p:nvPicPr>
        <p:blipFill>
          <a:blip r:embed="rId6"/>
          <a:srcRect l="9095" t="19467" r="8276" b="20637"/>
          <a:stretch/>
        </p:blipFill>
        <p:spPr>
          <a:xfrm>
            <a:off x="5429583" y="50867"/>
            <a:ext cx="8305560" cy="304776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091332" y="5054715"/>
            <a:ext cx="126734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 английского языка</a:t>
            </a:r>
            <a:endParaRPr lang="ru-RU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800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английского языка ГБОУ «Брянский городской лицей №1 имени 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 С. Пушкина», Заслуженный учитель Российской Федерации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Хохлова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Лариса Михайловна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790F79-8632-4AB5-981F-3D616AAE99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/>
          <a:stretch/>
        </p:blipFill>
        <p:spPr>
          <a:xfrm>
            <a:off x="2783136" y="1692277"/>
            <a:ext cx="5395664" cy="739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4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33687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сполняющий обязанности директора, учитель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иностранного языка МБОУ СОШ №58 г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Брянска, победитель регионального этапа конкурса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года-2013», Почетный работник общего образования Российской Федерации</a:t>
            </a: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Волобуева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Галина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Викторовна 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28" y="1931635"/>
            <a:ext cx="5162872" cy="6844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1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10428734" cy="28220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тарший преподаватель кафедры 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гуманитарного образования ГАУ ДПО «БИПКРО», Почетный работник воспитания и просвещения Российской Федерации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Дачковская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 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Мария Вячеславовна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33667" r="19031" b="18749"/>
          <a:stretch/>
        </p:blipFill>
        <p:spPr>
          <a:xfrm>
            <a:off x="2968053" y="1723038"/>
            <a:ext cx="5175328" cy="72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902520" cy="17029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английского языка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МБОУ «СОШ №54» г. Брянска</a:t>
            </a:r>
            <a:endParaRPr lang="ru-RU" sz="3600" spc="-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Зуйкова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Галина Николаевна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12327"/>
          <a:stretch/>
        </p:blipFill>
        <p:spPr>
          <a:xfrm>
            <a:off x="2928559" y="1709258"/>
            <a:ext cx="5390982" cy="73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277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учитель английского языка МБОУ «Лицей № 27 </a:t>
            </a: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имени 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Героя Советского Союза </a:t>
            </a:r>
            <a:endParaRPr lang="ru-RU" sz="3600" spc="-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r>
              <a:rPr lang="ru-RU" sz="3600" spc="-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И.Е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3600" spc="-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Кустова</a:t>
            </a:r>
            <a:r>
              <a:rPr lang="ru-RU" sz="3600" spc="-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г. Брянска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>
                <a:solidFill>
                  <a:srgbClr val="C00000"/>
                </a:solidFill>
                <a:latin typeface="Cambria"/>
              </a:rPr>
              <a:t>Улитенкова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> 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 smtClean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Татьяна </a:t>
            </a:r>
            <a:r>
              <a:rPr lang="ru-RU" spc="-7" dirty="0">
                <a:solidFill>
                  <a:srgbClr val="C00000"/>
                </a:solidFill>
                <a:latin typeface="Cambria"/>
              </a:rPr>
              <a:t>Альбертовна </a:t>
            </a: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105605-0BD2-4017-A1EB-16916742E8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4"/>
          <a:stretch/>
        </p:blipFill>
        <p:spPr>
          <a:xfrm>
            <a:off x="2823641" y="1477539"/>
            <a:ext cx="5487518" cy="756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7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211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учитель России, Почётный гражданин Брянской области, Почётный гражданин города Брянска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Курасова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Антонина Семёновна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55FE92-4A45-4524-AA74-70ED2B24F9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r="27985" b="2963"/>
          <a:stretch/>
        </p:blipFill>
        <p:spPr>
          <a:xfrm>
            <a:off x="3068409" y="1634369"/>
            <a:ext cx="5386044" cy="72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8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1657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Брянской областной Думы</a:t>
            </a:r>
          </a:p>
          <a:p>
            <a:pPr marL="12600">
              <a:lnSpc>
                <a:spcPct val="101000"/>
              </a:lnSpc>
              <a:spcBef>
                <a:spcPts val="91"/>
              </a:spcBef>
            </a:pP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>
                <a:solidFill>
                  <a:srgbClr val="C00000"/>
                </a:solidFill>
                <a:latin typeface="Cambria"/>
              </a:rPr>
              <a:t>Пронин </a:t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>
                <a:solidFill>
                  <a:srgbClr val="C00000"/>
                </a:solidFill>
                <a:latin typeface="Cambria"/>
              </a:rPr>
              <a:t>Владимир Михайлович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Picture 2" descr="https://duma32.ru/images/news/b_552E3F01-6395-403A-B0C4-22634ED9FE3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19236" r="24875"/>
          <a:stretch/>
        </p:blipFill>
        <p:spPr bwMode="auto">
          <a:xfrm>
            <a:off x="2174727" y="2023672"/>
            <a:ext cx="6578328" cy="6301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4755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object 2"/>
          <p:cNvGrpSpPr/>
          <p:nvPr/>
        </p:nvGrpSpPr>
        <p:grpSpPr>
          <a:xfrm>
            <a:off x="0" y="0"/>
            <a:ext cx="20103840" cy="11309040"/>
            <a:chOff x="0" y="0"/>
            <a:chExt cx="20103840" cy="11309040"/>
          </a:xfrm>
        </p:grpSpPr>
        <p:pic>
          <p:nvPicPr>
            <p:cNvPr id="155" name="object 3"/>
            <p:cNvPicPr/>
            <p:nvPr/>
          </p:nvPicPr>
          <p:blipFill>
            <a:blip r:embed="rId3"/>
            <a:stretch/>
          </p:blipFill>
          <p:spPr>
            <a:xfrm>
              <a:off x="0" y="720"/>
              <a:ext cx="20103840" cy="1130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4"/>
            <p:cNvPicPr/>
            <p:nvPr/>
          </p:nvPicPr>
          <p:blipFill>
            <a:blip r:embed="rId4"/>
            <a:stretch/>
          </p:blipFill>
          <p:spPr>
            <a:xfrm>
              <a:off x="17443440" y="9693360"/>
              <a:ext cx="2405160" cy="127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object 5"/>
            <p:cNvPicPr/>
            <p:nvPr/>
          </p:nvPicPr>
          <p:blipFill>
            <a:blip r:embed="rId5"/>
            <a:stretch/>
          </p:blipFill>
          <p:spPr>
            <a:xfrm>
              <a:off x="11134800" y="0"/>
              <a:ext cx="8969040" cy="1130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8" name="object 4"/>
          <p:cNvSpPr/>
          <p:nvPr/>
        </p:nvSpPr>
        <p:spPr>
          <a:xfrm>
            <a:off x="9118440" y="5388840"/>
            <a:ext cx="9287640" cy="27816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учебно-методического управления, заместитель проректора по образовательной деятельности ФГБОУ ВО «БГУ имени академика И.Г. Петровского», кандидат педагогических наук, доцент</a:t>
            </a:r>
            <a:endParaRPr lang="ru-RU" sz="3600" b="0" strike="noStrike" spc="-1" dirty="0">
              <a:latin typeface="Open Sans"/>
            </a:endParaRPr>
          </a:p>
        </p:txBody>
      </p:sp>
      <p:sp>
        <p:nvSpPr>
          <p:cNvPr id="160" name="PlaceHolder 1"/>
          <p:cNvSpPr>
            <a:spLocks noGrp="1"/>
          </p:cNvSpPr>
          <p:nvPr>
            <p:ph type="title" idx="4294967295"/>
          </p:nvPr>
        </p:nvSpPr>
        <p:spPr>
          <a:xfrm>
            <a:off x="9096120" y="2183040"/>
            <a:ext cx="9924840" cy="2468880"/>
          </a:xfrm>
          <a:prstGeom prst="rect">
            <a:avLst/>
          </a:prstGeom>
          <a:noFill/>
          <a:ln w="0">
            <a:noFill/>
          </a:ln>
        </p:spPr>
        <p:txBody>
          <a:bodyPr lIns="0" tIns="580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4569"/>
              </a:spcBef>
            </a:pPr>
            <a:r>
              <a:rPr lang="ru-RU" sz="7200" spc="-7" dirty="0" err="1" smtClean="0">
                <a:solidFill>
                  <a:srgbClr val="C00000"/>
                </a:solidFill>
                <a:latin typeface="Cambria"/>
              </a:rPr>
              <a:t>Карбанович</a:t>
            </a:r>
            <a:r>
              <a:rPr lang="ru-RU" sz="7200" spc="-7" dirty="0" smtClean="0">
                <a:solidFill>
                  <a:srgbClr val="C00000"/>
                </a:solidFill>
                <a:latin typeface="Cambria"/>
              </a:rPr>
              <a:t> </a:t>
            </a:r>
            <a:r>
              <a:rPr lang="ru-RU" sz="7200" spc="-7" dirty="0">
                <a:solidFill>
                  <a:srgbClr val="C00000"/>
                </a:solidFill>
                <a:latin typeface="Cambria"/>
              </a:rPr>
              <a:t/>
            </a:r>
            <a:br>
              <a:rPr lang="ru-RU" sz="7200" spc="-7" dirty="0">
                <a:solidFill>
                  <a:srgbClr val="C00000"/>
                </a:solidFill>
                <a:latin typeface="Cambria"/>
              </a:rPr>
            </a:br>
            <a:r>
              <a:rPr lang="ru-RU" spc="-7" dirty="0" smtClean="0">
                <a:solidFill>
                  <a:srgbClr val="C00000"/>
                </a:solidFill>
                <a:latin typeface="Cambria"/>
              </a:rPr>
              <a:t>Оксана Вячеславовна</a:t>
            </a:r>
            <a:endParaRPr lang="ru-RU" b="0" strike="noStrike" spc="-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61" name="Прямая соединительная линия 11"/>
          <p:cNvSpPr/>
          <p:nvPr/>
        </p:nvSpPr>
        <p:spPr>
          <a:xfrm>
            <a:off x="9118080" y="4968720"/>
            <a:ext cx="89744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AutoShape 2" descr="https://brgu.ru/upload/iblock/3ce/3cee616bb99e62fa6570c0bda64892e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brgu.ru/upload/iblock/3ce/3cee616bb99e62fa6570c0bda64892e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54" y="1547046"/>
            <a:ext cx="5246126" cy="729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1359</Words>
  <Application>Microsoft Office PowerPoint</Application>
  <PresentationFormat>Произвольный</PresentationFormat>
  <Paragraphs>197</Paragraphs>
  <Slides>65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6" baseType="lpstr">
      <vt:lpstr>Arial</vt:lpstr>
      <vt:lpstr>바탕</vt:lpstr>
      <vt:lpstr>Calibri</vt:lpstr>
      <vt:lpstr>Cambria</vt:lpstr>
      <vt:lpstr>DejaVu Sans</vt:lpstr>
      <vt:lpstr>Open Sans</vt:lpstr>
      <vt:lpstr>Symbol</vt:lpstr>
      <vt:lpstr>Tempora LGC Uni</vt:lpstr>
      <vt:lpstr>Times New Roman</vt:lpstr>
      <vt:lpstr>Wingdings</vt:lpstr>
      <vt:lpstr>Office Theme</vt:lpstr>
      <vt:lpstr>Презентация PowerPoint</vt:lpstr>
      <vt:lpstr>Ширяев  Виктор Михайлович</vt:lpstr>
      <vt:lpstr>Никольский  Сергей Анатольевич</vt:lpstr>
      <vt:lpstr>Голубева  Анна Ивановна</vt:lpstr>
      <vt:lpstr>МАТЮХИНА  Полина Валерьевна</vt:lpstr>
      <vt:lpstr>Журавлёва  Людмила Фёдоровна</vt:lpstr>
      <vt:lpstr>Курасова  Антонина Семёновна</vt:lpstr>
      <vt:lpstr>Пронин  Владимир Михайлович</vt:lpstr>
      <vt:lpstr>Карбанович  Оксана Вячеславовна</vt:lpstr>
      <vt:lpstr>Потворов  Иван Иванович</vt:lpstr>
      <vt:lpstr>Иванов  Игорь Анатольевич</vt:lpstr>
      <vt:lpstr>Азаркина  Татьяна Валерьевна</vt:lpstr>
      <vt:lpstr>Парамонов Олег Геннадьевич</vt:lpstr>
      <vt:lpstr>Виноградова  Надежда Михайловна</vt:lpstr>
      <vt:lpstr>Клюев  Юрий Александрович</vt:lpstr>
      <vt:lpstr>Трошина  Татьяна Владимировна</vt:lpstr>
      <vt:lpstr>Ильенко  Андрей Андреевич</vt:lpstr>
      <vt:lpstr>Хохлова  Лариса Михайловна</vt:lpstr>
      <vt:lpstr>Евсеенко  Ольга Николаевна</vt:lpstr>
      <vt:lpstr>Хохлова  Татьяна Викторовна</vt:lpstr>
      <vt:lpstr>Гайдукова  Александра Павловна</vt:lpstr>
      <vt:lpstr>Привалова  Ольга Викторовна</vt:lpstr>
      <vt:lpstr>Марусова Татьяна Петровна </vt:lpstr>
      <vt:lpstr>Чернякова   Наталия Викторовна</vt:lpstr>
      <vt:lpstr>Презентация PowerPoint</vt:lpstr>
      <vt:lpstr>Презентация PowerPoint</vt:lpstr>
      <vt:lpstr>Трошина  Татьяна Владимировна</vt:lpstr>
      <vt:lpstr>Варламова  Антонина Ефимовна</vt:lpstr>
      <vt:lpstr>Лученкова  Марина Николаевна</vt:lpstr>
      <vt:lpstr>Мураль  Ирина Павловна</vt:lpstr>
      <vt:lpstr>Полякова  Маргарита Ивановна</vt:lpstr>
      <vt:lpstr>Привалова  Ольга Викторовна</vt:lpstr>
      <vt:lpstr>Презентация PowerPoint</vt:lpstr>
      <vt:lpstr>Ильенко  Андрей Андреевич</vt:lpstr>
      <vt:lpstr>Бирюлина  Елена Владимировна </vt:lpstr>
      <vt:lpstr>Иванов  Алексей Иванович </vt:lpstr>
      <vt:lpstr>Маевская  Наталья Сергеевна </vt:lpstr>
      <vt:lpstr>Самуйленко  Марина Григорьевна</vt:lpstr>
      <vt:lpstr>Филин  Павел Владимирович </vt:lpstr>
      <vt:lpstr>Кравченко  Александр Михайлович </vt:lpstr>
      <vt:lpstr>Презентация PowerPoint</vt:lpstr>
      <vt:lpstr>Евсеенко  Ольга Николаевна</vt:lpstr>
      <vt:lpstr>Грачева  Елена Алексеевна</vt:lpstr>
      <vt:lpstr>Есликова  Елена Владимировна</vt:lpstr>
      <vt:lpstr>Ляшенко  Татьяна Васильевна</vt:lpstr>
      <vt:lpstr>Мехедов   Виктор Николаевич</vt:lpstr>
      <vt:lpstr>Презентация PowerPoint</vt:lpstr>
      <vt:lpstr>Хохлова  Татьяна Викторовна</vt:lpstr>
      <vt:lpstr>Зенкина  Марина Евгеньевна</vt:lpstr>
      <vt:lpstr>Ларченко  Людмила Юрьевна</vt:lpstr>
      <vt:lpstr>Латышева   Елена Евгеньевна</vt:lpstr>
      <vt:lpstr>Митяев  Александр Александрович</vt:lpstr>
      <vt:lpstr>Презентация PowerPoint</vt:lpstr>
      <vt:lpstr>Гайдукова  Александра Павловна</vt:lpstr>
      <vt:lpstr>Аверина  Лариса Викторовна</vt:lpstr>
      <vt:lpstr>Асташина Светлана Владимировна</vt:lpstr>
      <vt:lpstr>Жучкова   Светлана Владимировна</vt:lpstr>
      <vt:lpstr>Лукутина Наталья Анатольевна</vt:lpstr>
      <vt:lpstr>Сарнецкая    Мария Игоревна</vt:lpstr>
      <vt:lpstr>Презентация PowerPoint</vt:lpstr>
      <vt:lpstr>Хохлова  Лариса Михайловна</vt:lpstr>
      <vt:lpstr>Волобуева  Галина Викторовна </vt:lpstr>
      <vt:lpstr>Дачковская  Мария Вячеславовна</vt:lpstr>
      <vt:lpstr>Зуйкова Галина Николаевна</vt:lpstr>
      <vt:lpstr>Улитенкова  Татьяна Альбертовна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subject/>
  <dc:creator>Тришина</dc:creator>
  <dc:description/>
  <cp:lastModifiedBy>User</cp:lastModifiedBy>
  <cp:revision>69</cp:revision>
  <dcterms:created xsi:type="dcterms:W3CDTF">2023-01-13T17:17:54Z</dcterms:created>
  <dcterms:modified xsi:type="dcterms:W3CDTF">2023-03-10T12:25:30Z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  <property fmtid="{D5CDD505-2E9C-101B-9397-08002B2CF9AE}" pid="5" name="Notes">
    <vt:i4>2</vt:i4>
  </property>
  <property fmtid="{D5CDD505-2E9C-101B-9397-08002B2CF9AE}" pid="6" name="PresentationFormat">
    <vt:lpwstr>Произвольный</vt:lpwstr>
  </property>
  <property fmtid="{D5CDD505-2E9C-101B-9397-08002B2CF9AE}" pid="7" name="Slides">
    <vt:i4>6</vt:i4>
  </property>
</Properties>
</file>