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73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60"/>
  </p:normalViewPr>
  <p:slideViewPr>
    <p:cSldViewPr>
      <p:cViewPr varScale="1">
        <p:scale>
          <a:sx n="101" d="100"/>
          <a:sy n="101" d="100"/>
        </p:scale>
        <p:origin x="31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1C0AF-92BE-4544-A66A-3524A1EA14C2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826E5-49BF-4F94-9381-0FFC51436D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0" name="Google Shape;2170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4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4"/>
          <p:cNvSpPr txBox="1">
            <a:spLocks noGrp="1"/>
          </p:cNvSpPr>
          <p:nvPr>
            <p:ph type="body" idx="1"/>
          </p:nvPr>
        </p:nvSpPr>
        <p:spPr>
          <a:xfrm>
            <a:off x="685800" y="1342267"/>
            <a:ext cx="7772400" cy="48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exend Deca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37" name="Google Shape;137;p4"/>
          <p:cNvSpPr txBox="1">
            <a:spLocks noGrp="1"/>
          </p:cNvSpPr>
          <p:nvPr>
            <p:ph type="title"/>
          </p:nvPr>
        </p:nvSpPr>
        <p:spPr>
          <a:xfrm>
            <a:off x="796638" y="492633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2" name="Google Shape;138;p4"/>
          <p:cNvGrpSpPr/>
          <p:nvPr/>
        </p:nvGrpSpPr>
        <p:grpSpPr>
          <a:xfrm>
            <a:off x="8442900" y="5922787"/>
            <a:ext cx="700816" cy="935204"/>
            <a:chOff x="0" y="4442165"/>
            <a:chExt cx="700816" cy="701403"/>
          </a:xfrm>
        </p:grpSpPr>
        <p:sp>
          <p:nvSpPr>
            <p:cNvPr id="139" name="Google Shape;139;p4"/>
            <p:cNvSpPr/>
            <p:nvPr/>
          </p:nvSpPr>
          <p:spPr>
            <a:xfrm>
              <a:off x="0" y="4442165"/>
              <a:ext cx="700816" cy="700816"/>
            </a:xfrm>
            <a:custGeom>
              <a:avLst/>
              <a:gdLst/>
              <a:ahLst/>
              <a:cxnLst/>
              <a:rect l="l" t="t" r="r" b="b"/>
              <a:pathLst>
                <a:path w="32107" h="32107" extrusionOk="0">
                  <a:moveTo>
                    <a:pt x="1" y="1"/>
                  </a:moveTo>
                  <a:lnTo>
                    <a:pt x="1" y="32107"/>
                  </a:lnTo>
                  <a:lnTo>
                    <a:pt x="32107" y="32107"/>
                  </a:lnTo>
                  <a:lnTo>
                    <a:pt x="32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197" y="4442732"/>
              <a:ext cx="283037" cy="280396"/>
            </a:xfrm>
            <a:custGeom>
              <a:avLst/>
              <a:gdLst/>
              <a:ahLst/>
              <a:cxnLst/>
              <a:rect l="l" t="t" r="r" b="b"/>
              <a:pathLst>
                <a:path w="12967" h="12846" extrusionOk="0">
                  <a:moveTo>
                    <a:pt x="12504" y="1"/>
                  </a:moveTo>
                  <a:lnTo>
                    <a:pt x="0" y="12382"/>
                  </a:lnTo>
                  <a:lnTo>
                    <a:pt x="0" y="12845"/>
                  </a:lnTo>
                  <a:lnTo>
                    <a:pt x="129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197" y="4442732"/>
              <a:ext cx="226810" cy="224539"/>
            </a:xfrm>
            <a:custGeom>
              <a:avLst/>
              <a:gdLst/>
              <a:ahLst/>
              <a:cxnLst/>
              <a:rect l="l" t="t" r="r" b="b"/>
              <a:pathLst>
                <a:path w="10391" h="10287" extrusionOk="0">
                  <a:moveTo>
                    <a:pt x="9928" y="1"/>
                  </a:moveTo>
                  <a:lnTo>
                    <a:pt x="0" y="9833"/>
                  </a:lnTo>
                  <a:lnTo>
                    <a:pt x="0" y="10287"/>
                  </a:lnTo>
                  <a:lnTo>
                    <a:pt x="103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197" y="4442732"/>
              <a:ext cx="114376" cy="113241"/>
            </a:xfrm>
            <a:custGeom>
              <a:avLst/>
              <a:gdLst/>
              <a:ahLst/>
              <a:cxnLst/>
              <a:rect l="l" t="t" r="r" b="b"/>
              <a:pathLst>
                <a:path w="5240" h="5188" extrusionOk="0">
                  <a:moveTo>
                    <a:pt x="4768" y="1"/>
                  </a:moveTo>
                  <a:lnTo>
                    <a:pt x="0" y="4725"/>
                  </a:lnTo>
                  <a:lnTo>
                    <a:pt x="0" y="5188"/>
                  </a:lnTo>
                  <a:lnTo>
                    <a:pt x="52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97" y="4442732"/>
              <a:ext cx="1724" cy="1943"/>
            </a:xfrm>
            <a:custGeom>
              <a:avLst/>
              <a:gdLst/>
              <a:ahLst/>
              <a:cxnLst/>
              <a:rect l="l" t="t" r="r" b="b"/>
              <a:pathLst>
                <a:path w="79" h="89" extrusionOk="0">
                  <a:moveTo>
                    <a:pt x="0" y="1"/>
                  </a:moveTo>
                  <a:lnTo>
                    <a:pt x="0" y="88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197" y="4442732"/>
              <a:ext cx="170604" cy="168901"/>
            </a:xfrm>
            <a:custGeom>
              <a:avLst/>
              <a:gdLst/>
              <a:ahLst/>
              <a:cxnLst/>
              <a:rect l="l" t="t" r="r" b="b"/>
              <a:pathLst>
                <a:path w="7816" h="7738" extrusionOk="0">
                  <a:moveTo>
                    <a:pt x="7352" y="1"/>
                  </a:moveTo>
                  <a:lnTo>
                    <a:pt x="0" y="7283"/>
                  </a:lnTo>
                  <a:lnTo>
                    <a:pt x="0" y="7737"/>
                  </a:lnTo>
                  <a:lnTo>
                    <a:pt x="7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197" y="4442732"/>
              <a:ext cx="58148" cy="57581"/>
            </a:xfrm>
            <a:custGeom>
              <a:avLst/>
              <a:gdLst/>
              <a:ahLst/>
              <a:cxnLst/>
              <a:rect l="l" t="t" r="r" b="b"/>
              <a:pathLst>
                <a:path w="2664" h="2638" extrusionOk="0">
                  <a:moveTo>
                    <a:pt x="2192" y="1"/>
                  </a:moveTo>
                  <a:lnTo>
                    <a:pt x="0" y="2175"/>
                  </a:lnTo>
                  <a:lnTo>
                    <a:pt x="0" y="2638"/>
                  </a:lnTo>
                  <a:lnTo>
                    <a:pt x="26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197" y="4442732"/>
              <a:ext cx="339265" cy="336034"/>
            </a:xfrm>
            <a:custGeom>
              <a:avLst/>
              <a:gdLst/>
              <a:ahLst/>
              <a:cxnLst/>
              <a:rect l="l" t="t" r="r" b="b"/>
              <a:pathLst>
                <a:path w="15543" h="15395" extrusionOk="0">
                  <a:moveTo>
                    <a:pt x="15080" y="1"/>
                  </a:moveTo>
                  <a:lnTo>
                    <a:pt x="0" y="14932"/>
                  </a:lnTo>
                  <a:lnTo>
                    <a:pt x="0" y="15395"/>
                  </a:lnTo>
                  <a:lnTo>
                    <a:pt x="155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197" y="4442732"/>
              <a:ext cx="507926" cy="502993"/>
            </a:xfrm>
            <a:custGeom>
              <a:avLst/>
              <a:gdLst/>
              <a:ahLst/>
              <a:cxnLst/>
              <a:rect l="l" t="t" r="r" b="b"/>
              <a:pathLst>
                <a:path w="23270" h="23044" extrusionOk="0">
                  <a:moveTo>
                    <a:pt x="22807" y="1"/>
                  </a:moveTo>
                  <a:lnTo>
                    <a:pt x="0" y="22581"/>
                  </a:lnTo>
                  <a:lnTo>
                    <a:pt x="0" y="23044"/>
                  </a:lnTo>
                  <a:lnTo>
                    <a:pt x="232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689888" y="5132634"/>
              <a:ext cx="10892" cy="10892"/>
            </a:xfrm>
            <a:custGeom>
              <a:avLst/>
              <a:gdLst/>
              <a:ahLst/>
              <a:cxnLst/>
              <a:rect l="l" t="t" r="r" b="b"/>
              <a:pathLst>
                <a:path w="499" h="499" extrusionOk="0">
                  <a:moveTo>
                    <a:pt x="499" y="0"/>
                  </a:moveTo>
                  <a:lnTo>
                    <a:pt x="1" y="498"/>
                  </a:lnTo>
                  <a:lnTo>
                    <a:pt x="464" y="498"/>
                  </a:lnTo>
                  <a:lnTo>
                    <a:pt x="499" y="46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577460" y="5021343"/>
              <a:ext cx="123325" cy="122190"/>
            </a:xfrm>
            <a:custGeom>
              <a:avLst/>
              <a:gdLst/>
              <a:ahLst/>
              <a:cxnLst/>
              <a:rect l="l" t="t" r="r" b="b"/>
              <a:pathLst>
                <a:path w="5650" h="5598" extrusionOk="0">
                  <a:moveTo>
                    <a:pt x="5650" y="0"/>
                  </a:moveTo>
                  <a:lnTo>
                    <a:pt x="0" y="5597"/>
                  </a:lnTo>
                  <a:lnTo>
                    <a:pt x="463" y="5597"/>
                  </a:lnTo>
                  <a:lnTo>
                    <a:pt x="5650" y="463"/>
                  </a:lnTo>
                  <a:lnTo>
                    <a:pt x="56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352387" y="4798738"/>
              <a:ext cx="348411" cy="344809"/>
            </a:xfrm>
            <a:custGeom>
              <a:avLst/>
              <a:gdLst/>
              <a:ahLst/>
              <a:cxnLst/>
              <a:rect l="l" t="t" r="r" b="b"/>
              <a:pathLst>
                <a:path w="15962" h="15797" extrusionOk="0">
                  <a:moveTo>
                    <a:pt x="15962" y="1"/>
                  </a:moveTo>
                  <a:lnTo>
                    <a:pt x="0" y="15796"/>
                  </a:lnTo>
                  <a:lnTo>
                    <a:pt x="472" y="15796"/>
                  </a:lnTo>
                  <a:lnTo>
                    <a:pt x="15962" y="455"/>
                  </a:lnTo>
                  <a:lnTo>
                    <a:pt x="159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408786" y="4854395"/>
              <a:ext cx="292008" cy="289149"/>
            </a:xfrm>
            <a:custGeom>
              <a:avLst/>
              <a:gdLst/>
              <a:ahLst/>
              <a:cxnLst/>
              <a:rect l="l" t="t" r="r" b="b"/>
              <a:pathLst>
                <a:path w="13378" h="13247" extrusionOk="0">
                  <a:moveTo>
                    <a:pt x="13378" y="0"/>
                  </a:moveTo>
                  <a:lnTo>
                    <a:pt x="1" y="13246"/>
                  </a:lnTo>
                  <a:lnTo>
                    <a:pt x="464" y="13246"/>
                  </a:lnTo>
                  <a:lnTo>
                    <a:pt x="13378" y="463"/>
                  </a:lnTo>
                  <a:lnTo>
                    <a:pt x="133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71285" y="4520499"/>
              <a:ext cx="629527" cy="623066"/>
            </a:xfrm>
            <a:custGeom>
              <a:avLst/>
              <a:gdLst/>
              <a:ahLst/>
              <a:cxnLst/>
              <a:rect l="l" t="t" r="r" b="b"/>
              <a:pathLst>
                <a:path w="28841" h="28545" extrusionOk="0">
                  <a:moveTo>
                    <a:pt x="28841" y="0"/>
                  </a:moveTo>
                  <a:lnTo>
                    <a:pt x="28526" y="315"/>
                  </a:lnTo>
                  <a:lnTo>
                    <a:pt x="28518" y="315"/>
                  </a:lnTo>
                  <a:lnTo>
                    <a:pt x="0" y="28544"/>
                  </a:lnTo>
                  <a:lnTo>
                    <a:pt x="463" y="28544"/>
                  </a:lnTo>
                  <a:lnTo>
                    <a:pt x="28640" y="655"/>
                  </a:lnTo>
                  <a:lnTo>
                    <a:pt x="28841" y="463"/>
                  </a:lnTo>
                  <a:lnTo>
                    <a:pt x="288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197" y="4442732"/>
              <a:ext cx="564154" cy="558653"/>
            </a:xfrm>
            <a:custGeom>
              <a:avLst/>
              <a:gdLst/>
              <a:ahLst/>
              <a:cxnLst/>
              <a:rect l="l" t="t" r="r" b="b"/>
              <a:pathLst>
                <a:path w="25846" h="25594" extrusionOk="0">
                  <a:moveTo>
                    <a:pt x="25383" y="1"/>
                  </a:moveTo>
                  <a:lnTo>
                    <a:pt x="0" y="25131"/>
                  </a:lnTo>
                  <a:lnTo>
                    <a:pt x="0" y="25593"/>
                  </a:lnTo>
                  <a:lnTo>
                    <a:pt x="258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633685" y="5076978"/>
              <a:ext cx="67098" cy="66552"/>
            </a:xfrm>
            <a:custGeom>
              <a:avLst/>
              <a:gdLst/>
              <a:ahLst/>
              <a:cxnLst/>
              <a:rect l="l" t="t" r="r" b="b"/>
              <a:pathLst>
                <a:path w="3074" h="3049" extrusionOk="0">
                  <a:moveTo>
                    <a:pt x="3074" y="1"/>
                  </a:moveTo>
                  <a:lnTo>
                    <a:pt x="0" y="3048"/>
                  </a:lnTo>
                  <a:lnTo>
                    <a:pt x="463" y="3048"/>
                  </a:lnTo>
                  <a:lnTo>
                    <a:pt x="3074" y="464"/>
                  </a:ln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465011" y="4910030"/>
              <a:ext cx="235781" cy="233511"/>
            </a:xfrm>
            <a:custGeom>
              <a:avLst/>
              <a:gdLst/>
              <a:ahLst/>
              <a:cxnLst/>
              <a:rect l="l" t="t" r="r" b="b"/>
              <a:pathLst>
                <a:path w="10802" h="10698" extrusionOk="0">
                  <a:moveTo>
                    <a:pt x="10802" y="1"/>
                  </a:moveTo>
                  <a:lnTo>
                    <a:pt x="1" y="10697"/>
                  </a:lnTo>
                  <a:lnTo>
                    <a:pt x="463" y="10697"/>
                  </a:lnTo>
                  <a:lnTo>
                    <a:pt x="10802" y="464"/>
                  </a:lnTo>
                  <a:lnTo>
                    <a:pt x="108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239937" y="4687447"/>
              <a:ext cx="460866" cy="456107"/>
            </a:xfrm>
            <a:custGeom>
              <a:avLst/>
              <a:gdLst/>
              <a:ahLst/>
              <a:cxnLst/>
              <a:rect l="l" t="t" r="r" b="b"/>
              <a:pathLst>
                <a:path w="21114" h="20896" extrusionOk="0">
                  <a:moveTo>
                    <a:pt x="21114" y="0"/>
                  </a:moveTo>
                  <a:lnTo>
                    <a:pt x="1" y="20895"/>
                  </a:lnTo>
                  <a:lnTo>
                    <a:pt x="472" y="20895"/>
                  </a:lnTo>
                  <a:lnTo>
                    <a:pt x="21114" y="454"/>
                  </a:lnTo>
                  <a:lnTo>
                    <a:pt x="21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183713" y="4631594"/>
              <a:ext cx="517093" cy="511964"/>
            </a:xfrm>
            <a:custGeom>
              <a:avLst/>
              <a:gdLst/>
              <a:ahLst/>
              <a:cxnLst/>
              <a:rect l="l" t="t" r="r" b="b"/>
              <a:pathLst>
                <a:path w="23690" h="23455" extrusionOk="0">
                  <a:moveTo>
                    <a:pt x="23690" y="1"/>
                  </a:moveTo>
                  <a:lnTo>
                    <a:pt x="1" y="23454"/>
                  </a:lnTo>
                  <a:lnTo>
                    <a:pt x="472" y="23454"/>
                  </a:lnTo>
                  <a:lnTo>
                    <a:pt x="23690" y="464"/>
                  </a:lnTo>
                  <a:lnTo>
                    <a:pt x="236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197" y="4442732"/>
              <a:ext cx="676805" cy="669951"/>
            </a:xfrm>
            <a:custGeom>
              <a:avLst/>
              <a:gdLst/>
              <a:ahLst/>
              <a:cxnLst/>
              <a:rect l="l" t="t" r="r" b="b"/>
              <a:pathLst>
                <a:path w="31007" h="30693" extrusionOk="0">
                  <a:moveTo>
                    <a:pt x="30543" y="1"/>
                  </a:moveTo>
                  <a:lnTo>
                    <a:pt x="29260" y="1267"/>
                  </a:lnTo>
                  <a:lnTo>
                    <a:pt x="0" y="30230"/>
                  </a:lnTo>
                  <a:lnTo>
                    <a:pt x="0" y="30693"/>
                  </a:lnTo>
                  <a:lnTo>
                    <a:pt x="29382" y="1608"/>
                  </a:lnTo>
                  <a:lnTo>
                    <a:pt x="29382" y="1616"/>
                  </a:lnTo>
                  <a:lnTo>
                    <a:pt x="310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197" y="4442732"/>
              <a:ext cx="451720" cy="447355"/>
            </a:xfrm>
            <a:custGeom>
              <a:avLst/>
              <a:gdLst/>
              <a:ahLst/>
              <a:cxnLst/>
              <a:rect l="l" t="t" r="r" b="b"/>
              <a:pathLst>
                <a:path w="20695" h="20495" extrusionOk="0">
                  <a:moveTo>
                    <a:pt x="20231" y="1"/>
                  </a:moveTo>
                  <a:lnTo>
                    <a:pt x="0" y="20031"/>
                  </a:lnTo>
                  <a:lnTo>
                    <a:pt x="0" y="20494"/>
                  </a:lnTo>
                  <a:lnTo>
                    <a:pt x="20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521235" y="4965686"/>
              <a:ext cx="179553" cy="177850"/>
            </a:xfrm>
            <a:custGeom>
              <a:avLst/>
              <a:gdLst/>
              <a:ahLst/>
              <a:cxnLst/>
              <a:rect l="l" t="t" r="r" b="b"/>
              <a:pathLst>
                <a:path w="8226" h="8148" extrusionOk="0">
                  <a:moveTo>
                    <a:pt x="8226" y="1"/>
                  </a:moveTo>
                  <a:lnTo>
                    <a:pt x="0" y="8147"/>
                  </a:lnTo>
                  <a:lnTo>
                    <a:pt x="463" y="8147"/>
                  </a:lnTo>
                  <a:lnTo>
                    <a:pt x="8226" y="463"/>
                  </a:lnTo>
                  <a:lnTo>
                    <a:pt x="82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296162" y="4742907"/>
              <a:ext cx="404638" cy="400644"/>
            </a:xfrm>
            <a:custGeom>
              <a:avLst/>
              <a:gdLst/>
              <a:ahLst/>
              <a:cxnLst/>
              <a:rect l="l" t="t" r="r" b="b"/>
              <a:pathLst>
                <a:path w="18538" h="18355" extrusionOk="0">
                  <a:moveTo>
                    <a:pt x="18538" y="0"/>
                  </a:moveTo>
                  <a:lnTo>
                    <a:pt x="0" y="18354"/>
                  </a:lnTo>
                  <a:lnTo>
                    <a:pt x="472" y="18354"/>
                  </a:lnTo>
                  <a:lnTo>
                    <a:pt x="18538" y="463"/>
                  </a:lnTo>
                  <a:lnTo>
                    <a:pt x="185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27488" y="4575959"/>
              <a:ext cx="573321" cy="567602"/>
            </a:xfrm>
            <a:custGeom>
              <a:avLst/>
              <a:gdLst/>
              <a:ahLst/>
              <a:cxnLst/>
              <a:rect l="l" t="t" r="r" b="b"/>
              <a:pathLst>
                <a:path w="26266" h="26004" extrusionOk="0">
                  <a:moveTo>
                    <a:pt x="26266" y="0"/>
                  </a:moveTo>
                  <a:lnTo>
                    <a:pt x="1" y="26003"/>
                  </a:lnTo>
                  <a:lnTo>
                    <a:pt x="464" y="26003"/>
                  </a:lnTo>
                  <a:lnTo>
                    <a:pt x="26266" y="463"/>
                  </a:lnTo>
                  <a:lnTo>
                    <a:pt x="262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97" y="4442732"/>
              <a:ext cx="620578" cy="614291"/>
            </a:xfrm>
            <a:custGeom>
              <a:avLst/>
              <a:gdLst/>
              <a:ahLst/>
              <a:cxnLst/>
              <a:rect l="l" t="t" r="r" b="b"/>
              <a:pathLst>
                <a:path w="28431" h="28143" extrusionOk="0">
                  <a:moveTo>
                    <a:pt x="27959" y="1"/>
                  </a:moveTo>
                  <a:lnTo>
                    <a:pt x="0" y="27680"/>
                  </a:lnTo>
                  <a:lnTo>
                    <a:pt x="0" y="28143"/>
                  </a:lnTo>
                  <a:lnTo>
                    <a:pt x="28116" y="307"/>
                  </a:lnTo>
                  <a:lnTo>
                    <a:pt x="28125" y="307"/>
                  </a:lnTo>
                  <a:lnTo>
                    <a:pt x="28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97" y="4442732"/>
              <a:ext cx="395492" cy="391694"/>
            </a:xfrm>
            <a:custGeom>
              <a:avLst/>
              <a:gdLst/>
              <a:ahLst/>
              <a:cxnLst/>
              <a:rect l="l" t="t" r="r" b="b"/>
              <a:pathLst>
                <a:path w="18119" h="17945" extrusionOk="0">
                  <a:moveTo>
                    <a:pt x="17656" y="1"/>
                  </a:moveTo>
                  <a:lnTo>
                    <a:pt x="0" y="17482"/>
                  </a:lnTo>
                  <a:lnTo>
                    <a:pt x="0" y="17944"/>
                  </a:lnTo>
                  <a:lnTo>
                    <a:pt x="181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5060" y="4464842"/>
              <a:ext cx="685755" cy="678726"/>
            </a:xfrm>
            <a:custGeom>
              <a:avLst/>
              <a:gdLst/>
              <a:ahLst/>
              <a:cxnLst/>
              <a:rect l="l" t="t" r="r" b="b"/>
              <a:pathLst>
                <a:path w="31417" h="31095" extrusionOk="0">
                  <a:moveTo>
                    <a:pt x="31417" y="1"/>
                  </a:moveTo>
                  <a:lnTo>
                    <a:pt x="29836" y="1564"/>
                  </a:lnTo>
                  <a:lnTo>
                    <a:pt x="29836" y="1555"/>
                  </a:lnTo>
                  <a:lnTo>
                    <a:pt x="0" y="31094"/>
                  </a:lnTo>
                  <a:lnTo>
                    <a:pt x="463" y="31094"/>
                  </a:lnTo>
                  <a:lnTo>
                    <a:pt x="29958" y="1904"/>
                  </a:lnTo>
                  <a:lnTo>
                    <a:pt x="31417" y="464"/>
                  </a:lnTo>
                  <a:lnTo>
                    <a:pt x="31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166;p4"/>
          <p:cNvGrpSpPr/>
          <p:nvPr/>
        </p:nvGrpSpPr>
        <p:grpSpPr>
          <a:xfrm>
            <a:off x="225" y="-13"/>
            <a:ext cx="700816" cy="935204"/>
            <a:chOff x="0" y="4442165"/>
            <a:chExt cx="700816" cy="701403"/>
          </a:xfrm>
        </p:grpSpPr>
        <p:sp>
          <p:nvSpPr>
            <p:cNvPr id="167" name="Google Shape;167;p4"/>
            <p:cNvSpPr/>
            <p:nvPr/>
          </p:nvSpPr>
          <p:spPr>
            <a:xfrm>
              <a:off x="0" y="4442165"/>
              <a:ext cx="700816" cy="700816"/>
            </a:xfrm>
            <a:custGeom>
              <a:avLst/>
              <a:gdLst/>
              <a:ahLst/>
              <a:cxnLst/>
              <a:rect l="l" t="t" r="r" b="b"/>
              <a:pathLst>
                <a:path w="32107" h="32107" extrusionOk="0">
                  <a:moveTo>
                    <a:pt x="1" y="1"/>
                  </a:moveTo>
                  <a:lnTo>
                    <a:pt x="1" y="32107"/>
                  </a:lnTo>
                  <a:lnTo>
                    <a:pt x="32107" y="32107"/>
                  </a:lnTo>
                  <a:lnTo>
                    <a:pt x="32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97" y="4442732"/>
              <a:ext cx="283037" cy="280396"/>
            </a:xfrm>
            <a:custGeom>
              <a:avLst/>
              <a:gdLst/>
              <a:ahLst/>
              <a:cxnLst/>
              <a:rect l="l" t="t" r="r" b="b"/>
              <a:pathLst>
                <a:path w="12967" h="12846" extrusionOk="0">
                  <a:moveTo>
                    <a:pt x="12504" y="1"/>
                  </a:moveTo>
                  <a:lnTo>
                    <a:pt x="0" y="12382"/>
                  </a:lnTo>
                  <a:lnTo>
                    <a:pt x="0" y="12845"/>
                  </a:lnTo>
                  <a:lnTo>
                    <a:pt x="129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97" y="4442732"/>
              <a:ext cx="226810" cy="224539"/>
            </a:xfrm>
            <a:custGeom>
              <a:avLst/>
              <a:gdLst/>
              <a:ahLst/>
              <a:cxnLst/>
              <a:rect l="l" t="t" r="r" b="b"/>
              <a:pathLst>
                <a:path w="10391" h="10287" extrusionOk="0">
                  <a:moveTo>
                    <a:pt x="9928" y="1"/>
                  </a:moveTo>
                  <a:lnTo>
                    <a:pt x="0" y="9833"/>
                  </a:lnTo>
                  <a:lnTo>
                    <a:pt x="0" y="10287"/>
                  </a:lnTo>
                  <a:lnTo>
                    <a:pt x="103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97" y="4442732"/>
              <a:ext cx="114376" cy="113241"/>
            </a:xfrm>
            <a:custGeom>
              <a:avLst/>
              <a:gdLst/>
              <a:ahLst/>
              <a:cxnLst/>
              <a:rect l="l" t="t" r="r" b="b"/>
              <a:pathLst>
                <a:path w="5240" h="5188" extrusionOk="0">
                  <a:moveTo>
                    <a:pt x="4768" y="1"/>
                  </a:moveTo>
                  <a:lnTo>
                    <a:pt x="0" y="4725"/>
                  </a:lnTo>
                  <a:lnTo>
                    <a:pt x="0" y="5188"/>
                  </a:lnTo>
                  <a:lnTo>
                    <a:pt x="52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97" y="4442732"/>
              <a:ext cx="1724" cy="1943"/>
            </a:xfrm>
            <a:custGeom>
              <a:avLst/>
              <a:gdLst/>
              <a:ahLst/>
              <a:cxnLst/>
              <a:rect l="l" t="t" r="r" b="b"/>
              <a:pathLst>
                <a:path w="79" h="89" extrusionOk="0">
                  <a:moveTo>
                    <a:pt x="0" y="1"/>
                  </a:moveTo>
                  <a:lnTo>
                    <a:pt x="0" y="88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97" y="4442732"/>
              <a:ext cx="170604" cy="168901"/>
            </a:xfrm>
            <a:custGeom>
              <a:avLst/>
              <a:gdLst/>
              <a:ahLst/>
              <a:cxnLst/>
              <a:rect l="l" t="t" r="r" b="b"/>
              <a:pathLst>
                <a:path w="7816" h="7738" extrusionOk="0">
                  <a:moveTo>
                    <a:pt x="7352" y="1"/>
                  </a:moveTo>
                  <a:lnTo>
                    <a:pt x="0" y="7283"/>
                  </a:lnTo>
                  <a:lnTo>
                    <a:pt x="0" y="7737"/>
                  </a:lnTo>
                  <a:lnTo>
                    <a:pt x="7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97" y="4442732"/>
              <a:ext cx="58148" cy="57581"/>
            </a:xfrm>
            <a:custGeom>
              <a:avLst/>
              <a:gdLst/>
              <a:ahLst/>
              <a:cxnLst/>
              <a:rect l="l" t="t" r="r" b="b"/>
              <a:pathLst>
                <a:path w="2664" h="2638" extrusionOk="0">
                  <a:moveTo>
                    <a:pt x="2192" y="1"/>
                  </a:moveTo>
                  <a:lnTo>
                    <a:pt x="0" y="2175"/>
                  </a:lnTo>
                  <a:lnTo>
                    <a:pt x="0" y="2638"/>
                  </a:lnTo>
                  <a:lnTo>
                    <a:pt x="26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97" y="4442732"/>
              <a:ext cx="339265" cy="336034"/>
            </a:xfrm>
            <a:custGeom>
              <a:avLst/>
              <a:gdLst/>
              <a:ahLst/>
              <a:cxnLst/>
              <a:rect l="l" t="t" r="r" b="b"/>
              <a:pathLst>
                <a:path w="15543" h="15395" extrusionOk="0">
                  <a:moveTo>
                    <a:pt x="15080" y="1"/>
                  </a:moveTo>
                  <a:lnTo>
                    <a:pt x="0" y="14932"/>
                  </a:lnTo>
                  <a:lnTo>
                    <a:pt x="0" y="15395"/>
                  </a:lnTo>
                  <a:lnTo>
                    <a:pt x="155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197" y="4442732"/>
              <a:ext cx="507926" cy="502993"/>
            </a:xfrm>
            <a:custGeom>
              <a:avLst/>
              <a:gdLst/>
              <a:ahLst/>
              <a:cxnLst/>
              <a:rect l="l" t="t" r="r" b="b"/>
              <a:pathLst>
                <a:path w="23270" h="23044" extrusionOk="0">
                  <a:moveTo>
                    <a:pt x="22807" y="1"/>
                  </a:moveTo>
                  <a:lnTo>
                    <a:pt x="0" y="22581"/>
                  </a:lnTo>
                  <a:lnTo>
                    <a:pt x="0" y="23044"/>
                  </a:lnTo>
                  <a:lnTo>
                    <a:pt x="232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689888" y="5132634"/>
              <a:ext cx="10892" cy="10892"/>
            </a:xfrm>
            <a:custGeom>
              <a:avLst/>
              <a:gdLst/>
              <a:ahLst/>
              <a:cxnLst/>
              <a:rect l="l" t="t" r="r" b="b"/>
              <a:pathLst>
                <a:path w="499" h="499" extrusionOk="0">
                  <a:moveTo>
                    <a:pt x="499" y="0"/>
                  </a:moveTo>
                  <a:lnTo>
                    <a:pt x="1" y="498"/>
                  </a:lnTo>
                  <a:lnTo>
                    <a:pt x="464" y="498"/>
                  </a:lnTo>
                  <a:lnTo>
                    <a:pt x="499" y="46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577460" y="5021343"/>
              <a:ext cx="123325" cy="122190"/>
            </a:xfrm>
            <a:custGeom>
              <a:avLst/>
              <a:gdLst/>
              <a:ahLst/>
              <a:cxnLst/>
              <a:rect l="l" t="t" r="r" b="b"/>
              <a:pathLst>
                <a:path w="5650" h="5598" extrusionOk="0">
                  <a:moveTo>
                    <a:pt x="5650" y="0"/>
                  </a:moveTo>
                  <a:lnTo>
                    <a:pt x="0" y="5597"/>
                  </a:lnTo>
                  <a:lnTo>
                    <a:pt x="463" y="5597"/>
                  </a:lnTo>
                  <a:lnTo>
                    <a:pt x="5650" y="463"/>
                  </a:lnTo>
                  <a:lnTo>
                    <a:pt x="56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52387" y="4798738"/>
              <a:ext cx="348411" cy="344809"/>
            </a:xfrm>
            <a:custGeom>
              <a:avLst/>
              <a:gdLst/>
              <a:ahLst/>
              <a:cxnLst/>
              <a:rect l="l" t="t" r="r" b="b"/>
              <a:pathLst>
                <a:path w="15962" h="15797" extrusionOk="0">
                  <a:moveTo>
                    <a:pt x="15962" y="1"/>
                  </a:moveTo>
                  <a:lnTo>
                    <a:pt x="0" y="15796"/>
                  </a:lnTo>
                  <a:lnTo>
                    <a:pt x="472" y="15796"/>
                  </a:lnTo>
                  <a:lnTo>
                    <a:pt x="15962" y="455"/>
                  </a:lnTo>
                  <a:lnTo>
                    <a:pt x="159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08786" y="4854395"/>
              <a:ext cx="292008" cy="289149"/>
            </a:xfrm>
            <a:custGeom>
              <a:avLst/>
              <a:gdLst/>
              <a:ahLst/>
              <a:cxnLst/>
              <a:rect l="l" t="t" r="r" b="b"/>
              <a:pathLst>
                <a:path w="13378" h="13247" extrusionOk="0">
                  <a:moveTo>
                    <a:pt x="13378" y="0"/>
                  </a:moveTo>
                  <a:lnTo>
                    <a:pt x="1" y="13246"/>
                  </a:lnTo>
                  <a:lnTo>
                    <a:pt x="464" y="13246"/>
                  </a:lnTo>
                  <a:lnTo>
                    <a:pt x="13378" y="463"/>
                  </a:lnTo>
                  <a:lnTo>
                    <a:pt x="133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71285" y="4520499"/>
              <a:ext cx="629527" cy="623066"/>
            </a:xfrm>
            <a:custGeom>
              <a:avLst/>
              <a:gdLst/>
              <a:ahLst/>
              <a:cxnLst/>
              <a:rect l="l" t="t" r="r" b="b"/>
              <a:pathLst>
                <a:path w="28841" h="28545" extrusionOk="0">
                  <a:moveTo>
                    <a:pt x="28841" y="0"/>
                  </a:moveTo>
                  <a:lnTo>
                    <a:pt x="28526" y="315"/>
                  </a:lnTo>
                  <a:lnTo>
                    <a:pt x="28518" y="315"/>
                  </a:lnTo>
                  <a:lnTo>
                    <a:pt x="0" y="28544"/>
                  </a:lnTo>
                  <a:lnTo>
                    <a:pt x="463" y="28544"/>
                  </a:lnTo>
                  <a:lnTo>
                    <a:pt x="28640" y="655"/>
                  </a:lnTo>
                  <a:lnTo>
                    <a:pt x="28841" y="463"/>
                  </a:lnTo>
                  <a:lnTo>
                    <a:pt x="288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197" y="4442732"/>
              <a:ext cx="564154" cy="558653"/>
            </a:xfrm>
            <a:custGeom>
              <a:avLst/>
              <a:gdLst/>
              <a:ahLst/>
              <a:cxnLst/>
              <a:rect l="l" t="t" r="r" b="b"/>
              <a:pathLst>
                <a:path w="25846" h="25594" extrusionOk="0">
                  <a:moveTo>
                    <a:pt x="25383" y="1"/>
                  </a:moveTo>
                  <a:lnTo>
                    <a:pt x="0" y="25131"/>
                  </a:lnTo>
                  <a:lnTo>
                    <a:pt x="0" y="25593"/>
                  </a:lnTo>
                  <a:lnTo>
                    <a:pt x="258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633685" y="5076978"/>
              <a:ext cx="67098" cy="66552"/>
            </a:xfrm>
            <a:custGeom>
              <a:avLst/>
              <a:gdLst/>
              <a:ahLst/>
              <a:cxnLst/>
              <a:rect l="l" t="t" r="r" b="b"/>
              <a:pathLst>
                <a:path w="3074" h="3049" extrusionOk="0">
                  <a:moveTo>
                    <a:pt x="3074" y="1"/>
                  </a:moveTo>
                  <a:lnTo>
                    <a:pt x="0" y="3048"/>
                  </a:lnTo>
                  <a:lnTo>
                    <a:pt x="463" y="3048"/>
                  </a:lnTo>
                  <a:lnTo>
                    <a:pt x="3074" y="464"/>
                  </a:ln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65011" y="4910030"/>
              <a:ext cx="235781" cy="233511"/>
            </a:xfrm>
            <a:custGeom>
              <a:avLst/>
              <a:gdLst/>
              <a:ahLst/>
              <a:cxnLst/>
              <a:rect l="l" t="t" r="r" b="b"/>
              <a:pathLst>
                <a:path w="10802" h="10698" extrusionOk="0">
                  <a:moveTo>
                    <a:pt x="10802" y="1"/>
                  </a:moveTo>
                  <a:lnTo>
                    <a:pt x="1" y="10697"/>
                  </a:lnTo>
                  <a:lnTo>
                    <a:pt x="463" y="10697"/>
                  </a:lnTo>
                  <a:lnTo>
                    <a:pt x="10802" y="464"/>
                  </a:lnTo>
                  <a:lnTo>
                    <a:pt x="108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239937" y="4687447"/>
              <a:ext cx="460866" cy="456107"/>
            </a:xfrm>
            <a:custGeom>
              <a:avLst/>
              <a:gdLst/>
              <a:ahLst/>
              <a:cxnLst/>
              <a:rect l="l" t="t" r="r" b="b"/>
              <a:pathLst>
                <a:path w="21114" h="20896" extrusionOk="0">
                  <a:moveTo>
                    <a:pt x="21114" y="0"/>
                  </a:moveTo>
                  <a:lnTo>
                    <a:pt x="1" y="20895"/>
                  </a:lnTo>
                  <a:lnTo>
                    <a:pt x="472" y="20895"/>
                  </a:lnTo>
                  <a:lnTo>
                    <a:pt x="21114" y="454"/>
                  </a:lnTo>
                  <a:lnTo>
                    <a:pt x="21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183713" y="4631594"/>
              <a:ext cx="517093" cy="511964"/>
            </a:xfrm>
            <a:custGeom>
              <a:avLst/>
              <a:gdLst/>
              <a:ahLst/>
              <a:cxnLst/>
              <a:rect l="l" t="t" r="r" b="b"/>
              <a:pathLst>
                <a:path w="23690" h="23455" extrusionOk="0">
                  <a:moveTo>
                    <a:pt x="23690" y="1"/>
                  </a:moveTo>
                  <a:lnTo>
                    <a:pt x="1" y="23454"/>
                  </a:lnTo>
                  <a:lnTo>
                    <a:pt x="472" y="23454"/>
                  </a:lnTo>
                  <a:lnTo>
                    <a:pt x="23690" y="464"/>
                  </a:lnTo>
                  <a:lnTo>
                    <a:pt x="236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197" y="4442732"/>
              <a:ext cx="676805" cy="669951"/>
            </a:xfrm>
            <a:custGeom>
              <a:avLst/>
              <a:gdLst/>
              <a:ahLst/>
              <a:cxnLst/>
              <a:rect l="l" t="t" r="r" b="b"/>
              <a:pathLst>
                <a:path w="31007" h="30693" extrusionOk="0">
                  <a:moveTo>
                    <a:pt x="30543" y="1"/>
                  </a:moveTo>
                  <a:lnTo>
                    <a:pt x="29260" y="1267"/>
                  </a:lnTo>
                  <a:lnTo>
                    <a:pt x="0" y="30230"/>
                  </a:lnTo>
                  <a:lnTo>
                    <a:pt x="0" y="30693"/>
                  </a:lnTo>
                  <a:lnTo>
                    <a:pt x="29382" y="1608"/>
                  </a:lnTo>
                  <a:lnTo>
                    <a:pt x="29382" y="1616"/>
                  </a:lnTo>
                  <a:lnTo>
                    <a:pt x="310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197" y="4442732"/>
              <a:ext cx="451720" cy="447355"/>
            </a:xfrm>
            <a:custGeom>
              <a:avLst/>
              <a:gdLst/>
              <a:ahLst/>
              <a:cxnLst/>
              <a:rect l="l" t="t" r="r" b="b"/>
              <a:pathLst>
                <a:path w="20695" h="20495" extrusionOk="0">
                  <a:moveTo>
                    <a:pt x="20231" y="1"/>
                  </a:moveTo>
                  <a:lnTo>
                    <a:pt x="0" y="20031"/>
                  </a:lnTo>
                  <a:lnTo>
                    <a:pt x="0" y="20494"/>
                  </a:lnTo>
                  <a:lnTo>
                    <a:pt x="20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521235" y="4965686"/>
              <a:ext cx="179553" cy="177850"/>
            </a:xfrm>
            <a:custGeom>
              <a:avLst/>
              <a:gdLst/>
              <a:ahLst/>
              <a:cxnLst/>
              <a:rect l="l" t="t" r="r" b="b"/>
              <a:pathLst>
                <a:path w="8226" h="8148" extrusionOk="0">
                  <a:moveTo>
                    <a:pt x="8226" y="1"/>
                  </a:moveTo>
                  <a:lnTo>
                    <a:pt x="0" y="8147"/>
                  </a:lnTo>
                  <a:lnTo>
                    <a:pt x="463" y="8147"/>
                  </a:lnTo>
                  <a:lnTo>
                    <a:pt x="8226" y="463"/>
                  </a:lnTo>
                  <a:lnTo>
                    <a:pt x="82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296162" y="4742907"/>
              <a:ext cx="404638" cy="400644"/>
            </a:xfrm>
            <a:custGeom>
              <a:avLst/>
              <a:gdLst/>
              <a:ahLst/>
              <a:cxnLst/>
              <a:rect l="l" t="t" r="r" b="b"/>
              <a:pathLst>
                <a:path w="18538" h="18355" extrusionOk="0">
                  <a:moveTo>
                    <a:pt x="18538" y="0"/>
                  </a:moveTo>
                  <a:lnTo>
                    <a:pt x="0" y="18354"/>
                  </a:lnTo>
                  <a:lnTo>
                    <a:pt x="472" y="18354"/>
                  </a:lnTo>
                  <a:lnTo>
                    <a:pt x="18538" y="463"/>
                  </a:lnTo>
                  <a:lnTo>
                    <a:pt x="185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127488" y="4575959"/>
              <a:ext cx="573321" cy="567602"/>
            </a:xfrm>
            <a:custGeom>
              <a:avLst/>
              <a:gdLst/>
              <a:ahLst/>
              <a:cxnLst/>
              <a:rect l="l" t="t" r="r" b="b"/>
              <a:pathLst>
                <a:path w="26266" h="26004" extrusionOk="0">
                  <a:moveTo>
                    <a:pt x="26266" y="0"/>
                  </a:moveTo>
                  <a:lnTo>
                    <a:pt x="1" y="26003"/>
                  </a:lnTo>
                  <a:lnTo>
                    <a:pt x="464" y="26003"/>
                  </a:lnTo>
                  <a:lnTo>
                    <a:pt x="26266" y="463"/>
                  </a:lnTo>
                  <a:lnTo>
                    <a:pt x="262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197" y="4442732"/>
              <a:ext cx="620578" cy="614291"/>
            </a:xfrm>
            <a:custGeom>
              <a:avLst/>
              <a:gdLst/>
              <a:ahLst/>
              <a:cxnLst/>
              <a:rect l="l" t="t" r="r" b="b"/>
              <a:pathLst>
                <a:path w="28431" h="28143" extrusionOk="0">
                  <a:moveTo>
                    <a:pt x="27959" y="1"/>
                  </a:moveTo>
                  <a:lnTo>
                    <a:pt x="0" y="27680"/>
                  </a:lnTo>
                  <a:lnTo>
                    <a:pt x="0" y="28143"/>
                  </a:lnTo>
                  <a:lnTo>
                    <a:pt x="28116" y="307"/>
                  </a:lnTo>
                  <a:lnTo>
                    <a:pt x="28125" y="307"/>
                  </a:lnTo>
                  <a:lnTo>
                    <a:pt x="28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197" y="4442732"/>
              <a:ext cx="395492" cy="391694"/>
            </a:xfrm>
            <a:custGeom>
              <a:avLst/>
              <a:gdLst/>
              <a:ahLst/>
              <a:cxnLst/>
              <a:rect l="l" t="t" r="r" b="b"/>
              <a:pathLst>
                <a:path w="18119" h="17945" extrusionOk="0">
                  <a:moveTo>
                    <a:pt x="17656" y="1"/>
                  </a:moveTo>
                  <a:lnTo>
                    <a:pt x="0" y="17482"/>
                  </a:lnTo>
                  <a:lnTo>
                    <a:pt x="0" y="17944"/>
                  </a:lnTo>
                  <a:lnTo>
                    <a:pt x="181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15060" y="4464842"/>
              <a:ext cx="685755" cy="678726"/>
            </a:xfrm>
            <a:custGeom>
              <a:avLst/>
              <a:gdLst/>
              <a:ahLst/>
              <a:cxnLst/>
              <a:rect l="l" t="t" r="r" b="b"/>
              <a:pathLst>
                <a:path w="31417" h="31095" extrusionOk="0">
                  <a:moveTo>
                    <a:pt x="31417" y="1"/>
                  </a:moveTo>
                  <a:lnTo>
                    <a:pt x="29836" y="1564"/>
                  </a:lnTo>
                  <a:lnTo>
                    <a:pt x="29836" y="1555"/>
                  </a:lnTo>
                  <a:lnTo>
                    <a:pt x="0" y="31094"/>
                  </a:lnTo>
                  <a:lnTo>
                    <a:pt x="463" y="31094"/>
                  </a:lnTo>
                  <a:lnTo>
                    <a:pt x="29958" y="1904"/>
                  </a:lnTo>
                  <a:lnTo>
                    <a:pt x="31417" y="464"/>
                  </a:lnTo>
                  <a:lnTo>
                    <a:pt x="31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94" name="Google Shape;194;p4"/>
          <p:cNvCxnSpPr/>
          <p:nvPr/>
        </p:nvCxnSpPr>
        <p:spPr>
          <a:xfrm>
            <a:off x="8442941" y="708784"/>
            <a:ext cx="0" cy="61492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4"/>
          <p:cNvCxnSpPr/>
          <p:nvPr/>
        </p:nvCxnSpPr>
        <p:spPr>
          <a:xfrm>
            <a:off x="700830" y="15"/>
            <a:ext cx="0" cy="32272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Лингвокультурологический</a:t>
            </a:r>
            <a:r>
              <a:rPr lang="ru-RU" dirty="0"/>
              <a:t> анализ текста на основе краеведческого материала</a:t>
            </a:r>
            <a:r>
              <a:rPr lang="en-US" dirty="0"/>
              <a:t> </a:t>
            </a:r>
            <a:r>
              <a:rPr lang="ru-RU" dirty="0"/>
              <a:t>Брянской области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МБОУ «Гимназия» г. Новозыбкова, Брянская область</a:t>
            </a:r>
          </a:p>
          <a:p>
            <a:r>
              <a:rPr lang="ru-RU" dirty="0"/>
              <a:t>Учитель русского языка и литературы</a:t>
            </a:r>
          </a:p>
          <a:p>
            <a:r>
              <a:rPr lang="ru-RU" dirty="0"/>
              <a:t>Мухина Мария Александровна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3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247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43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232" y="0"/>
            <a:ext cx="91452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835292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352928" cy="5188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p42"/>
          <p:cNvSpPr txBox="1">
            <a:spLocks noGrp="1"/>
          </p:cNvSpPr>
          <p:nvPr>
            <p:ph type="body" idx="1"/>
          </p:nvPr>
        </p:nvSpPr>
        <p:spPr>
          <a:xfrm>
            <a:off x="971600" y="692695"/>
            <a:ext cx="7344816" cy="51125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692696"/>
            <a:ext cx="3114675" cy="492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548681"/>
            <a:ext cx="3305175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>
                <a:solidFill>
                  <a:schemeClr val="bg1"/>
                </a:solidFill>
              </a:rPr>
              <a:t>1.Тема, идея, мотив, образы, сюжет и т.д.</a:t>
            </a:r>
          </a:p>
          <a:p>
            <a:pPr>
              <a:buNone/>
            </a:pPr>
            <a:r>
              <a:rPr lang="ru-RU" sz="2800" dirty="0">
                <a:solidFill>
                  <a:schemeClr val="bg1"/>
                </a:solidFill>
              </a:rPr>
              <a:t>2.Стиль и жанр текста</a:t>
            </a:r>
          </a:p>
          <a:p>
            <a:pPr>
              <a:buNone/>
            </a:pPr>
            <a:r>
              <a:rPr lang="ru-RU" sz="2800" dirty="0">
                <a:solidFill>
                  <a:schemeClr val="bg1"/>
                </a:solidFill>
              </a:rPr>
              <a:t>3.Языковая организация текста</a:t>
            </a:r>
          </a:p>
          <a:p>
            <a:pPr>
              <a:buNone/>
            </a:pPr>
            <a:r>
              <a:rPr lang="ru-RU" sz="2800" dirty="0">
                <a:solidFill>
                  <a:schemeClr val="bg1"/>
                </a:solidFill>
              </a:rPr>
              <a:t>3.1.  Фонетический аспект</a:t>
            </a:r>
          </a:p>
          <a:p>
            <a:pPr>
              <a:buNone/>
            </a:pPr>
            <a:r>
              <a:rPr lang="ru-RU" sz="2800" dirty="0">
                <a:solidFill>
                  <a:schemeClr val="bg1"/>
                </a:solidFill>
              </a:rPr>
              <a:t>3.2. Тип лексики (например, диалектная)</a:t>
            </a:r>
          </a:p>
          <a:p>
            <a:pPr>
              <a:buNone/>
            </a:pPr>
            <a:r>
              <a:rPr lang="ru-RU" sz="2800" dirty="0">
                <a:solidFill>
                  <a:schemeClr val="bg1"/>
                </a:solidFill>
              </a:rPr>
              <a:t>3.3. Грамматические особенности речи</a:t>
            </a:r>
          </a:p>
          <a:p>
            <a:pPr>
              <a:buNone/>
            </a:pPr>
            <a:r>
              <a:rPr lang="ru-RU" sz="2800" dirty="0">
                <a:solidFill>
                  <a:schemeClr val="bg1"/>
                </a:solidFill>
              </a:rPr>
              <a:t>4.Художественно-выразительные средства языка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bg1"/>
                </a:solidFill>
              </a:rPr>
              <a:t>АЛГОРИТМ ЛИНГВОКУЛЬТУРОЛОГИЧЕСКОГО АНАЛИЗА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314</TotalTime>
  <Words>80</Words>
  <Application>Microsoft Office PowerPoint</Application>
  <PresentationFormat>Экран (4:3)</PresentationFormat>
  <Paragraphs>12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Calibri</vt:lpstr>
      <vt:lpstr>Georgia</vt:lpstr>
      <vt:lpstr>Lexend Deca</vt:lpstr>
      <vt:lpstr>Roboto Condensed Light</vt:lpstr>
      <vt:lpstr>Trebuchet MS</vt:lpstr>
      <vt:lpstr>Wingdings 2</vt:lpstr>
      <vt:lpstr>Городская</vt:lpstr>
      <vt:lpstr>Лингвокультурологический анализ текста на основе краеведческого материала Брянской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АЛГОРИТМ ЛИНГВОКУЛЬТУРОЛОГИЧЕСКОГО АНАЛИЗА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Мария</dc:creator>
  <cp:lastModifiedBy>Valery</cp:lastModifiedBy>
  <cp:revision>30</cp:revision>
  <dcterms:created xsi:type="dcterms:W3CDTF">2022-03-12T12:28:25Z</dcterms:created>
  <dcterms:modified xsi:type="dcterms:W3CDTF">2023-02-18T11:14:19Z</dcterms:modified>
</cp:coreProperties>
</file>