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0" r:id="rId8"/>
    <p:sldId id="272" r:id="rId9"/>
    <p:sldId id="274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  <a:srgbClr val="FFC671"/>
    <a:srgbClr val="FF66FF"/>
    <a:srgbClr val="FFAFFF"/>
    <a:srgbClr val="FFB547"/>
    <a:srgbClr val="FFAB2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2ABCD-D08D-4229-8E90-E6CD5D6E2162}" type="doc">
      <dgm:prSet loTypeId="urn:microsoft.com/office/officeart/2005/8/layout/radial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0F94F2-997B-42ED-9866-6AC2B96E308E}">
      <dgm:prSet phldrT="[Текст]" custT="1"/>
      <dgm:spPr/>
      <dgm:t>
        <a:bodyPr/>
        <a:lstStyle/>
        <a:p>
          <a:r>
            <a:rPr lang="ru-RU" sz="5400" dirty="0" smtClean="0"/>
            <a:t>ВТГ</a:t>
          </a:r>
          <a:endParaRPr lang="ru-RU" sz="8000" dirty="0"/>
        </a:p>
      </dgm:t>
    </dgm:pt>
    <dgm:pt modelId="{DB036861-C86A-4C31-912B-84929E143B7B}" type="parTrans" cxnId="{95D5CDB3-41DB-4C07-A031-9DE2BF473C1B}">
      <dgm:prSet/>
      <dgm:spPr/>
      <dgm:t>
        <a:bodyPr/>
        <a:lstStyle/>
        <a:p>
          <a:endParaRPr lang="ru-RU" sz="3200"/>
        </a:p>
      </dgm:t>
    </dgm:pt>
    <dgm:pt modelId="{4C8B8E5B-BAD8-43E0-AD18-6797F8E8BE30}" type="sibTrans" cxnId="{95D5CDB3-41DB-4C07-A031-9DE2BF473C1B}">
      <dgm:prSet/>
      <dgm:spPr/>
      <dgm:t>
        <a:bodyPr/>
        <a:lstStyle/>
        <a:p>
          <a:endParaRPr lang="ru-RU" sz="3200"/>
        </a:p>
      </dgm:t>
    </dgm:pt>
    <dgm:pt modelId="{22A2CE8A-0040-4339-A5AE-73CB744512C5}">
      <dgm:prSet phldrT="[Текст]" custT="1"/>
      <dgm:spPr/>
      <dgm:t>
        <a:bodyPr/>
        <a:lstStyle/>
        <a:p>
          <a:r>
            <a:rPr lang="ru-RU" sz="2400" dirty="0" smtClean="0"/>
            <a:t>Наставник начинающего учителя</a:t>
          </a:r>
          <a:endParaRPr lang="ru-RU" sz="2400" dirty="0"/>
        </a:p>
      </dgm:t>
    </dgm:pt>
    <dgm:pt modelId="{8FCC9CA1-1A89-4AD3-9F6E-2DE36B524C83}" type="parTrans" cxnId="{403B21E6-BB5A-441B-B7F3-942AEF7FBE1F}">
      <dgm:prSet custT="1"/>
      <dgm:spPr/>
      <dgm:t>
        <a:bodyPr/>
        <a:lstStyle/>
        <a:p>
          <a:endParaRPr lang="ru-RU" sz="2000"/>
        </a:p>
      </dgm:t>
    </dgm:pt>
    <dgm:pt modelId="{4A6670A3-4F48-4F6B-A48A-6D767C227EED}" type="sibTrans" cxnId="{403B21E6-BB5A-441B-B7F3-942AEF7FBE1F}">
      <dgm:prSet/>
      <dgm:spPr/>
      <dgm:t>
        <a:bodyPr/>
        <a:lstStyle/>
        <a:p>
          <a:endParaRPr lang="ru-RU" sz="3200"/>
        </a:p>
      </dgm:t>
    </dgm:pt>
    <dgm:pt modelId="{C0E66EC7-CD2B-4894-A402-D7EA65E51398}">
      <dgm:prSet phldrT="[Текст]" custT="1"/>
      <dgm:spPr/>
      <dgm:t>
        <a:bodyPr/>
        <a:lstStyle/>
        <a:p>
          <a:r>
            <a:rPr lang="ru-RU" sz="2400" dirty="0" smtClean="0"/>
            <a:t>Распространение опыта</a:t>
          </a:r>
          <a:endParaRPr lang="ru-RU" sz="2400" dirty="0"/>
        </a:p>
      </dgm:t>
    </dgm:pt>
    <dgm:pt modelId="{3A3D1D57-7152-4AEA-BA9F-ED3ADDA3FD1C}" type="parTrans" cxnId="{44C439D1-C5DA-43DC-AD3A-032F6ED5A540}">
      <dgm:prSet custT="1"/>
      <dgm:spPr/>
      <dgm:t>
        <a:bodyPr/>
        <a:lstStyle/>
        <a:p>
          <a:endParaRPr lang="ru-RU" sz="2000"/>
        </a:p>
      </dgm:t>
    </dgm:pt>
    <dgm:pt modelId="{27B50D13-92EF-446F-BB1C-B4D1AEBA0DA9}" type="sibTrans" cxnId="{44C439D1-C5DA-43DC-AD3A-032F6ED5A540}">
      <dgm:prSet/>
      <dgm:spPr/>
      <dgm:t>
        <a:bodyPr/>
        <a:lstStyle/>
        <a:p>
          <a:endParaRPr lang="ru-RU" sz="3200"/>
        </a:p>
      </dgm:t>
    </dgm:pt>
    <dgm:pt modelId="{19190D16-5F97-44FF-8DF1-FAE915676086}">
      <dgm:prSet phldrT="[Текст]" custT="1"/>
      <dgm:spPr/>
      <dgm:t>
        <a:bodyPr/>
        <a:lstStyle/>
        <a:p>
          <a:r>
            <a:rPr lang="ru-RU" sz="2400" dirty="0" smtClean="0"/>
            <a:t>Редакторская группа</a:t>
          </a:r>
          <a:endParaRPr lang="ru-RU" sz="2400" dirty="0"/>
        </a:p>
      </dgm:t>
    </dgm:pt>
    <dgm:pt modelId="{5293F24D-BABC-4F50-8E7B-C903C72FF7C8}" type="parTrans" cxnId="{22B32A2B-7DA6-4797-B156-B59D953C6A75}">
      <dgm:prSet custT="1"/>
      <dgm:spPr/>
      <dgm:t>
        <a:bodyPr/>
        <a:lstStyle/>
        <a:p>
          <a:endParaRPr lang="ru-RU" sz="2000"/>
        </a:p>
      </dgm:t>
    </dgm:pt>
    <dgm:pt modelId="{A8A20776-79EB-4289-992A-204E8A1D2175}" type="sibTrans" cxnId="{22B32A2B-7DA6-4797-B156-B59D953C6A75}">
      <dgm:prSet/>
      <dgm:spPr/>
      <dgm:t>
        <a:bodyPr/>
        <a:lstStyle/>
        <a:p>
          <a:endParaRPr lang="ru-RU" sz="3200"/>
        </a:p>
      </dgm:t>
    </dgm:pt>
    <dgm:pt modelId="{588E72E6-4D19-4287-BB13-F819C332D086}">
      <dgm:prSet phldrT="[Текст]" custT="1"/>
      <dgm:spPr/>
      <dgm:t>
        <a:bodyPr/>
        <a:lstStyle/>
        <a:p>
          <a:r>
            <a:rPr lang="ru-RU" sz="2400" dirty="0" smtClean="0"/>
            <a:t>Сетевое сообщество наставников</a:t>
          </a:r>
          <a:endParaRPr lang="ru-RU" sz="2400" dirty="0"/>
        </a:p>
      </dgm:t>
    </dgm:pt>
    <dgm:pt modelId="{9DF38960-C517-4AE2-A8E5-25EE962DB7C9}" type="parTrans" cxnId="{9A726B87-F5C9-4522-926D-682C9E077254}">
      <dgm:prSet custT="1"/>
      <dgm:spPr/>
      <dgm:t>
        <a:bodyPr/>
        <a:lstStyle/>
        <a:p>
          <a:endParaRPr lang="ru-RU" sz="2000"/>
        </a:p>
      </dgm:t>
    </dgm:pt>
    <dgm:pt modelId="{5B04BF1E-BA8D-4C2F-B5AB-B1A29A5860B5}" type="sibTrans" cxnId="{9A726B87-F5C9-4522-926D-682C9E077254}">
      <dgm:prSet/>
      <dgm:spPr/>
      <dgm:t>
        <a:bodyPr/>
        <a:lstStyle/>
        <a:p>
          <a:endParaRPr lang="ru-RU" sz="3200"/>
        </a:p>
      </dgm:t>
    </dgm:pt>
    <dgm:pt modelId="{A737E5BF-D22A-4C92-B307-818C78B0DF30}">
      <dgm:prSet phldrT="[Текст]" custT="1"/>
      <dgm:spPr/>
      <dgm:t>
        <a:bodyPr/>
        <a:lstStyle/>
        <a:p>
          <a:r>
            <a:rPr lang="ru-RU" sz="2100" dirty="0" smtClean="0"/>
            <a:t>Наставник учителя с профессиональным дефицитом</a:t>
          </a:r>
          <a:endParaRPr lang="ru-RU" sz="2100" dirty="0"/>
        </a:p>
      </dgm:t>
    </dgm:pt>
    <dgm:pt modelId="{10C2AB9A-70BE-4953-BA49-E131F230A0E2}" type="parTrans" cxnId="{DC7C971B-D5D5-48B9-9081-20CE2209194E}">
      <dgm:prSet custT="1"/>
      <dgm:spPr/>
      <dgm:t>
        <a:bodyPr/>
        <a:lstStyle/>
        <a:p>
          <a:endParaRPr lang="ru-RU" sz="2000"/>
        </a:p>
      </dgm:t>
    </dgm:pt>
    <dgm:pt modelId="{A173B53D-4314-4AF5-8F65-F5D59EA1D248}" type="sibTrans" cxnId="{DC7C971B-D5D5-48B9-9081-20CE2209194E}">
      <dgm:prSet/>
      <dgm:spPr/>
      <dgm:t>
        <a:bodyPr/>
        <a:lstStyle/>
        <a:p>
          <a:endParaRPr lang="ru-RU" sz="3200"/>
        </a:p>
      </dgm:t>
    </dgm:pt>
    <dgm:pt modelId="{32E2E7EF-8308-4D63-A117-4FADF198CD8E}" type="pres">
      <dgm:prSet presAssocID="{10F2ABCD-D08D-4229-8E90-E6CD5D6E21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6D954-0E18-4899-B792-87565EE3B746}" type="pres">
      <dgm:prSet presAssocID="{0A0F94F2-997B-42ED-9866-6AC2B96E308E}" presName="centerShape" presStyleLbl="node0" presStyleIdx="0" presStyleCnt="1"/>
      <dgm:spPr/>
      <dgm:t>
        <a:bodyPr/>
        <a:lstStyle/>
        <a:p>
          <a:endParaRPr lang="ru-RU"/>
        </a:p>
      </dgm:t>
    </dgm:pt>
    <dgm:pt modelId="{332217C0-C377-43AE-82A7-C4F88B75D678}" type="pres">
      <dgm:prSet presAssocID="{8FCC9CA1-1A89-4AD3-9F6E-2DE36B524C8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4402DA0D-99A2-4082-9131-6307456DF631}" type="pres">
      <dgm:prSet presAssocID="{8FCC9CA1-1A89-4AD3-9F6E-2DE36B524C8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36345ED-D815-4B83-9F4E-5138CC23C9A5}" type="pres">
      <dgm:prSet presAssocID="{22A2CE8A-0040-4339-A5AE-73CB744512C5}" presName="node" presStyleLbl="node1" presStyleIdx="0" presStyleCnt="5" custScaleX="142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0ECDB-0F84-4D40-B8D3-E1DDDA366EB4}" type="pres">
      <dgm:prSet presAssocID="{3A3D1D57-7152-4AEA-BA9F-ED3ADDA3FD1C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59D7017-C49D-4DC0-BAE8-5212D40E83D0}" type="pres">
      <dgm:prSet presAssocID="{3A3D1D57-7152-4AEA-BA9F-ED3ADDA3FD1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EA7579B-1171-4780-A2C9-7F78609372CD}" type="pres">
      <dgm:prSet presAssocID="{C0E66EC7-CD2B-4894-A402-D7EA65E51398}" presName="node" presStyleLbl="node1" presStyleIdx="1" presStyleCnt="5" custScaleX="142169" custRadScaleRad="98048" custRadScaleInc="-12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E7A09-9008-41A8-B3D3-7756BC188A7A}" type="pres">
      <dgm:prSet presAssocID="{5293F24D-BABC-4F50-8E7B-C903C72FF7C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E5650113-55B3-4AD8-8376-5AA6F2BEFDFF}" type="pres">
      <dgm:prSet presAssocID="{5293F24D-BABC-4F50-8E7B-C903C72FF7C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6BA46F3-2B6B-4923-8003-8058100F517F}" type="pres">
      <dgm:prSet presAssocID="{19190D16-5F97-44FF-8DF1-FAE915676086}" presName="node" presStyleLbl="node1" presStyleIdx="2" presStyleCnt="5" custScaleX="142169" custRadScaleRad="99642" custRadScaleInc="1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F6CC5-6FD3-4920-92AE-DB4FDFD2A768}" type="pres">
      <dgm:prSet presAssocID="{9DF38960-C517-4AE2-A8E5-25EE962DB7C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AA49413-A70F-40EA-B43F-6359C0DEE6AF}" type="pres">
      <dgm:prSet presAssocID="{9DF38960-C517-4AE2-A8E5-25EE962DB7C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57F4A55-8A14-40AD-B57C-9C5CD7FBC9AF}" type="pres">
      <dgm:prSet presAssocID="{588E72E6-4D19-4287-BB13-F819C332D086}" presName="node" presStyleLbl="node1" presStyleIdx="3" presStyleCnt="5" custScaleX="142169" custRadScaleRad="92556" custRadScaleInc="-19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1EBCE-90B0-424E-A32F-BD11A503DE36}" type="pres">
      <dgm:prSet presAssocID="{10C2AB9A-70BE-4953-BA49-E131F230A0E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25508A5-E7C6-4A3C-9FD5-59EE208B6EEB}" type="pres">
      <dgm:prSet presAssocID="{10C2AB9A-70BE-4953-BA49-E131F230A0E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C37C29B-4962-48FF-B864-B16C1EFAB02B}" type="pres">
      <dgm:prSet presAssocID="{A737E5BF-D22A-4C92-B307-818C78B0DF30}" presName="node" presStyleLbl="node1" presStyleIdx="4" presStyleCnt="5" custScaleX="142169" custRadScaleRad="99583" custRadScaleInc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208893-341E-4FCC-8AC5-5C745087B557}" type="presOf" srcId="{10F2ABCD-D08D-4229-8E90-E6CD5D6E2162}" destId="{32E2E7EF-8308-4D63-A117-4FADF198CD8E}" srcOrd="0" destOrd="0" presId="urn:microsoft.com/office/officeart/2005/8/layout/radial5"/>
    <dgm:cxn modelId="{9FCA3493-519C-4023-AF5F-DFD24F21BBB1}" type="presOf" srcId="{5293F24D-BABC-4F50-8E7B-C903C72FF7C8}" destId="{2F8E7A09-9008-41A8-B3D3-7756BC188A7A}" srcOrd="0" destOrd="0" presId="urn:microsoft.com/office/officeart/2005/8/layout/radial5"/>
    <dgm:cxn modelId="{5A257906-846A-4249-A7C8-0DC81F6C845E}" type="presOf" srcId="{19190D16-5F97-44FF-8DF1-FAE915676086}" destId="{86BA46F3-2B6B-4923-8003-8058100F517F}" srcOrd="0" destOrd="0" presId="urn:microsoft.com/office/officeart/2005/8/layout/radial5"/>
    <dgm:cxn modelId="{95D5CDB3-41DB-4C07-A031-9DE2BF473C1B}" srcId="{10F2ABCD-D08D-4229-8E90-E6CD5D6E2162}" destId="{0A0F94F2-997B-42ED-9866-6AC2B96E308E}" srcOrd="0" destOrd="0" parTransId="{DB036861-C86A-4C31-912B-84929E143B7B}" sibTransId="{4C8B8E5B-BAD8-43E0-AD18-6797F8E8BE30}"/>
    <dgm:cxn modelId="{A5A9B0E5-A221-4A2A-BE3B-FE0B53CD841E}" type="presOf" srcId="{9DF38960-C517-4AE2-A8E5-25EE962DB7C9}" destId="{2AA49413-A70F-40EA-B43F-6359C0DEE6AF}" srcOrd="1" destOrd="0" presId="urn:microsoft.com/office/officeart/2005/8/layout/radial5"/>
    <dgm:cxn modelId="{22B32A2B-7DA6-4797-B156-B59D953C6A75}" srcId="{0A0F94F2-997B-42ED-9866-6AC2B96E308E}" destId="{19190D16-5F97-44FF-8DF1-FAE915676086}" srcOrd="2" destOrd="0" parTransId="{5293F24D-BABC-4F50-8E7B-C903C72FF7C8}" sibTransId="{A8A20776-79EB-4289-992A-204E8A1D2175}"/>
    <dgm:cxn modelId="{6CB45FC6-E8F8-4749-A1FC-288859CF79E7}" type="presOf" srcId="{10C2AB9A-70BE-4953-BA49-E131F230A0E2}" destId="{8C01EBCE-90B0-424E-A32F-BD11A503DE36}" srcOrd="0" destOrd="0" presId="urn:microsoft.com/office/officeart/2005/8/layout/radial5"/>
    <dgm:cxn modelId="{FBD7ECE0-D8CB-4B7F-BBE6-F148BCF8CCE3}" type="presOf" srcId="{C0E66EC7-CD2B-4894-A402-D7EA65E51398}" destId="{1EA7579B-1171-4780-A2C9-7F78609372CD}" srcOrd="0" destOrd="0" presId="urn:microsoft.com/office/officeart/2005/8/layout/radial5"/>
    <dgm:cxn modelId="{20515DE7-1F21-4423-80B0-2F9176B5A092}" type="presOf" srcId="{3A3D1D57-7152-4AEA-BA9F-ED3ADDA3FD1C}" destId="{C59D7017-C49D-4DC0-BAE8-5212D40E83D0}" srcOrd="1" destOrd="0" presId="urn:microsoft.com/office/officeart/2005/8/layout/radial5"/>
    <dgm:cxn modelId="{9A726B87-F5C9-4522-926D-682C9E077254}" srcId="{0A0F94F2-997B-42ED-9866-6AC2B96E308E}" destId="{588E72E6-4D19-4287-BB13-F819C332D086}" srcOrd="3" destOrd="0" parTransId="{9DF38960-C517-4AE2-A8E5-25EE962DB7C9}" sibTransId="{5B04BF1E-BA8D-4C2F-B5AB-B1A29A5860B5}"/>
    <dgm:cxn modelId="{403B21E6-BB5A-441B-B7F3-942AEF7FBE1F}" srcId="{0A0F94F2-997B-42ED-9866-6AC2B96E308E}" destId="{22A2CE8A-0040-4339-A5AE-73CB744512C5}" srcOrd="0" destOrd="0" parTransId="{8FCC9CA1-1A89-4AD3-9F6E-2DE36B524C83}" sibTransId="{4A6670A3-4F48-4F6B-A48A-6D767C227EED}"/>
    <dgm:cxn modelId="{1306B10D-5479-4D02-BD2D-600F54210DC7}" type="presOf" srcId="{22A2CE8A-0040-4339-A5AE-73CB744512C5}" destId="{F36345ED-D815-4B83-9F4E-5138CC23C9A5}" srcOrd="0" destOrd="0" presId="urn:microsoft.com/office/officeart/2005/8/layout/radial5"/>
    <dgm:cxn modelId="{44C439D1-C5DA-43DC-AD3A-032F6ED5A540}" srcId="{0A0F94F2-997B-42ED-9866-6AC2B96E308E}" destId="{C0E66EC7-CD2B-4894-A402-D7EA65E51398}" srcOrd="1" destOrd="0" parTransId="{3A3D1D57-7152-4AEA-BA9F-ED3ADDA3FD1C}" sibTransId="{27B50D13-92EF-446F-BB1C-B4D1AEBA0DA9}"/>
    <dgm:cxn modelId="{003206AC-36C4-4F56-9893-7898521C8523}" type="presOf" srcId="{588E72E6-4D19-4287-BB13-F819C332D086}" destId="{E57F4A55-8A14-40AD-B57C-9C5CD7FBC9AF}" srcOrd="0" destOrd="0" presId="urn:microsoft.com/office/officeart/2005/8/layout/radial5"/>
    <dgm:cxn modelId="{C83C46AD-72CD-48FE-8BE5-AAD0B53C0E69}" type="presOf" srcId="{10C2AB9A-70BE-4953-BA49-E131F230A0E2}" destId="{825508A5-E7C6-4A3C-9FD5-59EE208B6EEB}" srcOrd="1" destOrd="0" presId="urn:microsoft.com/office/officeart/2005/8/layout/radial5"/>
    <dgm:cxn modelId="{9A256079-51F4-413C-B981-CF6F2B20993C}" type="presOf" srcId="{5293F24D-BABC-4F50-8E7B-C903C72FF7C8}" destId="{E5650113-55B3-4AD8-8376-5AA6F2BEFDFF}" srcOrd="1" destOrd="0" presId="urn:microsoft.com/office/officeart/2005/8/layout/radial5"/>
    <dgm:cxn modelId="{C80E76EE-D4F6-4EEB-AA4F-A8D0EEA378DA}" type="presOf" srcId="{9DF38960-C517-4AE2-A8E5-25EE962DB7C9}" destId="{E59F6CC5-6FD3-4920-92AE-DB4FDFD2A768}" srcOrd="0" destOrd="0" presId="urn:microsoft.com/office/officeart/2005/8/layout/radial5"/>
    <dgm:cxn modelId="{DC7C971B-D5D5-48B9-9081-20CE2209194E}" srcId="{0A0F94F2-997B-42ED-9866-6AC2B96E308E}" destId="{A737E5BF-D22A-4C92-B307-818C78B0DF30}" srcOrd="4" destOrd="0" parTransId="{10C2AB9A-70BE-4953-BA49-E131F230A0E2}" sibTransId="{A173B53D-4314-4AF5-8F65-F5D59EA1D248}"/>
    <dgm:cxn modelId="{13113DCF-1BEA-4694-89A6-D64720C716F0}" type="presOf" srcId="{8FCC9CA1-1A89-4AD3-9F6E-2DE36B524C83}" destId="{4402DA0D-99A2-4082-9131-6307456DF631}" srcOrd="1" destOrd="0" presId="urn:microsoft.com/office/officeart/2005/8/layout/radial5"/>
    <dgm:cxn modelId="{1A288C52-6FDC-40EF-A2C4-8B854FC860D9}" type="presOf" srcId="{3A3D1D57-7152-4AEA-BA9F-ED3ADDA3FD1C}" destId="{1BF0ECDB-0F84-4D40-B8D3-E1DDDA366EB4}" srcOrd="0" destOrd="0" presId="urn:microsoft.com/office/officeart/2005/8/layout/radial5"/>
    <dgm:cxn modelId="{768F95EB-92CF-49BD-8323-A87948AA99E3}" type="presOf" srcId="{A737E5BF-D22A-4C92-B307-818C78B0DF30}" destId="{0C37C29B-4962-48FF-B864-B16C1EFAB02B}" srcOrd="0" destOrd="0" presId="urn:microsoft.com/office/officeart/2005/8/layout/radial5"/>
    <dgm:cxn modelId="{B22B0ED3-1445-48FA-AC93-4CE836838D61}" type="presOf" srcId="{0A0F94F2-997B-42ED-9866-6AC2B96E308E}" destId="{6A96D954-0E18-4899-B792-87565EE3B746}" srcOrd="0" destOrd="0" presId="urn:microsoft.com/office/officeart/2005/8/layout/radial5"/>
    <dgm:cxn modelId="{9B320066-164F-4AAA-8D4F-5A9F289D7E2B}" type="presOf" srcId="{8FCC9CA1-1A89-4AD3-9F6E-2DE36B524C83}" destId="{332217C0-C377-43AE-82A7-C4F88B75D678}" srcOrd="0" destOrd="0" presId="urn:microsoft.com/office/officeart/2005/8/layout/radial5"/>
    <dgm:cxn modelId="{D671C5A5-B1BD-4D5C-ABF5-566F17B31461}" type="presParOf" srcId="{32E2E7EF-8308-4D63-A117-4FADF198CD8E}" destId="{6A96D954-0E18-4899-B792-87565EE3B746}" srcOrd="0" destOrd="0" presId="urn:microsoft.com/office/officeart/2005/8/layout/radial5"/>
    <dgm:cxn modelId="{8F2E121A-755D-47F5-B250-43550BA223AD}" type="presParOf" srcId="{32E2E7EF-8308-4D63-A117-4FADF198CD8E}" destId="{332217C0-C377-43AE-82A7-C4F88B75D678}" srcOrd="1" destOrd="0" presId="urn:microsoft.com/office/officeart/2005/8/layout/radial5"/>
    <dgm:cxn modelId="{781C251B-AFA5-477A-8108-00CBCD3FB209}" type="presParOf" srcId="{332217C0-C377-43AE-82A7-C4F88B75D678}" destId="{4402DA0D-99A2-4082-9131-6307456DF631}" srcOrd="0" destOrd="0" presId="urn:microsoft.com/office/officeart/2005/8/layout/radial5"/>
    <dgm:cxn modelId="{FFC9461C-6E5E-4E95-867C-CCB45E583761}" type="presParOf" srcId="{32E2E7EF-8308-4D63-A117-4FADF198CD8E}" destId="{F36345ED-D815-4B83-9F4E-5138CC23C9A5}" srcOrd="2" destOrd="0" presId="urn:microsoft.com/office/officeart/2005/8/layout/radial5"/>
    <dgm:cxn modelId="{B711312F-6E31-47F5-8A2D-6F9E92BA9A46}" type="presParOf" srcId="{32E2E7EF-8308-4D63-A117-4FADF198CD8E}" destId="{1BF0ECDB-0F84-4D40-B8D3-E1DDDA366EB4}" srcOrd="3" destOrd="0" presId="urn:microsoft.com/office/officeart/2005/8/layout/radial5"/>
    <dgm:cxn modelId="{21FFEB22-1F8D-4B55-A93B-B108A09CE0FF}" type="presParOf" srcId="{1BF0ECDB-0F84-4D40-B8D3-E1DDDA366EB4}" destId="{C59D7017-C49D-4DC0-BAE8-5212D40E83D0}" srcOrd="0" destOrd="0" presId="urn:microsoft.com/office/officeart/2005/8/layout/radial5"/>
    <dgm:cxn modelId="{29FF831B-C41B-4E7A-AFCA-FB42E5F1EE0D}" type="presParOf" srcId="{32E2E7EF-8308-4D63-A117-4FADF198CD8E}" destId="{1EA7579B-1171-4780-A2C9-7F78609372CD}" srcOrd="4" destOrd="0" presId="urn:microsoft.com/office/officeart/2005/8/layout/radial5"/>
    <dgm:cxn modelId="{1074F8DF-3028-4E3C-AAC6-5354ED299576}" type="presParOf" srcId="{32E2E7EF-8308-4D63-A117-4FADF198CD8E}" destId="{2F8E7A09-9008-41A8-B3D3-7756BC188A7A}" srcOrd="5" destOrd="0" presId="urn:microsoft.com/office/officeart/2005/8/layout/radial5"/>
    <dgm:cxn modelId="{F6EB68D0-4A61-49EF-B2B6-CB5C5CAFFB64}" type="presParOf" srcId="{2F8E7A09-9008-41A8-B3D3-7756BC188A7A}" destId="{E5650113-55B3-4AD8-8376-5AA6F2BEFDFF}" srcOrd="0" destOrd="0" presId="urn:microsoft.com/office/officeart/2005/8/layout/radial5"/>
    <dgm:cxn modelId="{E17004BB-EC3F-4D02-89EB-54EDA6F956E1}" type="presParOf" srcId="{32E2E7EF-8308-4D63-A117-4FADF198CD8E}" destId="{86BA46F3-2B6B-4923-8003-8058100F517F}" srcOrd="6" destOrd="0" presId="urn:microsoft.com/office/officeart/2005/8/layout/radial5"/>
    <dgm:cxn modelId="{4FA0F27F-EDA0-42E0-A637-90FDD345B862}" type="presParOf" srcId="{32E2E7EF-8308-4D63-A117-4FADF198CD8E}" destId="{E59F6CC5-6FD3-4920-92AE-DB4FDFD2A768}" srcOrd="7" destOrd="0" presId="urn:microsoft.com/office/officeart/2005/8/layout/radial5"/>
    <dgm:cxn modelId="{4B9FB8DC-0B26-4642-926E-639E514C6E38}" type="presParOf" srcId="{E59F6CC5-6FD3-4920-92AE-DB4FDFD2A768}" destId="{2AA49413-A70F-40EA-B43F-6359C0DEE6AF}" srcOrd="0" destOrd="0" presId="urn:microsoft.com/office/officeart/2005/8/layout/radial5"/>
    <dgm:cxn modelId="{6E28C3E2-B3E1-430C-9162-22DFB53DA436}" type="presParOf" srcId="{32E2E7EF-8308-4D63-A117-4FADF198CD8E}" destId="{E57F4A55-8A14-40AD-B57C-9C5CD7FBC9AF}" srcOrd="8" destOrd="0" presId="urn:microsoft.com/office/officeart/2005/8/layout/radial5"/>
    <dgm:cxn modelId="{4C4AA58F-E38E-4B12-A6DA-CC838D6BC290}" type="presParOf" srcId="{32E2E7EF-8308-4D63-A117-4FADF198CD8E}" destId="{8C01EBCE-90B0-424E-A32F-BD11A503DE36}" srcOrd="9" destOrd="0" presId="urn:microsoft.com/office/officeart/2005/8/layout/radial5"/>
    <dgm:cxn modelId="{8F0E87CE-4C5C-4308-961C-025EAFCBC75D}" type="presParOf" srcId="{8C01EBCE-90B0-424E-A32F-BD11A503DE36}" destId="{825508A5-E7C6-4A3C-9FD5-59EE208B6EEB}" srcOrd="0" destOrd="0" presId="urn:microsoft.com/office/officeart/2005/8/layout/radial5"/>
    <dgm:cxn modelId="{212951FF-9292-4427-9C59-75A38543F39A}" type="presParOf" srcId="{32E2E7EF-8308-4D63-A117-4FADF198CD8E}" destId="{0C37C29B-4962-48FF-B864-B16C1EFAB02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B1014-F947-4B92-BA91-2D0AF8D25246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FF9556-AB7F-4061-9B18-E1BB62595FF9}">
      <dgm:prSet phldrT="[Текст]" custT="1"/>
      <dgm:spPr/>
      <dgm:t>
        <a:bodyPr/>
        <a:lstStyle/>
        <a:p>
          <a:r>
            <a:rPr lang="ru-RU" sz="2800" dirty="0" smtClean="0"/>
            <a:t>Региональные семинары на базе гимназии - 3</a:t>
          </a:r>
          <a:endParaRPr lang="ru-RU" sz="2800" dirty="0"/>
        </a:p>
      </dgm:t>
    </dgm:pt>
    <dgm:pt modelId="{644C1EE4-AB65-4DB0-BDC4-4ACD7A40DA93}" type="parTrans" cxnId="{C5D66670-74B3-48AC-89F4-9EEC42C2B568}">
      <dgm:prSet/>
      <dgm:spPr/>
      <dgm:t>
        <a:bodyPr/>
        <a:lstStyle/>
        <a:p>
          <a:endParaRPr lang="ru-RU" sz="2400"/>
        </a:p>
      </dgm:t>
    </dgm:pt>
    <dgm:pt modelId="{42DC5FBC-3CCB-4326-962B-F00F4D69E952}" type="sibTrans" cxnId="{C5D66670-74B3-48AC-89F4-9EEC42C2B568}">
      <dgm:prSet/>
      <dgm:spPr/>
      <dgm:t>
        <a:bodyPr/>
        <a:lstStyle/>
        <a:p>
          <a:endParaRPr lang="ru-RU" sz="2400"/>
        </a:p>
      </dgm:t>
    </dgm:pt>
    <dgm:pt modelId="{EA8599A5-F21A-4325-A24D-071EC65A8482}">
      <dgm:prSet phldrT="[Текст]" custT="1"/>
      <dgm:spPr/>
      <dgm:t>
        <a:bodyPr/>
        <a:lstStyle/>
        <a:p>
          <a:r>
            <a:rPr lang="ru-RU" sz="2800" dirty="0" smtClean="0"/>
            <a:t>Городские семинары на базе гимназии - 1</a:t>
          </a:r>
          <a:endParaRPr lang="ru-RU" sz="2800" dirty="0"/>
        </a:p>
      </dgm:t>
    </dgm:pt>
    <dgm:pt modelId="{E6BCEAFC-4524-428E-8532-7B46FC634D8F}" type="parTrans" cxnId="{0E9F5B29-73E3-4CA9-9C72-559F1B04B668}">
      <dgm:prSet/>
      <dgm:spPr/>
      <dgm:t>
        <a:bodyPr/>
        <a:lstStyle/>
        <a:p>
          <a:endParaRPr lang="ru-RU" sz="2400"/>
        </a:p>
      </dgm:t>
    </dgm:pt>
    <dgm:pt modelId="{639D0D8C-CF01-4D77-AD6B-D452948A250D}" type="sibTrans" cxnId="{0E9F5B29-73E3-4CA9-9C72-559F1B04B668}">
      <dgm:prSet/>
      <dgm:spPr/>
      <dgm:t>
        <a:bodyPr/>
        <a:lstStyle/>
        <a:p>
          <a:endParaRPr lang="ru-RU" sz="2400"/>
        </a:p>
      </dgm:t>
    </dgm:pt>
    <dgm:pt modelId="{D3375469-C368-4606-B390-C17433B50600}">
      <dgm:prSet phldrT="[Текст]" custT="1"/>
      <dgm:spPr/>
      <dgm:t>
        <a:bodyPr/>
        <a:lstStyle/>
        <a:p>
          <a:r>
            <a:rPr lang="ru-RU" sz="2800" dirty="0" smtClean="0"/>
            <a:t>Выступления на региональных семинарах – 2</a:t>
          </a:r>
          <a:endParaRPr lang="ru-RU" sz="2800" dirty="0"/>
        </a:p>
      </dgm:t>
    </dgm:pt>
    <dgm:pt modelId="{DF95C875-2B2F-4AF3-A0CC-D2AD6011E5AF}" type="parTrans" cxnId="{EB9D1DC5-2E82-4BA2-BEE0-73707239A223}">
      <dgm:prSet/>
      <dgm:spPr/>
      <dgm:t>
        <a:bodyPr/>
        <a:lstStyle/>
        <a:p>
          <a:endParaRPr lang="ru-RU" sz="2400"/>
        </a:p>
      </dgm:t>
    </dgm:pt>
    <dgm:pt modelId="{49BB69C1-96F1-4AEB-BCBF-B9FE0E43A657}" type="sibTrans" cxnId="{EB9D1DC5-2E82-4BA2-BEE0-73707239A223}">
      <dgm:prSet/>
      <dgm:spPr/>
      <dgm:t>
        <a:bodyPr/>
        <a:lstStyle/>
        <a:p>
          <a:endParaRPr lang="ru-RU" sz="2400"/>
        </a:p>
      </dgm:t>
    </dgm:pt>
    <dgm:pt modelId="{8EE52A0C-CFC3-441C-A4FA-2455E62C3183}">
      <dgm:prSet phldrT="[Текст]" custT="1"/>
      <dgm:spPr/>
      <dgm:t>
        <a:bodyPr/>
        <a:lstStyle/>
        <a:p>
          <a:r>
            <a:rPr lang="ru-RU" sz="2800" dirty="0" smtClean="0"/>
            <a:t>Выступления на городских семинарах - 3</a:t>
          </a:r>
          <a:endParaRPr lang="ru-RU" sz="2800" dirty="0"/>
        </a:p>
      </dgm:t>
    </dgm:pt>
    <dgm:pt modelId="{5E3996D4-52E4-4C3C-89CF-467CE3587D3C}" type="parTrans" cxnId="{BE830855-D3A8-4136-A8C5-B96979CAFCE9}">
      <dgm:prSet/>
      <dgm:spPr/>
      <dgm:t>
        <a:bodyPr/>
        <a:lstStyle/>
        <a:p>
          <a:endParaRPr lang="ru-RU" sz="2400"/>
        </a:p>
      </dgm:t>
    </dgm:pt>
    <dgm:pt modelId="{5965CA49-4175-45A7-9D2C-F0C86DEBA517}" type="sibTrans" cxnId="{BE830855-D3A8-4136-A8C5-B96979CAFCE9}">
      <dgm:prSet/>
      <dgm:spPr/>
      <dgm:t>
        <a:bodyPr/>
        <a:lstStyle/>
        <a:p>
          <a:endParaRPr lang="ru-RU" sz="2400"/>
        </a:p>
      </dgm:t>
    </dgm:pt>
    <dgm:pt modelId="{FA3F8164-E74C-490A-A93A-6D72EBDFDA69}" type="pres">
      <dgm:prSet presAssocID="{F35B1014-F947-4B92-BA91-2D0AF8D252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F9948-063A-496F-B1EB-95267A2F8193}" type="pres">
      <dgm:prSet presAssocID="{95FF9556-AB7F-4061-9B18-E1BB62595FF9}" presName="parentLin" presStyleCnt="0"/>
      <dgm:spPr/>
    </dgm:pt>
    <dgm:pt modelId="{AE9ABDCE-FE7A-430A-974D-EA1DC38A65B1}" type="pres">
      <dgm:prSet presAssocID="{95FF9556-AB7F-4061-9B18-E1BB62595FF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6CEEDD8-1ABB-4C5E-BE32-3D99D0036F28}" type="pres">
      <dgm:prSet presAssocID="{95FF9556-AB7F-4061-9B18-E1BB62595FF9}" presName="parentText" presStyleLbl="node1" presStyleIdx="0" presStyleCnt="4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B9C57-C23E-494E-9DEA-8E5F5D47C8E8}" type="pres">
      <dgm:prSet presAssocID="{95FF9556-AB7F-4061-9B18-E1BB62595FF9}" presName="negativeSpace" presStyleCnt="0"/>
      <dgm:spPr/>
    </dgm:pt>
    <dgm:pt modelId="{F77CAF81-9843-4B5C-8953-3A2BB5B7125D}" type="pres">
      <dgm:prSet presAssocID="{95FF9556-AB7F-4061-9B18-E1BB62595FF9}" presName="childText" presStyleLbl="conFgAcc1" presStyleIdx="0" presStyleCnt="4">
        <dgm:presLayoutVars>
          <dgm:bulletEnabled val="1"/>
        </dgm:presLayoutVars>
      </dgm:prSet>
      <dgm:spPr/>
    </dgm:pt>
    <dgm:pt modelId="{A0D60463-3EB5-4CEA-A17A-5A1AEBDDE0AD}" type="pres">
      <dgm:prSet presAssocID="{42DC5FBC-3CCB-4326-962B-F00F4D69E952}" presName="spaceBetweenRectangles" presStyleCnt="0"/>
      <dgm:spPr/>
    </dgm:pt>
    <dgm:pt modelId="{AB904FAA-1519-439C-B1CE-C0CFF5644686}" type="pres">
      <dgm:prSet presAssocID="{EA8599A5-F21A-4325-A24D-071EC65A8482}" presName="parentLin" presStyleCnt="0"/>
      <dgm:spPr/>
    </dgm:pt>
    <dgm:pt modelId="{82539612-34C8-4470-A7EF-B1EAEF2D67C1}" type="pres">
      <dgm:prSet presAssocID="{EA8599A5-F21A-4325-A24D-071EC65A848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A0934EC-9119-4E85-BD19-27D9E3042586}" type="pres">
      <dgm:prSet presAssocID="{EA8599A5-F21A-4325-A24D-071EC65A8482}" presName="parentText" presStyleLbl="node1" presStyleIdx="1" presStyleCnt="4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D52B2-8484-4DA6-AD44-B2664546C585}" type="pres">
      <dgm:prSet presAssocID="{EA8599A5-F21A-4325-A24D-071EC65A8482}" presName="negativeSpace" presStyleCnt="0"/>
      <dgm:spPr/>
    </dgm:pt>
    <dgm:pt modelId="{60B31CA4-2C13-426C-B337-1A60E3943CCF}" type="pres">
      <dgm:prSet presAssocID="{EA8599A5-F21A-4325-A24D-071EC65A8482}" presName="childText" presStyleLbl="conFgAcc1" presStyleIdx="1" presStyleCnt="4">
        <dgm:presLayoutVars>
          <dgm:bulletEnabled val="1"/>
        </dgm:presLayoutVars>
      </dgm:prSet>
      <dgm:spPr/>
    </dgm:pt>
    <dgm:pt modelId="{580BB396-2D9E-4104-8CB1-F41838D074A6}" type="pres">
      <dgm:prSet presAssocID="{639D0D8C-CF01-4D77-AD6B-D452948A250D}" presName="spaceBetweenRectangles" presStyleCnt="0"/>
      <dgm:spPr/>
    </dgm:pt>
    <dgm:pt modelId="{2D522AA3-597A-4155-977B-3581801CBE1E}" type="pres">
      <dgm:prSet presAssocID="{D3375469-C368-4606-B390-C17433B50600}" presName="parentLin" presStyleCnt="0"/>
      <dgm:spPr/>
    </dgm:pt>
    <dgm:pt modelId="{83817604-E5BF-4E3B-8BDF-133F90FA1437}" type="pres">
      <dgm:prSet presAssocID="{D3375469-C368-4606-B390-C17433B5060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2E24155-37DD-47C5-8B3C-261050DD490E}" type="pres">
      <dgm:prSet presAssocID="{D3375469-C368-4606-B390-C17433B50600}" presName="parentText" presStyleLbl="node1" presStyleIdx="2" presStyleCnt="4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B1A2B-106C-40B6-A956-F25C74A6DBBE}" type="pres">
      <dgm:prSet presAssocID="{D3375469-C368-4606-B390-C17433B50600}" presName="negativeSpace" presStyleCnt="0"/>
      <dgm:spPr/>
    </dgm:pt>
    <dgm:pt modelId="{B26A4C7F-1A6A-46EC-8428-9CFA3D06C93E}" type="pres">
      <dgm:prSet presAssocID="{D3375469-C368-4606-B390-C17433B50600}" presName="childText" presStyleLbl="conFgAcc1" presStyleIdx="2" presStyleCnt="4">
        <dgm:presLayoutVars>
          <dgm:bulletEnabled val="1"/>
        </dgm:presLayoutVars>
      </dgm:prSet>
      <dgm:spPr/>
    </dgm:pt>
    <dgm:pt modelId="{E1B99263-E8B9-4C59-A32D-1947B8A906C6}" type="pres">
      <dgm:prSet presAssocID="{49BB69C1-96F1-4AEB-BCBF-B9FE0E43A657}" presName="spaceBetweenRectangles" presStyleCnt="0"/>
      <dgm:spPr/>
    </dgm:pt>
    <dgm:pt modelId="{BA449AD7-1DFF-47B1-8D45-A43373B1A19C}" type="pres">
      <dgm:prSet presAssocID="{8EE52A0C-CFC3-441C-A4FA-2455E62C3183}" presName="parentLin" presStyleCnt="0"/>
      <dgm:spPr/>
    </dgm:pt>
    <dgm:pt modelId="{7CC287B2-7575-4F47-80A6-502273FF0EC1}" type="pres">
      <dgm:prSet presAssocID="{8EE52A0C-CFC3-441C-A4FA-2455E62C318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85B5E04-387B-457E-A348-DD3027EEC570}" type="pres">
      <dgm:prSet presAssocID="{8EE52A0C-CFC3-441C-A4FA-2455E62C3183}" presName="parentText" presStyleLbl="node1" presStyleIdx="3" presStyleCnt="4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1DA29-6278-4163-9095-2EEE34E0B4C0}" type="pres">
      <dgm:prSet presAssocID="{8EE52A0C-CFC3-441C-A4FA-2455E62C3183}" presName="negativeSpace" presStyleCnt="0"/>
      <dgm:spPr/>
    </dgm:pt>
    <dgm:pt modelId="{754BFEE6-8ACC-486D-8520-7C0FF17EF663}" type="pres">
      <dgm:prSet presAssocID="{8EE52A0C-CFC3-441C-A4FA-2455E62C318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F8027EA-24AB-40C5-9E0B-A5D2D368B1A7}" type="presOf" srcId="{95FF9556-AB7F-4061-9B18-E1BB62595FF9}" destId="{AE9ABDCE-FE7A-430A-974D-EA1DC38A65B1}" srcOrd="0" destOrd="0" presId="urn:microsoft.com/office/officeart/2005/8/layout/list1"/>
    <dgm:cxn modelId="{C4B112B7-91DF-409F-A801-B467839A167A}" type="presOf" srcId="{D3375469-C368-4606-B390-C17433B50600}" destId="{12E24155-37DD-47C5-8B3C-261050DD490E}" srcOrd="1" destOrd="0" presId="urn:microsoft.com/office/officeart/2005/8/layout/list1"/>
    <dgm:cxn modelId="{D11FB218-2771-43B4-8018-04FB2115F6A0}" type="presOf" srcId="{EA8599A5-F21A-4325-A24D-071EC65A8482}" destId="{82539612-34C8-4470-A7EF-B1EAEF2D67C1}" srcOrd="0" destOrd="0" presId="urn:microsoft.com/office/officeart/2005/8/layout/list1"/>
    <dgm:cxn modelId="{CC76B5EA-B984-4FB9-B2B7-44D516CAAB78}" type="presOf" srcId="{8EE52A0C-CFC3-441C-A4FA-2455E62C3183}" destId="{485B5E04-387B-457E-A348-DD3027EEC570}" srcOrd="1" destOrd="0" presId="urn:microsoft.com/office/officeart/2005/8/layout/list1"/>
    <dgm:cxn modelId="{C5D66670-74B3-48AC-89F4-9EEC42C2B568}" srcId="{F35B1014-F947-4B92-BA91-2D0AF8D25246}" destId="{95FF9556-AB7F-4061-9B18-E1BB62595FF9}" srcOrd="0" destOrd="0" parTransId="{644C1EE4-AB65-4DB0-BDC4-4ACD7A40DA93}" sibTransId="{42DC5FBC-3CCB-4326-962B-F00F4D69E952}"/>
    <dgm:cxn modelId="{0E9F5B29-73E3-4CA9-9C72-559F1B04B668}" srcId="{F35B1014-F947-4B92-BA91-2D0AF8D25246}" destId="{EA8599A5-F21A-4325-A24D-071EC65A8482}" srcOrd="1" destOrd="0" parTransId="{E6BCEAFC-4524-428E-8532-7B46FC634D8F}" sibTransId="{639D0D8C-CF01-4D77-AD6B-D452948A250D}"/>
    <dgm:cxn modelId="{EB9D1DC5-2E82-4BA2-BEE0-73707239A223}" srcId="{F35B1014-F947-4B92-BA91-2D0AF8D25246}" destId="{D3375469-C368-4606-B390-C17433B50600}" srcOrd="2" destOrd="0" parTransId="{DF95C875-2B2F-4AF3-A0CC-D2AD6011E5AF}" sibTransId="{49BB69C1-96F1-4AEB-BCBF-B9FE0E43A657}"/>
    <dgm:cxn modelId="{C53646C9-BB49-4710-BA95-A2E4ABEB3FC3}" type="presOf" srcId="{95FF9556-AB7F-4061-9B18-E1BB62595FF9}" destId="{86CEEDD8-1ABB-4C5E-BE32-3D99D0036F28}" srcOrd="1" destOrd="0" presId="urn:microsoft.com/office/officeart/2005/8/layout/list1"/>
    <dgm:cxn modelId="{2E0F856C-CBD7-464E-9443-E4614743793D}" type="presOf" srcId="{EA8599A5-F21A-4325-A24D-071EC65A8482}" destId="{DA0934EC-9119-4E85-BD19-27D9E3042586}" srcOrd="1" destOrd="0" presId="urn:microsoft.com/office/officeart/2005/8/layout/list1"/>
    <dgm:cxn modelId="{BE830855-D3A8-4136-A8C5-B96979CAFCE9}" srcId="{F35B1014-F947-4B92-BA91-2D0AF8D25246}" destId="{8EE52A0C-CFC3-441C-A4FA-2455E62C3183}" srcOrd="3" destOrd="0" parTransId="{5E3996D4-52E4-4C3C-89CF-467CE3587D3C}" sibTransId="{5965CA49-4175-45A7-9D2C-F0C86DEBA517}"/>
    <dgm:cxn modelId="{FAA82842-6A0C-430C-A5FC-68081AC2A1AC}" type="presOf" srcId="{F35B1014-F947-4B92-BA91-2D0AF8D25246}" destId="{FA3F8164-E74C-490A-A93A-6D72EBDFDA69}" srcOrd="0" destOrd="0" presId="urn:microsoft.com/office/officeart/2005/8/layout/list1"/>
    <dgm:cxn modelId="{F8DD0385-30EB-4E8D-B4A2-0A2538106C5C}" type="presOf" srcId="{D3375469-C368-4606-B390-C17433B50600}" destId="{83817604-E5BF-4E3B-8BDF-133F90FA1437}" srcOrd="0" destOrd="0" presId="urn:microsoft.com/office/officeart/2005/8/layout/list1"/>
    <dgm:cxn modelId="{0F84BB8C-4083-41B4-8D37-48E9CC1DCEDC}" type="presOf" srcId="{8EE52A0C-CFC3-441C-A4FA-2455E62C3183}" destId="{7CC287B2-7575-4F47-80A6-502273FF0EC1}" srcOrd="0" destOrd="0" presId="urn:microsoft.com/office/officeart/2005/8/layout/list1"/>
    <dgm:cxn modelId="{F17FF908-D54B-43FA-B63F-D418786C66AC}" type="presParOf" srcId="{FA3F8164-E74C-490A-A93A-6D72EBDFDA69}" destId="{E47F9948-063A-496F-B1EB-95267A2F8193}" srcOrd="0" destOrd="0" presId="urn:microsoft.com/office/officeart/2005/8/layout/list1"/>
    <dgm:cxn modelId="{673FAC33-0F0D-4834-90DA-D52109647BA8}" type="presParOf" srcId="{E47F9948-063A-496F-B1EB-95267A2F8193}" destId="{AE9ABDCE-FE7A-430A-974D-EA1DC38A65B1}" srcOrd="0" destOrd="0" presId="urn:microsoft.com/office/officeart/2005/8/layout/list1"/>
    <dgm:cxn modelId="{B8173EBE-6646-4AFA-86BA-BBF5194044D4}" type="presParOf" srcId="{E47F9948-063A-496F-B1EB-95267A2F8193}" destId="{86CEEDD8-1ABB-4C5E-BE32-3D99D0036F28}" srcOrd="1" destOrd="0" presId="urn:microsoft.com/office/officeart/2005/8/layout/list1"/>
    <dgm:cxn modelId="{0540BB41-3BF5-4BFF-BA06-B0F063380E9D}" type="presParOf" srcId="{FA3F8164-E74C-490A-A93A-6D72EBDFDA69}" destId="{8E3B9C57-C23E-494E-9DEA-8E5F5D47C8E8}" srcOrd="1" destOrd="0" presId="urn:microsoft.com/office/officeart/2005/8/layout/list1"/>
    <dgm:cxn modelId="{D5EDF9DF-DC74-4F56-9CDC-50DE15D59CE3}" type="presParOf" srcId="{FA3F8164-E74C-490A-A93A-6D72EBDFDA69}" destId="{F77CAF81-9843-4B5C-8953-3A2BB5B7125D}" srcOrd="2" destOrd="0" presId="urn:microsoft.com/office/officeart/2005/8/layout/list1"/>
    <dgm:cxn modelId="{B760981E-177D-487A-9F0B-68FD2BD6B49C}" type="presParOf" srcId="{FA3F8164-E74C-490A-A93A-6D72EBDFDA69}" destId="{A0D60463-3EB5-4CEA-A17A-5A1AEBDDE0AD}" srcOrd="3" destOrd="0" presId="urn:microsoft.com/office/officeart/2005/8/layout/list1"/>
    <dgm:cxn modelId="{4AFEEB0A-43B0-483B-BC32-BFB0F2A292F1}" type="presParOf" srcId="{FA3F8164-E74C-490A-A93A-6D72EBDFDA69}" destId="{AB904FAA-1519-439C-B1CE-C0CFF5644686}" srcOrd="4" destOrd="0" presId="urn:microsoft.com/office/officeart/2005/8/layout/list1"/>
    <dgm:cxn modelId="{D8B82C56-E5DC-4D18-8391-FA7FC4134E0A}" type="presParOf" srcId="{AB904FAA-1519-439C-B1CE-C0CFF5644686}" destId="{82539612-34C8-4470-A7EF-B1EAEF2D67C1}" srcOrd="0" destOrd="0" presId="urn:microsoft.com/office/officeart/2005/8/layout/list1"/>
    <dgm:cxn modelId="{F7C9B012-5473-4333-A983-B2EB1A4A8F55}" type="presParOf" srcId="{AB904FAA-1519-439C-B1CE-C0CFF5644686}" destId="{DA0934EC-9119-4E85-BD19-27D9E3042586}" srcOrd="1" destOrd="0" presId="urn:microsoft.com/office/officeart/2005/8/layout/list1"/>
    <dgm:cxn modelId="{86E5A2D8-ED18-4DCA-A620-A4A1F8C4605B}" type="presParOf" srcId="{FA3F8164-E74C-490A-A93A-6D72EBDFDA69}" destId="{93FD52B2-8484-4DA6-AD44-B2664546C585}" srcOrd="5" destOrd="0" presId="urn:microsoft.com/office/officeart/2005/8/layout/list1"/>
    <dgm:cxn modelId="{A78A2CEE-B01B-4CD5-BC56-601C66E57F81}" type="presParOf" srcId="{FA3F8164-E74C-490A-A93A-6D72EBDFDA69}" destId="{60B31CA4-2C13-426C-B337-1A60E3943CCF}" srcOrd="6" destOrd="0" presId="urn:microsoft.com/office/officeart/2005/8/layout/list1"/>
    <dgm:cxn modelId="{EAD732E1-CCB5-41B9-81B1-8FCF37D1291F}" type="presParOf" srcId="{FA3F8164-E74C-490A-A93A-6D72EBDFDA69}" destId="{580BB396-2D9E-4104-8CB1-F41838D074A6}" srcOrd="7" destOrd="0" presId="urn:microsoft.com/office/officeart/2005/8/layout/list1"/>
    <dgm:cxn modelId="{CDB9BDAD-188E-47BB-BADE-71DB10F93707}" type="presParOf" srcId="{FA3F8164-E74C-490A-A93A-6D72EBDFDA69}" destId="{2D522AA3-597A-4155-977B-3581801CBE1E}" srcOrd="8" destOrd="0" presId="urn:microsoft.com/office/officeart/2005/8/layout/list1"/>
    <dgm:cxn modelId="{76C0B9F9-E83E-4418-939B-1613B2FD84A7}" type="presParOf" srcId="{2D522AA3-597A-4155-977B-3581801CBE1E}" destId="{83817604-E5BF-4E3B-8BDF-133F90FA1437}" srcOrd="0" destOrd="0" presId="urn:microsoft.com/office/officeart/2005/8/layout/list1"/>
    <dgm:cxn modelId="{DA88BCD8-3455-45E2-A16E-24F2A1E8398F}" type="presParOf" srcId="{2D522AA3-597A-4155-977B-3581801CBE1E}" destId="{12E24155-37DD-47C5-8B3C-261050DD490E}" srcOrd="1" destOrd="0" presId="urn:microsoft.com/office/officeart/2005/8/layout/list1"/>
    <dgm:cxn modelId="{D45C0885-09A0-4D6A-92ED-237ADD4425A7}" type="presParOf" srcId="{FA3F8164-E74C-490A-A93A-6D72EBDFDA69}" destId="{910B1A2B-106C-40B6-A956-F25C74A6DBBE}" srcOrd="9" destOrd="0" presId="urn:microsoft.com/office/officeart/2005/8/layout/list1"/>
    <dgm:cxn modelId="{2E16A1D3-0F2A-4EBD-B754-00E78CB9AC8A}" type="presParOf" srcId="{FA3F8164-E74C-490A-A93A-6D72EBDFDA69}" destId="{B26A4C7F-1A6A-46EC-8428-9CFA3D06C93E}" srcOrd="10" destOrd="0" presId="urn:microsoft.com/office/officeart/2005/8/layout/list1"/>
    <dgm:cxn modelId="{2CA16C2E-E8B8-45F3-858E-758B1AAA124F}" type="presParOf" srcId="{FA3F8164-E74C-490A-A93A-6D72EBDFDA69}" destId="{E1B99263-E8B9-4C59-A32D-1947B8A906C6}" srcOrd="11" destOrd="0" presId="urn:microsoft.com/office/officeart/2005/8/layout/list1"/>
    <dgm:cxn modelId="{A0C91823-0943-496D-94B3-94FFB3745E27}" type="presParOf" srcId="{FA3F8164-E74C-490A-A93A-6D72EBDFDA69}" destId="{BA449AD7-1DFF-47B1-8D45-A43373B1A19C}" srcOrd="12" destOrd="0" presId="urn:microsoft.com/office/officeart/2005/8/layout/list1"/>
    <dgm:cxn modelId="{3ACC1A58-CE09-4B7C-9ED4-BB179DB53A28}" type="presParOf" srcId="{BA449AD7-1DFF-47B1-8D45-A43373B1A19C}" destId="{7CC287B2-7575-4F47-80A6-502273FF0EC1}" srcOrd="0" destOrd="0" presId="urn:microsoft.com/office/officeart/2005/8/layout/list1"/>
    <dgm:cxn modelId="{7461D8CD-A1F4-4E4A-A6A6-FDE298DEE955}" type="presParOf" srcId="{BA449AD7-1DFF-47B1-8D45-A43373B1A19C}" destId="{485B5E04-387B-457E-A348-DD3027EEC570}" srcOrd="1" destOrd="0" presId="urn:microsoft.com/office/officeart/2005/8/layout/list1"/>
    <dgm:cxn modelId="{5BD16742-2D20-4AE6-B60C-FEE0CAC2C09C}" type="presParOf" srcId="{FA3F8164-E74C-490A-A93A-6D72EBDFDA69}" destId="{A261DA29-6278-4163-9095-2EEE34E0B4C0}" srcOrd="13" destOrd="0" presId="urn:microsoft.com/office/officeart/2005/8/layout/list1"/>
    <dgm:cxn modelId="{88CBC25F-A9C1-4177-9390-22946B9C147A}" type="presParOf" srcId="{FA3F8164-E74C-490A-A93A-6D72EBDFDA69}" destId="{754BFEE6-8ACC-486D-8520-7C0FF17EF6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6D954-0E18-4899-B792-87565EE3B746}">
      <dsp:nvSpPr>
        <dsp:cNvPr id="0" name=""/>
        <dsp:cNvSpPr/>
      </dsp:nvSpPr>
      <dsp:spPr>
        <a:xfrm>
          <a:off x="3602012" y="2718201"/>
          <a:ext cx="1939974" cy="193997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ВТГ</a:t>
          </a:r>
          <a:endParaRPr lang="ru-RU" sz="8000" kern="1200" dirty="0"/>
        </a:p>
      </dsp:txBody>
      <dsp:txXfrm>
        <a:off x="3602012" y="2718201"/>
        <a:ext cx="1939974" cy="1939974"/>
      </dsp:txXfrm>
    </dsp:sp>
    <dsp:sp modelId="{332217C0-C377-43AE-82A7-C4F88B75D678}">
      <dsp:nvSpPr>
        <dsp:cNvPr id="0" name=""/>
        <dsp:cNvSpPr/>
      </dsp:nvSpPr>
      <dsp:spPr>
        <a:xfrm rot="16200000">
          <a:off x="4366814" y="2012877"/>
          <a:ext cx="410371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200000">
        <a:off x="4366814" y="2012877"/>
        <a:ext cx="410371" cy="659591"/>
      </dsp:txXfrm>
    </dsp:sp>
    <dsp:sp modelId="{F36345ED-D815-4B83-9F4E-5138CC23C9A5}">
      <dsp:nvSpPr>
        <dsp:cNvPr id="0" name=""/>
        <dsp:cNvSpPr/>
      </dsp:nvSpPr>
      <dsp:spPr>
        <a:xfrm>
          <a:off x="3192978" y="3940"/>
          <a:ext cx="2758042" cy="193997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Наставник начинающего учителя</a:t>
          </a:r>
          <a:endParaRPr lang="ru-RU" sz="2400" kern="1200" dirty="0"/>
        </a:p>
      </dsp:txBody>
      <dsp:txXfrm>
        <a:off x="3192978" y="3940"/>
        <a:ext cx="2758042" cy="1939974"/>
      </dsp:txXfrm>
    </dsp:sp>
    <dsp:sp modelId="{1BF0ECDB-0F84-4D40-B8D3-E1DDDA366EB4}">
      <dsp:nvSpPr>
        <dsp:cNvPr id="0" name=""/>
        <dsp:cNvSpPr/>
      </dsp:nvSpPr>
      <dsp:spPr>
        <a:xfrm rot="20251447">
          <a:off x="5542473" y="2912493"/>
          <a:ext cx="214610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20251447">
        <a:off x="5542473" y="2912493"/>
        <a:ext cx="214610" cy="659591"/>
      </dsp:txXfrm>
    </dsp:sp>
    <dsp:sp modelId="{1EA7579B-1171-4780-A2C9-7F78609372CD}">
      <dsp:nvSpPr>
        <dsp:cNvPr id="0" name=""/>
        <dsp:cNvSpPr/>
      </dsp:nvSpPr>
      <dsp:spPr>
        <a:xfrm>
          <a:off x="5652107" y="1700809"/>
          <a:ext cx="2758042" cy="193997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Распространение опыта</a:t>
          </a:r>
          <a:endParaRPr lang="ru-RU" sz="2400" kern="1200" dirty="0"/>
        </a:p>
      </dsp:txBody>
      <dsp:txXfrm>
        <a:off x="5652107" y="1700809"/>
        <a:ext cx="2758042" cy="1939974"/>
      </dsp:txXfrm>
    </dsp:sp>
    <dsp:sp modelId="{2F8E7A09-9008-41A8-B3D3-7756BC188A7A}">
      <dsp:nvSpPr>
        <dsp:cNvPr id="0" name=""/>
        <dsp:cNvSpPr/>
      </dsp:nvSpPr>
      <dsp:spPr>
        <a:xfrm rot="3265659">
          <a:off x="5147741" y="4411365"/>
          <a:ext cx="354689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3265659">
        <a:off x="5147741" y="4411365"/>
        <a:ext cx="354689" cy="659591"/>
      </dsp:txXfrm>
    </dsp:sp>
    <dsp:sp modelId="{86BA46F3-2B6B-4923-8003-8058100F517F}">
      <dsp:nvSpPr>
        <dsp:cNvPr id="0" name=""/>
        <dsp:cNvSpPr/>
      </dsp:nvSpPr>
      <dsp:spPr>
        <a:xfrm>
          <a:off x="4766293" y="4918025"/>
          <a:ext cx="2758042" cy="193997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Редакторская группа</a:t>
          </a:r>
          <a:endParaRPr lang="ru-RU" sz="2400" kern="1200" dirty="0"/>
        </a:p>
      </dsp:txBody>
      <dsp:txXfrm>
        <a:off x="4766293" y="4918025"/>
        <a:ext cx="2758042" cy="1939974"/>
      </dsp:txXfrm>
    </dsp:sp>
    <dsp:sp modelId="{E59F6CC5-6FD3-4920-92AE-DB4FDFD2A768}">
      <dsp:nvSpPr>
        <dsp:cNvPr id="0" name=""/>
        <dsp:cNvSpPr/>
      </dsp:nvSpPr>
      <dsp:spPr>
        <a:xfrm rot="7132687">
          <a:off x="3849199" y="4424132"/>
          <a:ext cx="270023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7132687">
        <a:off x="3849199" y="4424132"/>
        <a:ext cx="270023" cy="659591"/>
      </dsp:txXfrm>
    </dsp:sp>
    <dsp:sp modelId="{E57F4A55-8A14-40AD-B57C-9C5CD7FBC9AF}">
      <dsp:nvSpPr>
        <dsp:cNvPr id="0" name=""/>
        <dsp:cNvSpPr/>
      </dsp:nvSpPr>
      <dsp:spPr>
        <a:xfrm>
          <a:off x="1979711" y="4918016"/>
          <a:ext cx="2758042" cy="193997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Сетевое сообщество наставников</a:t>
          </a:r>
          <a:endParaRPr lang="ru-RU" sz="2400" kern="1200" dirty="0"/>
        </a:p>
      </dsp:txBody>
      <dsp:txXfrm>
        <a:off x="1979711" y="4918016"/>
        <a:ext cx="2758042" cy="1939974"/>
      </dsp:txXfrm>
    </dsp:sp>
    <dsp:sp modelId="{8C01EBCE-90B0-424E-A32F-BD11A503DE36}">
      <dsp:nvSpPr>
        <dsp:cNvPr id="0" name=""/>
        <dsp:cNvSpPr/>
      </dsp:nvSpPr>
      <dsp:spPr>
        <a:xfrm rot="11834770">
          <a:off x="3345645" y="3011578"/>
          <a:ext cx="218332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1834770">
        <a:off x="3345645" y="3011578"/>
        <a:ext cx="218332" cy="659591"/>
      </dsp:txXfrm>
    </dsp:sp>
    <dsp:sp modelId="{0C37C29B-4962-48FF-B864-B16C1EFAB02B}">
      <dsp:nvSpPr>
        <dsp:cNvPr id="0" name=""/>
        <dsp:cNvSpPr/>
      </dsp:nvSpPr>
      <dsp:spPr>
        <a:xfrm>
          <a:off x="611561" y="1916839"/>
          <a:ext cx="2758042" cy="193997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Наставник учителя с профессиональным дефицитом</a:t>
          </a:r>
          <a:endParaRPr lang="ru-RU" sz="2100" kern="1200" dirty="0"/>
        </a:p>
      </dsp:txBody>
      <dsp:txXfrm>
        <a:off x="611561" y="1916839"/>
        <a:ext cx="2758042" cy="19399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7CAF81-9843-4B5C-8953-3A2BB5B7125D}">
      <dsp:nvSpPr>
        <dsp:cNvPr id="0" name=""/>
        <dsp:cNvSpPr/>
      </dsp:nvSpPr>
      <dsp:spPr>
        <a:xfrm>
          <a:off x="0" y="503752"/>
          <a:ext cx="8686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CEEDD8-1ABB-4C5E-BE32-3D99D0036F28}">
      <dsp:nvSpPr>
        <dsp:cNvPr id="0" name=""/>
        <dsp:cNvSpPr/>
      </dsp:nvSpPr>
      <dsp:spPr>
        <a:xfrm>
          <a:off x="434340" y="75712"/>
          <a:ext cx="7818033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Региональные семинары на базе гимназии - 3</a:t>
          </a:r>
          <a:endParaRPr lang="ru-RU" sz="2800" kern="1200" dirty="0"/>
        </a:p>
      </dsp:txBody>
      <dsp:txXfrm>
        <a:off x="434340" y="75712"/>
        <a:ext cx="7818033" cy="856080"/>
      </dsp:txXfrm>
    </dsp:sp>
    <dsp:sp modelId="{60B31CA4-2C13-426C-B337-1A60E3943CCF}">
      <dsp:nvSpPr>
        <dsp:cNvPr id="0" name=""/>
        <dsp:cNvSpPr/>
      </dsp:nvSpPr>
      <dsp:spPr>
        <a:xfrm>
          <a:off x="0" y="1819192"/>
          <a:ext cx="8686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0934EC-9119-4E85-BD19-27D9E3042586}">
      <dsp:nvSpPr>
        <dsp:cNvPr id="0" name=""/>
        <dsp:cNvSpPr/>
      </dsp:nvSpPr>
      <dsp:spPr>
        <a:xfrm>
          <a:off x="434340" y="1391152"/>
          <a:ext cx="7818033" cy="85608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Городские семинары на базе гимназии - 1</a:t>
          </a:r>
          <a:endParaRPr lang="ru-RU" sz="2800" kern="1200" dirty="0"/>
        </a:p>
      </dsp:txBody>
      <dsp:txXfrm>
        <a:off x="434340" y="1391152"/>
        <a:ext cx="7818033" cy="856080"/>
      </dsp:txXfrm>
    </dsp:sp>
    <dsp:sp modelId="{B26A4C7F-1A6A-46EC-8428-9CFA3D06C93E}">
      <dsp:nvSpPr>
        <dsp:cNvPr id="0" name=""/>
        <dsp:cNvSpPr/>
      </dsp:nvSpPr>
      <dsp:spPr>
        <a:xfrm>
          <a:off x="0" y="3134632"/>
          <a:ext cx="8686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E24155-37DD-47C5-8B3C-261050DD490E}">
      <dsp:nvSpPr>
        <dsp:cNvPr id="0" name=""/>
        <dsp:cNvSpPr/>
      </dsp:nvSpPr>
      <dsp:spPr>
        <a:xfrm>
          <a:off x="434340" y="2706592"/>
          <a:ext cx="7818033" cy="85608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Выступления на региональных семинарах – 2</a:t>
          </a:r>
          <a:endParaRPr lang="ru-RU" sz="2800" kern="1200" dirty="0"/>
        </a:p>
      </dsp:txBody>
      <dsp:txXfrm>
        <a:off x="434340" y="2706592"/>
        <a:ext cx="7818033" cy="856080"/>
      </dsp:txXfrm>
    </dsp:sp>
    <dsp:sp modelId="{754BFEE6-8ACC-486D-8520-7C0FF17EF663}">
      <dsp:nvSpPr>
        <dsp:cNvPr id="0" name=""/>
        <dsp:cNvSpPr/>
      </dsp:nvSpPr>
      <dsp:spPr>
        <a:xfrm>
          <a:off x="0" y="4450071"/>
          <a:ext cx="8686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B5E04-387B-457E-A348-DD3027EEC570}">
      <dsp:nvSpPr>
        <dsp:cNvPr id="0" name=""/>
        <dsp:cNvSpPr/>
      </dsp:nvSpPr>
      <dsp:spPr>
        <a:xfrm>
          <a:off x="434340" y="4022032"/>
          <a:ext cx="7818033" cy="8560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Выступления на городских семинарах - 3</a:t>
          </a:r>
          <a:endParaRPr lang="ru-RU" sz="2800" kern="1200" dirty="0"/>
        </a:p>
      </dsp:txBody>
      <dsp:txXfrm>
        <a:off x="434340" y="4022032"/>
        <a:ext cx="7818033" cy="8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16FB-6A0F-435B-9A6F-423B204338D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0583-60EA-4055-B203-3E41A5745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1496_2.jpg"/>
          <p:cNvPicPr>
            <a:picLocks noChangeAspect="1"/>
          </p:cNvPicPr>
          <p:nvPr/>
        </p:nvPicPr>
        <p:blipFill>
          <a:blip r:embed="rId2" cstate="print"/>
          <a:srcRect l="5191" t="7891" r="15442" b="8562"/>
          <a:stretch>
            <a:fillRect/>
          </a:stretch>
        </p:blipFill>
        <p:spPr>
          <a:xfrm>
            <a:off x="0" y="-24"/>
            <a:ext cx="9215470" cy="687882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06" y="1285860"/>
            <a:ext cx="4214842" cy="3143272"/>
          </a:xfrm>
          <a:prstGeom prst="roundRect">
            <a:avLst/>
          </a:prstGeom>
          <a:solidFill>
            <a:srgbClr val="FFAFFF"/>
          </a:solidFill>
          <a:ln>
            <a:solidFill>
              <a:srgbClr val="FF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МБОУ «Гимназия №4» г.Брянска</a:t>
            </a:r>
            <a:endParaRPr lang="ru-RU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06" y="642918"/>
            <a:ext cx="4214842" cy="2786082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НАСТАВНИЧЕСТВО </a:t>
            </a:r>
            <a:br>
              <a:rPr lang="ru-RU" sz="3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3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 ЦИФРОВОЙ ОБРАЗОВАТЕЛЬНОЙ СРЕДЕ</a:t>
            </a:r>
            <a:endParaRPr lang="ru-RU" sz="3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736"/>
            <a:ext cx="8568952" cy="542926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500" b="1" dirty="0" smtClean="0"/>
              <a:t>ИТОГИ:</a:t>
            </a:r>
          </a:p>
          <a:p>
            <a:pPr lvl="0" algn="just"/>
            <a:r>
              <a:rPr lang="ru-RU" sz="2800" dirty="0" smtClean="0"/>
              <a:t>Разработаны и описаны содержательный, организационный и функциональный аспекты модели наставничества:</a:t>
            </a:r>
          </a:p>
          <a:p>
            <a:pPr lvl="1" algn="just"/>
            <a:r>
              <a:rPr lang="ru-RU" sz="2400" dirty="0" smtClean="0"/>
              <a:t> «Учитель-наставник – Начинающий учитель», </a:t>
            </a:r>
          </a:p>
          <a:p>
            <a:pPr lvl="1" algn="just"/>
            <a:r>
              <a:rPr lang="ru-RU" sz="2400" dirty="0" smtClean="0"/>
              <a:t>«Учитель – Учитель» (профессиональный дефицит),</a:t>
            </a:r>
          </a:p>
          <a:p>
            <a:pPr marL="446088" lvl="1" indent="0" algn="just">
              <a:buFont typeface="Wingdings" pitchFamily="2" charset="2"/>
              <a:buChar char="ü"/>
            </a:pPr>
            <a:r>
              <a:rPr lang="ru-RU" dirty="0" smtClean="0"/>
              <a:t>взаимодействие с Администратором, Учителем, Учеником, Родителем;</a:t>
            </a:r>
          </a:p>
          <a:p>
            <a:pPr marL="446088" lvl="1" indent="0" algn="just">
              <a:buFont typeface="Wingdings" pitchFamily="2" charset="2"/>
              <a:buChar char="ü"/>
            </a:pPr>
            <a:r>
              <a:rPr lang="ru-RU" dirty="0" smtClean="0"/>
              <a:t>нормативно-правовое регулирование;</a:t>
            </a:r>
          </a:p>
          <a:p>
            <a:pPr marL="446088" lvl="1" indent="0" algn="just">
              <a:buFont typeface="Wingdings" pitchFamily="2" charset="2"/>
              <a:buChar char="ü"/>
            </a:pPr>
            <a:r>
              <a:rPr lang="ru-RU" dirty="0" smtClean="0"/>
              <a:t>алгоритм определения дефицита;</a:t>
            </a:r>
          </a:p>
          <a:p>
            <a:pPr marL="446088" lvl="1" indent="0" algn="just">
              <a:buFont typeface="Wingdings" pitchFamily="2" charset="2"/>
              <a:buChar char="ü"/>
            </a:pPr>
            <a:r>
              <a:rPr lang="ru-RU" dirty="0" smtClean="0"/>
              <a:t>алгоритм разработки программы наставничества;</a:t>
            </a:r>
          </a:p>
          <a:p>
            <a:pPr marL="446088" lvl="1" indent="0" algn="just">
              <a:buFont typeface="Wingdings" pitchFamily="2" charset="2"/>
              <a:buChar char="ü"/>
            </a:pPr>
            <a:r>
              <a:rPr lang="ru-RU" dirty="0" smtClean="0"/>
              <a:t>циклограмма работы наставника;</a:t>
            </a:r>
          </a:p>
          <a:p>
            <a:pPr marL="446088" lvl="1" indent="0" algn="just">
              <a:buFont typeface="Wingdings" pitchFamily="2" charset="2"/>
              <a:buChar char="ü"/>
            </a:pPr>
            <a:r>
              <a:rPr lang="ru-RU" dirty="0" smtClean="0"/>
              <a:t>шаблоны документов и диагностических материалов;</a:t>
            </a:r>
          </a:p>
          <a:p>
            <a:pPr marL="446088" lvl="1" indent="0" algn="just">
              <a:buFont typeface="Wingdings" pitchFamily="2" charset="2"/>
              <a:buChar char="ü"/>
            </a:pPr>
            <a:r>
              <a:rPr lang="ru-RU" dirty="0" smtClean="0"/>
              <a:t>....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2022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г. – экспериментальный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1134" y="836712"/>
            <a:ext cx="1847370" cy="10556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Учитель – </a:t>
            </a:r>
          </a:p>
          <a:p>
            <a:r>
              <a:rPr lang="ru-RU" sz="2800" dirty="0" smtClean="0"/>
              <a:t>Учитель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736"/>
            <a:ext cx="8568952" cy="50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500" b="1" dirty="0" smtClean="0"/>
              <a:t>ИТОГИ:</a:t>
            </a:r>
          </a:p>
          <a:p>
            <a:pPr lvl="0" algn="just"/>
            <a:r>
              <a:rPr lang="ru-RU" sz="2800" dirty="0" smtClean="0"/>
              <a:t>2021 - 2022 </a:t>
            </a:r>
            <a:r>
              <a:rPr lang="ru-RU" sz="2800" dirty="0" err="1" smtClean="0"/>
              <a:t>уч.г</a:t>
            </a:r>
            <a:r>
              <a:rPr lang="ru-RU" sz="2800" dirty="0" smtClean="0"/>
              <a:t>. - 18 пар «Учитель – Учитель», в т.ч. 10 пар «Учитель-наставник – Начинающий учитель» </a:t>
            </a:r>
          </a:p>
          <a:p>
            <a:pPr lvl="0" algn="just"/>
            <a:r>
              <a:rPr lang="ru-RU" sz="2800" dirty="0" smtClean="0"/>
              <a:t>Сентябрь 2022 г. + 8 пар «Учитель – Начинающий учитель»</a:t>
            </a:r>
          </a:p>
          <a:p>
            <a:pPr lvl="0" algn="just"/>
            <a:r>
              <a:rPr lang="ru-RU" sz="2800" dirty="0" smtClean="0"/>
              <a:t>2021-2022 </a:t>
            </a:r>
            <a:r>
              <a:rPr lang="ru-RU" sz="2800" dirty="0" err="1" smtClean="0"/>
              <a:t>уч.г</a:t>
            </a:r>
            <a:r>
              <a:rPr lang="ru-RU" sz="2800" dirty="0" smtClean="0"/>
              <a:t>. – апробирована модель «Наставник-учитель – начинающие учителя» (1+3).</a:t>
            </a:r>
          </a:p>
          <a:p>
            <a:pPr algn="just"/>
            <a:r>
              <a:rPr lang="ru-RU" sz="2800" dirty="0" smtClean="0"/>
              <a:t>Апробированы 26 индивидуальных программ наставничества «Учитель – Учитель» и групповая программа наставничества. </a:t>
            </a:r>
          </a:p>
          <a:p>
            <a:pPr algn="just">
              <a:buNone/>
            </a:pP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2022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г. – экспериментальный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134" y="836712"/>
            <a:ext cx="1847370" cy="10556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Учитель – </a:t>
            </a:r>
          </a:p>
          <a:p>
            <a:r>
              <a:rPr lang="ru-RU" sz="2800" dirty="0" smtClean="0"/>
              <a:t>Учитель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736"/>
            <a:ext cx="8568952" cy="5429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500" b="1" dirty="0" smtClean="0"/>
              <a:t>ИТОГИ: </a:t>
            </a:r>
            <a:r>
              <a:rPr lang="ru-RU" dirty="0" smtClean="0"/>
              <a:t>организационные формы</a:t>
            </a:r>
            <a:endParaRPr lang="ru-RU" sz="3500" dirty="0" smtClean="0"/>
          </a:p>
          <a:p>
            <a:pPr algn="just"/>
            <a:r>
              <a:rPr lang="ru-RU" dirty="0" smtClean="0"/>
              <a:t>Установочный семинар «Школа начинающего учителя»</a:t>
            </a:r>
          </a:p>
          <a:p>
            <a:pPr algn="just"/>
            <a:r>
              <a:rPr lang="ru-RU" dirty="0" smtClean="0"/>
              <a:t>«Педагогическая командировка в гимназию»</a:t>
            </a:r>
          </a:p>
          <a:p>
            <a:pPr algn="just"/>
            <a:r>
              <a:rPr lang="ru-RU" dirty="0" smtClean="0"/>
              <a:t>Фестиваль «Первый урок»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2022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г. – экспериментальный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134" y="836712"/>
            <a:ext cx="1847370" cy="10556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Учитель – </a:t>
            </a:r>
          </a:p>
          <a:p>
            <a:r>
              <a:rPr lang="ru-RU" sz="2800" dirty="0" smtClean="0"/>
              <a:t>Учитель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736"/>
            <a:ext cx="8568952" cy="5429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500" b="1" dirty="0" smtClean="0"/>
              <a:t>ИТОГИ: </a:t>
            </a:r>
            <a:r>
              <a:rPr lang="ru-RU" dirty="0" smtClean="0"/>
              <a:t>организационные формы</a:t>
            </a:r>
            <a:endParaRPr lang="ru-RU" sz="3500" dirty="0" smtClean="0"/>
          </a:p>
          <a:p>
            <a:pPr algn="just"/>
            <a:r>
              <a:rPr lang="ru-RU" dirty="0" smtClean="0"/>
              <a:t>Установочный семинар «Школа начинающего учителя»</a:t>
            </a:r>
          </a:p>
          <a:p>
            <a:pPr algn="just"/>
            <a:r>
              <a:rPr lang="ru-RU" dirty="0" smtClean="0"/>
              <a:t>«Педагогическая командировка в гимназию»</a:t>
            </a:r>
          </a:p>
          <a:p>
            <a:pPr algn="just"/>
            <a:r>
              <a:rPr lang="ru-RU" dirty="0" smtClean="0"/>
              <a:t>Фестиваль «Первый урок»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2022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г. – экспериментальный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134" y="836712"/>
            <a:ext cx="1847370" cy="10556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Учитель – </a:t>
            </a:r>
          </a:p>
          <a:p>
            <a:r>
              <a:rPr lang="ru-RU" sz="2800" dirty="0" smtClean="0"/>
              <a:t>Учитель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736"/>
            <a:ext cx="8568952" cy="542926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500" b="1" dirty="0" smtClean="0"/>
              <a:t>ИТОГИ:</a:t>
            </a:r>
            <a:endParaRPr lang="ru-RU" sz="3500" dirty="0" smtClean="0"/>
          </a:p>
          <a:p>
            <a:pPr algn="just"/>
            <a:r>
              <a:rPr lang="ru-RU" dirty="0" smtClean="0"/>
              <a:t>Модель наставничества «Учитель – Ученик» по сопровождению обучающихся с риском учебных трудностей на базе консультативного центра гимназии – 8 групп, 8 наставников общая численность учащихся – 137 чел.</a:t>
            </a:r>
          </a:p>
          <a:p>
            <a:pPr algn="just"/>
            <a:r>
              <a:rPr lang="ru-RU" dirty="0" smtClean="0"/>
              <a:t>Модель наставничества «Учитель – Ученик» по сопровождению обучающихся – участников олимпиадного движения на базе летнего профильного лагеря и курса внеурочной деятельности «Олимп» – 1 группа, 2 наставника, общая численность детей – 18 чел.</a:t>
            </a:r>
          </a:p>
          <a:p>
            <a:pPr algn="just"/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2022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г. – экспериментальный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134" y="836712"/>
            <a:ext cx="1847370" cy="10556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Учитель – </a:t>
            </a:r>
          </a:p>
          <a:p>
            <a:r>
              <a:rPr lang="ru-RU" sz="2800" dirty="0" smtClean="0"/>
              <a:t>Ученик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736"/>
            <a:ext cx="8568952" cy="5429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500" b="1" dirty="0" smtClean="0"/>
              <a:t>ИТОГИ:</a:t>
            </a:r>
            <a:endParaRPr lang="ru-RU" sz="3500" dirty="0" smtClean="0"/>
          </a:p>
          <a:p>
            <a:pPr algn="just"/>
            <a:r>
              <a:rPr lang="ru-RU" dirty="0" smtClean="0"/>
              <a:t>Модель наставничества «Ученик – Ученик» по сопровождению обучающихся с риском учебных трудностей на базе консультативного центра гимназии – 12 групп, 12 наставников общая численность учащихся – 120 чел.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2022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г. – экспериментальный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134" y="836712"/>
            <a:ext cx="1847370" cy="105560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Ученик – </a:t>
            </a:r>
          </a:p>
          <a:p>
            <a:r>
              <a:rPr lang="ru-RU" sz="2800" dirty="0" smtClean="0"/>
              <a:t>Ученик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ru-RU" dirty="0" smtClean="0"/>
              <a:t>Распространение опыта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987008" cy="133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Продолжение реализации проекта 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5283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Применение технологий </a:t>
            </a:r>
            <a:r>
              <a:rPr lang="ru-RU" dirty="0" err="1" smtClean="0"/>
              <a:t>тьюторского</a:t>
            </a:r>
            <a:r>
              <a:rPr lang="ru-RU" dirty="0" smtClean="0"/>
              <a:t> сопровождения в работе наставника с разными целевыми группами.</a:t>
            </a:r>
          </a:p>
          <a:p>
            <a:pPr lvl="0"/>
            <a:r>
              <a:rPr lang="ru-RU" dirty="0" smtClean="0"/>
              <a:t>Разработка специализированных программ наставничества в модели «Учитель – Ученик».</a:t>
            </a:r>
          </a:p>
          <a:p>
            <a:r>
              <a:rPr lang="ru-RU" dirty="0" smtClean="0"/>
              <a:t>Описание модели наставничества «Ученик – Ученик»</a:t>
            </a:r>
          </a:p>
          <a:p>
            <a:r>
              <a:rPr lang="ru-RU" dirty="0" smtClean="0"/>
              <a:t>… «Ученик – Учитель»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323888" y="116632"/>
            <a:ext cx="2375904" cy="13318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Задачи успешно выполнены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556792"/>
            <a:ext cx="8568952" cy="133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Новые линии 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развития проекта: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1496_2.jpg"/>
          <p:cNvPicPr>
            <a:picLocks noChangeAspect="1"/>
          </p:cNvPicPr>
          <p:nvPr/>
        </p:nvPicPr>
        <p:blipFill>
          <a:blip r:embed="rId2" cstate="print"/>
          <a:srcRect l="5191" t="7891" r="15442" b="8562"/>
          <a:stretch>
            <a:fillRect/>
          </a:stretch>
        </p:blipFill>
        <p:spPr>
          <a:xfrm>
            <a:off x="0" y="-24"/>
            <a:ext cx="9215470" cy="687882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06" y="1285860"/>
            <a:ext cx="4214842" cy="3143272"/>
          </a:xfrm>
          <a:prstGeom prst="roundRect">
            <a:avLst/>
          </a:prstGeom>
          <a:solidFill>
            <a:srgbClr val="FFAFFF"/>
          </a:solidFill>
          <a:ln>
            <a:solidFill>
              <a:srgbClr val="FF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МБОУ «Гимназия №4» г.Брянска</a:t>
            </a:r>
            <a:endParaRPr lang="ru-RU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06" y="642918"/>
            <a:ext cx="4214842" cy="2786082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НАСТАВНИЧЕСТВО </a:t>
            </a:r>
            <a:br>
              <a:rPr lang="ru-RU" sz="3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3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 ЦИФРОВОЙ ОБРАЗОВАТЕЛЬНОЙ СРЕДЕ</a:t>
            </a:r>
            <a:endParaRPr lang="ru-RU" sz="3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5214950"/>
            <a:ext cx="8072494" cy="1143008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НАПРАВЛЕНИЕ: Реализация инновационных образовательных проектов, направленных на разработку и внедрение моделей развивающихся профессиональных сообществ педагогов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7" name="Picture 3" descr="C:\Users\1\Documents\1_РИП\РИП-2_отчеты\Новая папка (3)\1919981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85271"/>
            <a:ext cx="7215238" cy="405857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0006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АКТУАЛЬНОСТЬ</a:t>
            </a:r>
          </a:p>
          <a:p>
            <a:pPr algn="just"/>
            <a:r>
              <a:rPr lang="ru-RU" sz="2800" dirty="0" smtClean="0"/>
              <a:t>Система учительского роста → новая педагогическая позиция → необходимость модели деятельности </a:t>
            </a:r>
          </a:p>
          <a:p>
            <a:pPr algn="just"/>
            <a:r>
              <a:rPr lang="ru-RU" sz="2800" dirty="0" smtClean="0"/>
              <a:t>«Взросление» педагогических кадров + кризис системы проф. образования → необходимость наставничества учителя</a:t>
            </a:r>
          </a:p>
          <a:p>
            <a:pPr algn="just"/>
            <a:r>
              <a:rPr lang="ru-RU" sz="2800" dirty="0" err="1" smtClean="0"/>
              <a:t>Цифровизация</a:t>
            </a:r>
            <a:r>
              <a:rPr lang="ru-RU" sz="2800" dirty="0" smtClean="0"/>
              <a:t> образование →</a:t>
            </a:r>
          </a:p>
          <a:p>
            <a:pPr algn="just">
              <a:buNone/>
            </a:pPr>
            <a:r>
              <a:rPr lang="ru-RU" sz="2800" dirty="0" smtClean="0"/>
              <a:t>	новая педагогическая позиция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844" y="1428736"/>
            <a:ext cx="91440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Наставник</a:t>
            </a:r>
            <a:r>
              <a:rPr lang="ru-RU" sz="2800" dirty="0" smtClean="0"/>
              <a:t>  в цифровом образовательном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	пространстве - педагог, </a:t>
            </a:r>
            <a:r>
              <a:rPr lang="ru-RU" sz="2800" b="1" dirty="0" smtClean="0"/>
              <a:t>способный</a:t>
            </a:r>
            <a:r>
              <a:rPr lang="ru-RU" sz="2800" dirty="0" smtClean="0"/>
              <a:t>:</a:t>
            </a:r>
          </a:p>
          <a:p>
            <a:pPr indent="17463">
              <a:spcBef>
                <a:spcPts val="0"/>
              </a:spcBef>
            </a:pPr>
            <a:r>
              <a:rPr lang="ru-RU" sz="2800" dirty="0" smtClean="0"/>
              <a:t> осуществлять образовательный </a:t>
            </a:r>
          </a:p>
          <a:p>
            <a:pPr indent="17463">
              <a:spcBef>
                <a:spcPts val="0"/>
              </a:spcBef>
              <a:buNone/>
            </a:pPr>
            <a:r>
              <a:rPr lang="ru-RU" sz="2800" dirty="0" smtClean="0"/>
              <a:t>  процесс в цифровой образовательной среде,</a:t>
            </a:r>
          </a:p>
          <a:p>
            <a:pPr indent="17463">
              <a:spcBef>
                <a:spcPts val="0"/>
              </a:spcBef>
            </a:pPr>
            <a:r>
              <a:rPr lang="ru-RU" sz="2800" dirty="0" smtClean="0"/>
              <a:t> решать задачи формирования мотивации ученика, </a:t>
            </a:r>
          </a:p>
          <a:p>
            <a:pPr indent="17463">
              <a:spcBef>
                <a:spcPts val="0"/>
              </a:spcBef>
            </a:pPr>
            <a:r>
              <a:rPr lang="ru-RU" sz="2800" dirty="0" smtClean="0"/>
              <a:t> обеспечивать современный уровень преподавания, </a:t>
            </a:r>
          </a:p>
          <a:p>
            <a:pPr indent="17463">
              <a:spcBef>
                <a:spcPts val="0"/>
              </a:spcBef>
            </a:pPr>
            <a:r>
              <a:rPr lang="ru-RU" sz="2800" dirty="0" smtClean="0"/>
              <a:t> выстраивать индивидуальную образовательную программу. </a:t>
            </a:r>
          </a:p>
          <a:p>
            <a:pPr indent="17463">
              <a:spcBef>
                <a:spcPts val="0"/>
              </a:spcBef>
              <a:buNone/>
            </a:pPr>
            <a:r>
              <a:rPr lang="ru-RU" sz="2800" dirty="0" smtClean="0"/>
              <a:t>Необходим мотивированный учитель, владеющий основами ИКТ 						</a:t>
            </a:r>
            <a:r>
              <a:rPr lang="ru-RU" sz="2800" b="1" dirty="0" smtClean="0">
                <a:sym typeface="Wingdings"/>
              </a:rPr>
              <a:t></a:t>
            </a:r>
            <a:endParaRPr lang="ru-RU" sz="2800" dirty="0" smtClean="0"/>
          </a:p>
          <a:p>
            <a:pPr indent="17463">
              <a:spcBef>
                <a:spcPts val="0"/>
              </a:spcBef>
              <a:buNone/>
            </a:pPr>
            <a:r>
              <a:rPr lang="ru-RU" sz="2800" dirty="0" smtClean="0"/>
              <a:t>Необходима модель деятельности наставника и организации наставничества в школе		</a:t>
            </a:r>
            <a:r>
              <a:rPr lang="ru-RU" sz="2800" b="1" dirty="0" smtClean="0">
                <a:sym typeface="Wingdings"/>
              </a:rPr>
              <a:t>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62151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ИДЕЯ ПРОЕКТА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C:\Users\1\Documents\1_РИП\РИП-2_отчеты\Новая папка (3)\3748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7141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cuments\1_РИП\РИП-2_отчеты\Новая папка (3)\5236.jpg"/>
          <p:cNvPicPr>
            <a:picLocks noChangeAspect="1" noChangeArrowheads="1"/>
          </p:cNvPicPr>
          <p:nvPr/>
        </p:nvPicPr>
        <p:blipFill>
          <a:blip r:embed="rId2" cstate="print"/>
          <a:srcRect r="10487" b="5936"/>
          <a:stretch>
            <a:fillRect/>
          </a:stretch>
        </p:blipFill>
        <p:spPr bwMode="auto">
          <a:xfrm>
            <a:off x="4143372" y="3929066"/>
            <a:ext cx="4878101" cy="29289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39719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Разработка</a:t>
            </a:r>
            <a:r>
              <a:rPr lang="ru-RU" dirty="0" smtClean="0"/>
              <a:t> </a:t>
            </a:r>
            <a:r>
              <a:rPr lang="ru-RU" b="1" dirty="0" smtClean="0"/>
              <a:t>двух </a:t>
            </a:r>
            <a:r>
              <a:rPr lang="ru-RU" dirty="0" smtClean="0"/>
              <a:t>организационно-содержательных </a:t>
            </a:r>
            <a:r>
              <a:rPr lang="ru-RU" b="1" dirty="0" smtClean="0"/>
              <a:t>моделей </a:t>
            </a:r>
            <a:r>
              <a:rPr lang="ru-RU" dirty="0" smtClean="0"/>
              <a:t>наставничества</a:t>
            </a:r>
            <a:r>
              <a:rPr lang="ru-RU" b="1" dirty="0" smtClean="0"/>
              <a:t>: 	</a:t>
            </a:r>
          </a:p>
          <a:p>
            <a:pPr>
              <a:spcBef>
                <a:spcPts val="2000"/>
              </a:spcBef>
              <a:buNone/>
            </a:pPr>
            <a:r>
              <a:rPr lang="ru-RU" b="1" dirty="0" smtClean="0"/>
              <a:t>			Учитель - Ученик </a:t>
            </a:r>
          </a:p>
          <a:p>
            <a:pPr>
              <a:buNone/>
            </a:pPr>
            <a:r>
              <a:rPr lang="ru-RU" b="1" dirty="0" smtClean="0"/>
              <a:t>				Учитель - Учитель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62151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ЦЕЛЬ ПРОЕКТА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365104"/>
            <a:ext cx="3528392" cy="23677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+mj-lt"/>
              </a:rPr>
              <a:t>Сроки реализации: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+mj-lt"/>
              </a:rPr>
              <a:t>2021-2023 гг.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oundRect">
            <a:avLst/>
          </a:prstGeom>
          <a:solidFill>
            <a:srgbClr val="FFA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Цифровая образовательная среда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3960000" cy="30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Физическая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сети;</a:t>
            </a:r>
          </a:p>
          <a:p>
            <a:pPr marL="0" indent="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гаджеты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мобильный, высокоскоростной Интернет;</a:t>
            </a:r>
          </a:p>
          <a:p>
            <a:pPr marL="0" indent="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716016" y="1484784"/>
            <a:ext cx="3960080" cy="30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Технологическая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ЭОРы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ИСОУ;</a:t>
            </a:r>
          </a:p>
          <a:p>
            <a:pPr marL="0" inden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образовательные порталы (ЦОК и пр.);</a:t>
            </a:r>
          </a:p>
          <a:p>
            <a:pPr marL="0" inden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467544" y="4653136"/>
            <a:ext cx="8208000" cy="1899592"/>
          </a:xfrm>
          <a:prstGeom prst="roundRect">
            <a:avLst/>
          </a:prstGeom>
          <a:solidFill>
            <a:srgbClr val="BCE29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Методологическая: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интерактивность;</a:t>
            </a:r>
          </a:p>
          <a:p>
            <a:pPr marL="0" indent="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информационная насыщенность;</a:t>
            </a:r>
          </a:p>
          <a:p>
            <a:pPr marL="0" indent="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открытость;  …</a:t>
            </a:r>
          </a:p>
        </p:txBody>
      </p:sp>
    </p:spTree>
    <p:extLst>
      <p:ext uri="{BB962C8B-B14F-4D97-AF65-F5344CB8AC3E}">
        <p14:creationId xmlns:p14="http://schemas.microsoft.com/office/powerpoint/2010/main" xmlns="" val="327852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94.jpg"/>
          <p:cNvPicPr>
            <a:picLocks noChangeAspect="1"/>
          </p:cNvPicPr>
          <p:nvPr/>
        </p:nvPicPr>
        <p:blipFill>
          <a:blip r:embed="rId2" cstate="print"/>
          <a:srcRect l="2674" r="16827" b="12500"/>
          <a:stretch>
            <a:fillRect/>
          </a:stretch>
        </p:blipFill>
        <p:spPr>
          <a:xfrm flipH="1">
            <a:off x="71406" y="4577007"/>
            <a:ext cx="3357586" cy="228099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34752" cy="542926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500" b="1" dirty="0" smtClean="0"/>
              <a:t>Задачи</a:t>
            </a:r>
            <a:r>
              <a:rPr lang="ru-RU" sz="2800" dirty="0" smtClean="0"/>
              <a:t>:</a:t>
            </a:r>
          </a:p>
          <a:p>
            <a:pPr lvl="0" algn="just"/>
            <a:r>
              <a:rPr lang="ru-RU" sz="2800" dirty="0" smtClean="0"/>
              <a:t>Создание временных творческих групп учителей в рамках реализации проекта, планирование их деятельности</a:t>
            </a:r>
          </a:p>
          <a:p>
            <a:pPr lvl="0" algn="just"/>
            <a:r>
              <a:rPr lang="ru-RU" sz="2800" dirty="0" smtClean="0"/>
              <a:t>Разработка проектов модели деятельности наставника в цифровой образовательной среде "Учитель - Ученик " и " Учитель - Учитель".</a:t>
            </a:r>
          </a:p>
          <a:p>
            <a:pPr lvl="0" algn="just"/>
            <a:r>
              <a:rPr lang="ru-RU" sz="2800" dirty="0" smtClean="0"/>
              <a:t>Подготовка локальных актов гимназии, регулирующих деятельность участников проекта.</a:t>
            </a:r>
          </a:p>
          <a:p>
            <a:pPr marL="3136900" lvl="0" algn="just"/>
            <a:r>
              <a:rPr lang="ru-RU" sz="2800" dirty="0" smtClean="0"/>
              <a:t>Разработка комплекта шаблонов локальных актов образовательной организации, регламентирующих деятельность наставника в цифровой образовательной среде.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– организационный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64488" cy="52406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/>
              <a:t>ИТОГИ</a:t>
            </a:r>
            <a:r>
              <a:rPr lang="ru-RU" sz="2400" dirty="0" smtClean="0"/>
              <a:t>:</a:t>
            </a:r>
          </a:p>
          <a:p>
            <a:pPr lvl="0" algn="just"/>
            <a:r>
              <a:rPr lang="ru-RU" sz="2400" dirty="0" smtClean="0"/>
              <a:t>Проектный семинар "Формирование  временных творческих групп учителей и планирование их деятельности". </a:t>
            </a:r>
          </a:p>
          <a:p>
            <a:pPr lvl="0" algn="just"/>
            <a:r>
              <a:rPr lang="ru-RU" sz="2400" dirty="0" smtClean="0"/>
              <a:t>Подготовлены новые локальные акты, регламентирующие деятельность участников реализации проекта, и внесены необходимые изменения в акты, существовавшие ранее</a:t>
            </a:r>
          </a:p>
          <a:p>
            <a:pPr lvl="0" algn="just"/>
            <a:r>
              <a:rPr lang="ru-RU" sz="2400" dirty="0" smtClean="0"/>
              <a:t>Подготовлен комплект шаблонов локальных  «Локальные акты образовательной организации, регламентирующие деятельность наставника в цифровой образовательной среде»</a:t>
            </a:r>
          </a:p>
          <a:p>
            <a:pPr lvl="0" algn="just">
              <a:spcBef>
                <a:spcPts val="0"/>
              </a:spcBef>
            </a:pPr>
            <a:r>
              <a:rPr lang="ru-RU" sz="2400" dirty="0" smtClean="0"/>
              <a:t>Проведен открытый экспертный совет «</a:t>
            </a:r>
            <a:r>
              <a:rPr lang="ru-RU" sz="2400" dirty="0" err="1" smtClean="0"/>
              <a:t>Лока</a:t>
            </a:r>
            <a:r>
              <a:rPr lang="ru-RU" sz="2400" dirty="0" smtClean="0"/>
              <a:t>-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льные</a:t>
            </a:r>
            <a:r>
              <a:rPr lang="ru-RU" sz="2400" dirty="0" smtClean="0"/>
              <a:t>  акты  образовательной  организации,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/>
              <a:t>	регламентирующие деятельность наставника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/>
              <a:t>	в цифровой образовательной среде»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– организационный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6588224" y="5301208"/>
            <a:ext cx="2375904" cy="13318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Задачи успешно выполнены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868144" y="476672"/>
            <a:ext cx="2664296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Наставник Олимпа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899592" y="548680"/>
            <a:ext cx="2664296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Наставник ШМУ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39552" y="3717032"/>
            <a:ext cx="2664296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Наставник ученика-наставника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5940152" y="3573016"/>
            <a:ext cx="2664296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Наставник ЦКП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78768" cy="5096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/>
              <a:t>Задачи</a:t>
            </a:r>
            <a:r>
              <a:rPr lang="ru-RU" sz="2800" dirty="0" smtClean="0"/>
              <a:t>:</a:t>
            </a:r>
          </a:p>
          <a:p>
            <a:pPr lvl="0" algn="just"/>
            <a:r>
              <a:rPr lang="ru-RU" sz="2800" dirty="0" smtClean="0"/>
              <a:t>Разработка и апробация модели наставничества «Учитель-наставник – Начинающий учитель».</a:t>
            </a:r>
          </a:p>
          <a:p>
            <a:pPr lvl="0" algn="just"/>
            <a:r>
              <a:rPr lang="ru-RU" sz="2800" dirty="0" smtClean="0"/>
              <a:t>Разработка и апробация модели наставничества «Учитель – Учитель» для преодоления профессионального дефицита.</a:t>
            </a:r>
          </a:p>
          <a:p>
            <a:pPr lvl="0" algn="just"/>
            <a:r>
              <a:rPr lang="ru-RU" sz="2800" dirty="0" smtClean="0"/>
              <a:t>Разработка и апробация модели наставничества «Учитель – ученик» с использованием цифровых информационно-коммуникационных технологий и ЦОР.</a:t>
            </a:r>
          </a:p>
          <a:p>
            <a:pPr marL="3054350" lvl="0" algn="just"/>
            <a:r>
              <a:rPr lang="ru-RU" sz="2800" dirty="0" smtClean="0"/>
              <a:t>Создание цифровой площадки для реализации модели наставничества «Учитель – Учитель» в профессиональном сетевом сообществе.</a:t>
            </a:r>
          </a:p>
          <a:p>
            <a:pPr lvl="0"/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50206" cy="1071570"/>
          </a:xfrm>
          <a:prstGeom prst="roundRect">
            <a:avLst/>
          </a:prstGeom>
          <a:solidFill>
            <a:srgbClr val="FFC671"/>
          </a:solidFill>
          <a:ln>
            <a:solidFill>
              <a:srgbClr val="FFC67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2021 г.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полугодие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2022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г. – экспериментальный этап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gym04\Documents\_ПРОЕКТЫ_гимназии\РИП\РИП-2_отчеты\картинки для презентации проекта\Новая папка (3)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" y="4889698"/>
            <a:ext cx="3419872" cy="1923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813</Words>
  <Application>Microsoft Office PowerPoint</Application>
  <PresentationFormat>Экран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Цифровая образовательная среда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Распространение опыта</vt:lpstr>
      <vt:lpstr>Продолжение реализации проекта +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gym04br@outlook.com</cp:lastModifiedBy>
  <cp:revision>68</cp:revision>
  <dcterms:created xsi:type="dcterms:W3CDTF">2020-11-04T06:32:53Z</dcterms:created>
  <dcterms:modified xsi:type="dcterms:W3CDTF">2022-12-16T10:52:32Z</dcterms:modified>
</cp:coreProperties>
</file>