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0"/>
  </p:notesMasterIdLst>
  <p:sldIdLst>
    <p:sldId id="374" r:id="rId2"/>
    <p:sldId id="345" r:id="rId3"/>
    <p:sldId id="359" r:id="rId4"/>
    <p:sldId id="372" r:id="rId5"/>
    <p:sldId id="353" r:id="rId6"/>
    <p:sldId id="386" r:id="rId7"/>
    <p:sldId id="382" r:id="rId8"/>
    <p:sldId id="384" r:id="rId9"/>
    <p:sldId id="383" r:id="rId10"/>
    <p:sldId id="387" r:id="rId11"/>
    <p:sldId id="385" r:id="rId12"/>
    <p:sldId id="375" r:id="rId13"/>
    <p:sldId id="391" r:id="rId14"/>
    <p:sldId id="394" r:id="rId15"/>
    <p:sldId id="378" r:id="rId16"/>
    <p:sldId id="381" r:id="rId17"/>
    <p:sldId id="380" r:id="rId18"/>
    <p:sldId id="348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EDA20B"/>
    <a:srgbClr val="9851EF"/>
    <a:srgbClr val="F8F8F8"/>
    <a:srgbClr val="FFFF99"/>
    <a:srgbClr val="080808"/>
    <a:srgbClr val="FEFFFF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414" autoAdjust="0"/>
    <p:restoredTop sz="94571" autoAdjust="0"/>
  </p:normalViewPr>
  <p:slideViewPr>
    <p:cSldViewPr>
      <p:cViewPr>
        <p:scale>
          <a:sx n="73" d="100"/>
          <a:sy n="73" d="100"/>
        </p:scale>
        <p:origin x="-2640" y="-8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9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E84A48-1284-4B92-9178-69F4FA8A38A7}" type="doc">
      <dgm:prSet loTypeId="urn:microsoft.com/office/officeart/2005/8/layout/radial5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B713C55E-EF1B-4DEF-A35F-555308D7E1D7}">
      <dgm:prSet phldrT="[Текст]" custT="1"/>
      <dgm:spPr/>
      <dgm:t>
        <a:bodyPr/>
        <a:lstStyle/>
        <a:p>
          <a:r>
            <a:rPr lang="ru-RU" sz="1200">
              <a:latin typeface="Times New Roman" pitchFamily="18" charset="0"/>
              <a:cs typeface="Times New Roman" pitchFamily="18" charset="0"/>
            </a:rPr>
            <a:t>Рельеф</a:t>
          </a:r>
        </a:p>
      </dgm:t>
    </dgm:pt>
    <dgm:pt modelId="{891B1724-9A24-4778-A255-5BFC503E9EC5}" type="parTrans" cxnId="{35B8F275-03E8-499C-821A-D39142042CF3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2E28DA-E8D8-446E-A614-6EF8ADC894A2}" type="sibTrans" cxnId="{35B8F275-03E8-499C-821A-D39142042CF3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C7C0B75-8B40-43E4-8299-5CE4C289B52F}">
      <dgm:prSet phldrT="[Текст]" custT="1"/>
      <dgm:spPr/>
      <dgm:t>
        <a:bodyPr/>
        <a:lstStyle/>
        <a:p>
          <a:r>
            <a:rPr lang="ru-RU" sz="1200">
              <a:latin typeface="Times New Roman" pitchFamily="18" charset="0"/>
              <a:cs typeface="Times New Roman" pitchFamily="18" charset="0"/>
            </a:rPr>
            <a:t>Совокупность</a:t>
          </a:r>
        </a:p>
      </dgm:t>
    </dgm:pt>
    <dgm:pt modelId="{6EDCEC25-6E0A-4272-977F-8900C6BAE996}" type="parTrans" cxnId="{6E42BDB0-B5A0-40C1-8D17-3C705681C488}">
      <dgm:prSet custT="1"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09389E6-2E3B-4453-8744-2AE980EB4D24}" type="sibTrans" cxnId="{6E42BDB0-B5A0-40C1-8D17-3C705681C488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6461573-CB76-4929-AAE6-4AE4B6E11AD3}">
      <dgm:prSet phldrT="[Текст]" custT="1"/>
      <dgm:spPr/>
      <dgm:t>
        <a:bodyPr/>
        <a:lstStyle/>
        <a:p>
          <a:r>
            <a:rPr lang="ru-RU" sz="1200">
              <a:latin typeface="Times New Roman" pitchFamily="18" charset="0"/>
              <a:cs typeface="Times New Roman" pitchFamily="18" charset="0"/>
            </a:rPr>
            <a:t>Земная кора</a:t>
          </a:r>
        </a:p>
      </dgm:t>
    </dgm:pt>
    <dgm:pt modelId="{B44504ED-8A60-4C07-B98B-20A7B1FFEE7F}" type="parTrans" cxnId="{BEE9F65F-1837-4011-80AC-AF85047E4B3E}">
      <dgm:prSet custT="1"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8E4C489-680F-4C72-9023-481E24490984}" type="sibTrans" cxnId="{BEE9F65F-1837-4011-80AC-AF85047E4B3E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4452114-2E94-46D8-97DD-4FE96A981BCF}">
      <dgm:prSet phldrT="[Текст]" custT="1"/>
      <dgm:spPr/>
      <dgm:t>
        <a:bodyPr/>
        <a:lstStyle/>
        <a:p>
          <a:r>
            <a:rPr lang="ru-RU" sz="1200">
              <a:latin typeface="Times New Roman" pitchFamily="18" charset="0"/>
              <a:cs typeface="Times New Roman" pitchFamily="18" charset="0"/>
            </a:rPr>
            <a:t>Горы</a:t>
          </a:r>
        </a:p>
      </dgm:t>
    </dgm:pt>
    <dgm:pt modelId="{61B0DA8B-4075-47F0-866C-0F92092125D7}" type="parTrans" cxnId="{C2B00847-2BD6-4DB8-8BC6-D1FF6AA4DB93}">
      <dgm:prSet custT="1"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0138513-2B57-4276-8DD1-40906F1C2E0C}" type="sibTrans" cxnId="{C2B00847-2BD6-4DB8-8BC6-D1FF6AA4DB93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53B858A-0012-42F3-82AF-20106BD1699E}">
      <dgm:prSet custT="1"/>
      <dgm:spPr/>
      <dgm:t>
        <a:bodyPr/>
        <a:lstStyle/>
        <a:p>
          <a:r>
            <a:rPr lang="ru-RU" sz="1200">
              <a:latin typeface="Times New Roman" pitchFamily="18" charset="0"/>
              <a:cs typeface="Times New Roman" pitchFamily="18" charset="0"/>
            </a:rPr>
            <a:t>Равнины</a:t>
          </a:r>
        </a:p>
      </dgm:t>
    </dgm:pt>
    <dgm:pt modelId="{0E0A498F-3950-4B82-97B0-ABB2A01A80BA}" type="parTrans" cxnId="{9BFBF91C-FD02-4CE3-87B6-37B5F1FDA546}">
      <dgm:prSet custT="1"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71B6723-AE84-49A4-B35C-95FF13E5334A}" type="sibTrans" cxnId="{9BFBF91C-FD02-4CE3-87B6-37B5F1FDA546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7B4E8FD-8CB6-4C76-B31E-2A6042334C77}">
      <dgm:prSet custT="1"/>
      <dgm:spPr/>
      <dgm:t>
        <a:bodyPr/>
        <a:lstStyle/>
        <a:p>
          <a:r>
            <a:rPr lang="ru-RU" sz="1200">
              <a:latin typeface="Times New Roman" pitchFamily="18" charset="0"/>
              <a:cs typeface="Times New Roman" pitchFamily="18" charset="0"/>
            </a:rPr>
            <a:t>Неровности</a:t>
          </a:r>
        </a:p>
      </dgm:t>
    </dgm:pt>
    <dgm:pt modelId="{2BE4BF05-4586-466E-8EBC-270D0C13BDC0}" type="parTrans" cxnId="{CBEE6ABB-92E9-4BCA-9E36-3EAD5F1EAF8B}">
      <dgm:prSet/>
      <dgm:spPr/>
      <dgm:t>
        <a:bodyPr/>
        <a:lstStyle/>
        <a:p>
          <a:endParaRPr lang="ru-RU"/>
        </a:p>
      </dgm:t>
    </dgm:pt>
    <dgm:pt modelId="{CF9F2B25-E81E-4E57-A2A4-084C7627E8CE}" type="sibTrans" cxnId="{CBEE6ABB-92E9-4BCA-9E36-3EAD5F1EAF8B}">
      <dgm:prSet/>
      <dgm:spPr/>
      <dgm:t>
        <a:bodyPr/>
        <a:lstStyle/>
        <a:p>
          <a:endParaRPr lang="ru-RU"/>
        </a:p>
      </dgm:t>
    </dgm:pt>
    <dgm:pt modelId="{92635BC9-A3F4-4C7F-95A6-ED61D17320F7}" type="pres">
      <dgm:prSet presAssocID="{6EE84A48-1284-4B92-9178-69F4FA8A38A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04FD70-B73F-4F34-AF41-CD49EE825470}" type="pres">
      <dgm:prSet presAssocID="{B713C55E-EF1B-4DEF-A35F-555308D7E1D7}" presName="centerShape" presStyleLbl="node0" presStyleIdx="0" presStyleCnt="1"/>
      <dgm:spPr/>
      <dgm:t>
        <a:bodyPr/>
        <a:lstStyle/>
        <a:p>
          <a:endParaRPr lang="ru-RU"/>
        </a:p>
      </dgm:t>
    </dgm:pt>
    <dgm:pt modelId="{0165AD49-79C7-420A-B708-4D155B962366}" type="pres">
      <dgm:prSet presAssocID="{6EDCEC25-6E0A-4272-977F-8900C6BAE996}" presName="parTrans" presStyleLbl="sibTrans2D1" presStyleIdx="0" presStyleCnt="5"/>
      <dgm:spPr/>
      <dgm:t>
        <a:bodyPr/>
        <a:lstStyle/>
        <a:p>
          <a:endParaRPr lang="ru-RU"/>
        </a:p>
      </dgm:t>
    </dgm:pt>
    <dgm:pt modelId="{7A030E62-600E-4F04-9364-99F365B0F1AE}" type="pres">
      <dgm:prSet presAssocID="{6EDCEC25-6E0A-4272-977F-8900C6BAE996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0D08FF1D-3DFD-4BB6-B2A5-7B3980C38F22}" type="pres">
      <dgm:prSet presAssocID="{AC7C0B75-8B40-43E4-8299-5CE4C289B52F}" presName="node" presStyleLbl="node1" presStyleIdx="0" presStyleCnt="5" custScaleX="155451" custRadScaleRad="100332" custRadScaleInc="75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898C0B-6136-43F7-80F1-72BE0D083CAE}" type="pres">
      <dgm:prSet presAssocID="{B44504ED-8A60-4C07-B98B-20A7B1FFEE7F}" presName="parTrans" presStyleLbl="sibTrans2D1" presStyleIdx="1" presStyleCnt="5"/>
      <dgm:spPr/>
      <dgm:t>
        <a:bodyPr/>
        <a:lstStyle/>
        <a:p>
          <a:endParaRPr lang="ru-RU"/>
        </a:p>
      </dgm:t>
    </dgm:pt>
    <dgm:pt modelId="{9858C5F2-8883-402F-819A-D158BEE5190D}" type="pres">
      <dgm:prSet presAssocID="{B44504ED-8A60-4C07-B98B-20A7B1FFEE7F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12ED2622-F8C0-47A2-A6A6-6FC6471236E8}" type="pres">
      <dgm:prSet presAssocID="{46461573-CB76-4929-AAE6-4AE4B6E11AD3}" presName="node" presStyleLbl="node1" presStyleIdx="1" presStyleCnt="5" custScaleX="155548" custRadScaleRad="100983" custRadScaleInc="-179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B7CD01-D02E-4E75-B017-6033720412EC}" type="pres">
      <dgm:prSet presAssocID="{2BE4BF05-4586-466E-8EBC-270D0C13BDC0}" presName="parTrans" presStyleLbl="sibTrans2D1" presStyleIdx="2" presStyleCnt="5"/>
      <dgm:spPr/>
      <dgm:t>
        <a:bodyPr/>
        <a:lstStyle/>
        <a:p>
          <a:endParaRPr lang="ru-RU"/>
        </a:p>
      </dgm:t>
    </dgm:pt>
    <dgm:pt modelId="{D634DDB0-2769-4D42-83DD-C7F3B926765E}" type="pres">
      <dgm:prSet presAssocID="{2BE4BF05-4586-466E-8EBC-270D0C13BDC0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03803784-29D1-4659-B918-78A50624F00E}" type="pres">
      <dgm:prSet presAssocID="{47B4E8FD-8CB6-4C76-B31E-2A6042334C77}" presName="node" presStyleLbl="node1" presStyleIdx="2" presStyleCnt="5" custScaleX="183814" custRadScaleRad="119953" custRadScaleInc="-312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87E62B-0D55-42AA-A6CB-3E5841DB0A02}" type="pres">
      <dgm:prSet presAssocID="{0E0A498F-3950-4B82-97B0-ABB2A01A80BA}" presName="parTrans" presStyleLbl="sibTrans2D1" presStyleIdx="3" presStyleCnt="5"/>
      <dgm:spPr/>
      <dgm:t>
        <a:bodyPr/>
        <a:lstStyle/>
        <a:p>
          <a:endParaRPr lang="ru-RU"/>
        </a:p>
      </dgm:t>
    </dgm:pt>
    <dgm:pt modelId="{A7FF8D4C-92A4-4274-8BBA-2CAAD1BB3EE9}" type="pres">
      <dgm:prSet presAssocID="{0E0A498F-3950-4B82-97B0-ABB2A01A80BA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3BEC812A-AD9C-44EC-B73A-0433992CF5FD}" type="pres">
      <dgm:prSet presAssocID="{153B858A-0012-42F3-82AF-20106BD1699E}" presName="node" presStyleLbl="node1" presStyleIdx="3" presStyleCnt="5" custScaleX="180160" custRadScaleRad="114258" custRadScaleInc="237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4AE8E6-FBE5-44BD-92D7-A5164E45C68D}" type="pres">
      <dgm:prSet presAssocID="{61B0DA8B-4075-47F0-866C-0F92092125D7}" presName="parTrans" presStyleLbl="sibTrans2D1" presStyleIdx="4" presStyleCnt="5"/>
      <dgm:spPr/>
      <dgm:t>
        <a:bodyPr/>
        <a:lstStyle/>
        <a:p>
          <a:endParaRPr lang="ru-RU"/>
        </a:p>
      </dgm:t>
    </dgm:pt>
    <dgm:pt modelId="{C14B0BD3-6EEE-42CE-A2CC-0F7539FD7B19}" type="pres">
      <dgm:prSet presAssocID="{61B0DA8B-4075-47F0-866C-0F92092125D7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B3665E93-455E-4BD5-AE6E-10822D6E0176}" type="pres">
      <dgm:prSet presAssocID="{04452114-2E94-46D8-97DD-4FE96A981BCF}" presName="node" presStyleLbl="node1" presStyleIdx="4" presStyleCnt="5" custScaleX="144413" custRadScaleRad="130952" custRadScaleInc="-8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75A389-79A5-4B8E-B5D9-F7AF79CF3360}" type="presOf" srcId="{61B0DA8B-4075-47F0-866C-0F92092125D7}" destId="{C14B0BD3-6EEE-42CE-A2CC-0F7539FD7B19}" srcOrd="1" destOrd="0" presId="urn:microsoft.com/office/officeart/2005/8/layout/radial5"/>
    <dgm:cxn modelId="{7BCE0E0A-96E1-4A7F-BBA2-FE5A068F6FCF}" type="presOf" srcId="{2BE4BF05-4586-466E-8EBC-270D0C13BDC0}" destId="{D6B7CD01-D02E-4E75-B017-6033720412EC}" srcOrd="0" destOrd="0" presId="urn:microsoft.com/office/officeart/2005/8/layout/radial5"/>
    <dgm:cxn modelId="{9BFBF91C-FD02-4CE3-87B6-37B5F1FDA546}" srcId="{B713C55E-EF1B-4DEF-A35F-555308D7E1D7}" destId="{153B858A-0012-42F3-82AF-20106BD1699E}" srcOrd="3" destOrd="0" parTransId="{0E0A498F-3950-4B82-97B0-ABB2A01A80BA}" sibTransId="{471B6723-AE84-49A4-B35C-95FF13E5334A}"/>
    <dgm:cxn modelId="{CBEE6ABB-92E9-4BCA-9E36-3EAD5F1EAF8B}" srcId="{B713C55E-EF1B-4DEF-A35F-555308D7E1D7}" destId="{47B4E8FD-8CB6-4C76-B31E-2A6042334C77}" srcOrd="2" destOrd="0" parTransId="{2BE4BF05-4586-466E-8EBC-270D0C13BDC0}" sibTransId="{CF9F2B25-E81E-4E57-A2A4-084C7627E8CE}"/>
    <dgm:cxn modelId="{2BB74813-420C-4103-8811-A10EE53506CA}" type="presOf" srcId="{6EDCEC25-6E0A-4272-977F-8900C6BAE996}" destId="{7A030E62-600E-4F04-9364-99F365B0F1AE}" srcOrd="1" destOrd="0" presId="urn:microsoft.com/office/officeart/2005/8/layout/radial5"/>
    <dgm:cxn modelId="{6E42BDB0-B5A0-40C1-8D17-3C705681C488}" srcId="{B713C55E-EF1B-4DEF-A35F-555308D7E1D7}" destId="{AC7C0B75-8B40-43E4-8299-5CE4C289B52F}" srcOrd="0" destOrd="0" parTransId="{6EDCEC25-6E0A-4272-977F-8900C6BAE996}" sibTransId="{F09389E6-2E3B-4453-8744-2AE980EB4D24}"/>
    <dgm:cxn modelId="{35B8F275-03E8-499C-821A-D39142042CF3}" srcId="{6EE84A48-1284-4B92-9178-69F4FA8A38A7}" destId="{B713C55E-EF1B-4DEF-A35F-555308D7E1D7}" srcOrd="0" destOrd="0" parTransId="{891B1724-9A24-4778-A255-5BFC503E9EC5}" sibTransId="{7B2E28DA-E8D8-446E-A614-6EF8ADC894A2}"/>
    <dgm:cxn modelId="{3E5DCD60-24BD-48EB-9830-9C30450711F3}" type="presOf" srcId="{AC7C0B75-8B40-43E4-8299-5CE4C289B52F}" destId="{0D08FF1D-3DFD-4BB6-B2A5-7B3980C38F22}" srcOrd="0" destOrd="0" presId="urn:microsoft.com/office/officeart/2005/8/layout/radial5"/>
    <dgm:cxn modelId="{4A30FAB8-C327-4DCB-839E-15E28A8A96A1}" type="presOf" srcId="{04452114-2E94-46D8-97DD-4FE96A981BCF}" destId="{B3665E93-455E-4BD5-AE6E-10822D6E0176}" srcOrd="0" destOrd="0" presId="urn:microsoft.com/office/officeart/2005/8/layout/radial5"/>
    <dgm:cxn modelId="{8645F48B-3AA7-4DA0-91A1-5E21A3D3FAC1}" type="presOf" srcId="{0E0A498F-3950-4B82-97B0-ABB2A01A80BA}" destId="{1187E62B-0D55-42AA-A6CB-3E5841DB0A02}" srcOrd="0" destOrd="0" presId="urn:microsoft.com/office/officeart/2005/8/layout/radial5"/>
    <dgm:cxn modelId="{E43A8827-99F9-494E-8325-779B468A1A53}" type="presOf" srcId="{B44504ED-8A60-4C07-B98B-20A7B1FFEE7F}" destId="{C6898C0B-6136-43F7-80F1-72BE0D083CAE}" srcOrd="0" destOrd="0" presId="urn:microsoft.com/office/officeart/2005/8/layout/radial5"/>
    <dgm:cxn modelId="{A3F9700F-CA79-47AE-B3CE-21C22F0255FF}" type="presOf" srcId="{0E0A498F-3950-4B82-97B0-ABB2A01A80BA}" destId="{A7FF8D4C-92A4-4274-8BBA-2CAAD1BB3EE9}" srcOrd="1" destOrd="0" presId="urn:microsoft.com/office/officeart/2005/8/layout/radial5"/>
    <dgm:cxn modelId="{C2B00847-2BD6-4DB8-8BC6-D1FF6AA4DB93}" srcId="{B713C55E-EF1B-4DEF-A35F-555308D7E1D7}" destId="{04452114-2E94-46D8-97DD-4FE96A981BCF}" srcOrd="4" destOrd="0" parTransId="{61B0DA8B-4075-47F0-866C-0F92092125D7}" sibTransId="{10138513-2B57-4276-8DD1-40906F1C2E0C}"/>
    <dgm:cxn modelId="{1A65A5CB-5732-4DB0-9FED-9D906349C110}" type="presOf" srcId="{6EDCEC25-6E0A-4272-977F-8900C6BAE996}" destId="{0165AD49-79C7-420A-B708-4D155B962366}" srcOrd="0" destOrd="0" presId="urn:microsoft.com/office/officeart/2005/8/layout/radial5"/>
    <dgm:cxn modelId="{D00D32BE-5EB6-434F-A07A-EAB7F344CC69}" type="presOf" srcId="{2BE4BF05-4586-466E-8EBC-270D0C13BDC0}" destId="{D634DDB0-2769-4D42-83DD-C7F3B926765E}" srcOrd="1" destOrd="0" presId="urn:microsoft.com/office/officeart/2005/8/layout/radial5"/>
    <dgm:cxn modelId="{253A9D67-F38E-4EAC-8B9C-A071C7FA4A65}" type="presOf" srcId="{B713C55E-EF1B-4DEF-A35F-555308D7E1D7}" destId="{5204FD70-B73F-4F34-AF41-CD49EE825470}" srcOrd="0" destOrd="0" presId="urn:microsoft.com/office/officeart/2005/8/layout/radial5"/>
    <dgm:cxn modelId="{C21F7977-DFCC-45D9-8785-0B4757783115}" type="presOf" srcId="{B44504ED-8A60-4C07-B98B-20A7B1FFEE7F}" destId="{9858C5F2-8883-402F-819A-D158BEE5190D}" srcOrd="1" destOrd="0" presId="urn:microsoft.com/office/officeart/2005/8/layout/radial5"/>
    <dgm:cxn modelId="{BEE9F65F-1837-4011-80AC-AF85047E4B3E}" srcId="{B713C55E-EF1B-4DEF-A35F-555308D7E1D7}" destId="{46461573-CB76-4929-AAE6-4AE4B6E11AD3}" srcOrd="1" destOrd="0" parTransId="{B44504ED-8A60-4C07-B98B-20A7B1FFEE7F}" sibTransId="{48E4C489-680F-4C72-9023-481E24490984}"/>
    <dgm:cxn modelId="{DD4E064B-9F36-457C-9CE7-5255F7114CED}" type="presOf" srcId="{153B858A-0012-42F3-82AF-20106BD1699E}" destId="{3BEC812A-AD9C-44EC-B73A-0433992CF5FD}" srcOrd="0" destOrd="0" presId="urn:microsoft.com/office/officeart/2005/8/layout/radial5"/>
    <dgm:cxn modelId="{564F02D1-DCE7-46A5-A696-43C4A72119BD}" type="presOf" srcId="{46461573-CB76-4929-AAE6-4AE4B6E11AD3}" destId="{12ED2622-F8C0-47A2-A6A6-6FC6471236E8}" srcOrd="0" destOrd="0" presId="urn:microsoft.com/office/officeart/2005/8/layout/radial5"/>
    <dgm:cxn modelId="{0207CDF6-8E45-4F3F-8C1B-D236E28C324F}" type="presOf" srcId="{61B0DA8B-4075-47F0-866C-0F92092125D7}" destId="{A34AE8E6-FBE5-44BD-92D7-A5164E45C68D}" srcOrd="0" destOrd="0" presId="urn:microsoft.com/office/officeart/2005/8/layout/radial5"/>
    <dgm:cxn modelId="{19125CC8-33D7-4BA8-A8C1-903D7D338CC9}" type="presOf" srcId="{47B4E8FD-8CB6-4C76-B31E-2A6042334C77}" destId="{03803784-29D1-4659-B918-78A50624F00E}" srcOrd="0" destOrd="0" presId="urn:microsoft.com/office/officeart/2005/8/layout/radial5"/>
    <dgm:cxn modelId="{4710BC39-7872-458D-B0DC-8F4801A99B2A}" type="presOf" srcId="{6EE84A48-1284-4B92-9178-69F4FA8A38A7}" destId="{92635BC9-A3F4-4C7F-95A6-ED61D17320F7}" srcOrd="0" destOrd="0" presId="urn:microsoft.com/office/officeart/2005/8/layout/radial5"/>
    <dgm:cxn modelId="{0941A3E4-C6FC-4866-BC71-EE3ED20D4C36}" type="presParOf" srcId="{92635BC9-A3F4-4C7F-95A6-ED61D17320F7}" destId="{5204FD70-B73F-4F34-AF41-CD49EE825470}" srcOrd="0" destOrd="0" presId="urn:microsoft.com/office/officeart/2005/8/layout/radial5"/>
    <dgm:cxn modelId="{E2B73DE4-DF22-4743-AFFB-CA9F96E89DFF}" type="presParOf" srcId="{92635BC9-A3F4-4C7F-95A6-ED61D17320F7}" destId="{0165AD49-79C7-420A-B708-4D155B962366}" srcOrd="1" destOrd="0" presId="urn:microsoft.com/office/officeart/2005/8/layout/radial5"/>
    <dgm:cxn modelId="{5EC43AEC-E5B4-4940-8EC9-C41AD5ECA598}" type="presParOf" srcId="{0165AD49-79C7-420A-B708-4D155B962366}" destId="{7A030E62-600E-4F04-9364-99F365B0F1AE}" srcOrd="0" destOrd="0" presId="urn:microsoft.com/office/officeart/2005/8/layout/radial5"/>
    <dgm:cxn modelId="{631713F8-4F71-4228-8CEF-F4ACB3B0DD2A}" type="presParOf" srcId="{92635BC9-A3F4-4C7F-95A6-ED61D17320F7}" destId="{0D08FF1D-3DFD-4BB6-B2A5-7B3980C38F22}" srcOrd="2" destOrd="0" presId="urn:microsoft.com/office/officeart/2005/8/layout/radial5"/>
    <dgm:cxn modelId="{B8F85871-1C04-40AE-A9D5-DB8DF72497EE}" type="presParOf" srcId="{92635BC9-A3F4-4C7F-95A6-ED61D17320F7}" destId="{C6898C0B-6136-43F7-80F1-72BE0D083CAE}" srcOrd="3" destOrd="0" presId="urn:microsoft.com/office/officeart/2005/8/layout/radial5"/>
    <dgm:cxn modelId="{B9367280-4626-4B14-AC3D-1C986123EBEA}" type="presParOf" srcId="{C6898C0B-6136-43F7-80F1-72BE0D083CAE}" destId="{9858C5F2-8883-402F-819A-D158BEE5190D}" srcOrd="0" destOrd="0" presId="urn:microsoft.com/office/officeart/2005/8/layout/radial5"/>
    <dgm:cxn modelId="{AB96793E-ED96-440D-ABE3-05C61157D957}" type="presParOf" srcId="{92635BC9-A3F4-4C7F-95A6-ED61D17320F7}" destId="{12ED2622-F8C0-47A2-A6A6-6FC6471236E8}" srcOrd="4" destOrd="0" presId="urn:microsoft.com/office/officeart/2005/8/layout/radial5"/>
    <dgm:cxn modelId="{5FD37145-AFA9-4435-8779-AF2C94A72FEE}" type="presParOf" srcId="{92635BC9-A3F4-4C7F-95A6-ED61D17320F7}" destId="{D6B7CD01-D02E-4E75-B017-6033720412EC}" srcOrd="5" destOrd="0" presId="urn:microsoft.com/office/officeart/2005/8/layout/radial5"/>
    <dgm:cxn modelId="{2EC5D5B1-D93E-459B-94FB-AC6300BFE818}" type="presParOf" srcId="{D6B7CD01-D02E-4E75-B017-6033720412EC}" destId="{D634DDB0-2769-4D42-83DD-C7F3B926765E}" srcOrd="0" destOrd="0" presId="urn:microsoft.com/office/officeart/2005/8/layout/radial5"/>
    <dgm:cxn modelId="{EB691AA0-B062-484A-B785-4CE876771AA6}" type="presParOf" srcId="{92635BC9-A3F4-4C7F-95A6-ED61D17320F7}" destId="{03803784-29D1-4659-B918-78A50624F00E}" srcOrd="6" destOrd="0" presId="urn:microsoft.com/office/officeart/2005/8/layout/radial5"/>
    <dgm:cxn modelId="{FDABEC5F-0C4E-49C7-992D-C6EDB3616F15}" type="presParOf" srcId="{92635BC9-A3F4-4C7F-95A6-ED61D17320F7}" destId="{1187E62B-0D55-42AA-A6CB-3E5841DB0A02}" srcOrd="7" destOrd="0" presId="urn:microsoft.com/office/officeart/2005/8/layout/radial5"/>
    <dgm:cxn modelId="{50B6401B-F71B-4986-8084-2FF6D4879E5A}" type="presParOf" srcId="{1187E62B-0D55-42AA-A6CB-3E5841DB0A02}" destId="{A7FF8D4C-92A4-4274-8BBA-2CAAD1BB3EE9}" srcOrd="0" destOrd="0" presId="urn:microsoft.com/office/officeart/2005/8/layout/radial5"/>
    <dgm:cxn modelId="{8823C5C1-F2FF-4BF2-A26A-CACE20C2228A}" type="presParOf" srcId="{92635BC9-A3F4-4C7F-95A6-ED61D17320F7}" destId="{3BEC812A-AD9C-44EC-B73A-0433992CF5FD}" srcOrd="8" destOrd="0" presId="urn:microsoft.com/office/officeart/2005/8/layout/radial5"/>
    <dgm:cxn modelId="{2DDFBFA5-94FB-4274-BE44-80CC04F3ECE1}" type="presParOf" srcId="{92635BC9-A3F4-4C7F-95A6-ED61D17320F7}" destId="{A34AE8E6-FBE5-44BD-92D7-A5164E45C68D}" srcOrd="9" destOrd="0" presId="urn:microsoft.com/office/officeart/2005/8/layout/radial5"/>
    <dgm:cxn modelId="{D9BDA759-3EBB-49A6-82AC-1E4A2A7545E9}" type="presParOf" srcId="{A34AE8E6-FBE5-44BD-92D7-A5164E45C68D}" destId="{C14B0BD3-6EEE-42CE-A2CC-0F7539FD7B19}" srcOrd="0" destOrd="0" presId="urn:microsoft.com/office/officeart/2005/8/layout/radial5"/>
    <dgm:cxn modelId="{2859EA1B-5009-491A-8B3E-6F32E6C4C55F}" type="presParOf" srcId="{92635BC9-A3F4-4C7F-95A6-ED61D17320F7}" destId="{B3665E93-455E-4BD5-AE6E-10822D6E0176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E84A48-1284-4B92-9178-69F4FA8A38A7}" type="doc">
      <dgm:prSet loTypeId="urn:microsoft.com/office/officeart/2005/8/layout/radial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713C55E-EF1B-4DEF-A35F-555308D7E1D7}">
      <dgm:prSet phldrT="[Текст]" custT="1"/>
      <dgm:spPr>
        <a:solidFill>
          <a:schemeClr val="bg2">
            <a:lumMod val="20000"/>
            <a:lumOff val="80000"/>
            <a:alpha val="96000"/>
          </a:schemeClr>
        </a:solidFill>
      </dgm:spPr>
      <dgm:t>
        <a:bodyPr/>
        <a:lstStyle/>
        <a:p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Горы</a:t>
          </a:r>
        </a:p>
      </dgm:t>
    </dgm:pt>
    <dgm:pt modelId="{891B1724-9A24-4778-A255-5BFC503E9EC5}" type="parTrans" cxnId="{35B8F275-03E8-499C-821A-D39142042CF3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2E28DA-E8D8-446E-A614-6EF8ADC894A2}" type="sibTrans" cxnId="{35B8F275-03E8-499C-821A-D39142042CF3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C7C0B75-8B40-43E4-8299-5CE4C289B52F}">
      <dgm:prSet phldrT="[Текст]" custT="1"/>
      <dgm:spPr/>
      <dgm:t>
        <a:bodyPr/>
        <a:lstStyle/>
        <a:p>
          <a:r>
            <a:rPr lang="ru-RU" sz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Низкие</a:t>
          </a:r>
        </a:p>
      </dgm:t>
    </dgm:pt>
    <dgm:pt modelId="{6EDCEC25-6E0A-4272-977F-8900C6BAE996}" type="parTrans" cxnId="{6E42BDB0-B5A0-40C1-8D17-3C705681C488}">
      <dgm:prSet custT="1"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09389E6-2E3B-4453-8744-2AE980EB4D24}" type="sibTrans" cxnId="{6E42BDB0-B5A0-40C1-8D17-3C705681C488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6461573-CB76-4929-AAE6-4AE4B6E11AD3}">
      <dgm:prSet phldrT="[Текст]" custT="1"/>
      <dgm:spPr/>
      <dgm:t>
        <a:bodyPr/>
        <a:lstStyle/>
        <a:p>
          <a:r>
            <a:rPr lang="ru-RU" sz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Средние</a:t>
          </a:r>
        </a:p>
      </dgm:t>
    </dgm:pt>
    <dgm:pt modelId="{B44504ED-8A60-4C07-B98B-20A7B1FFEE7F}" type="parTrans" cxnId="{BEE9F65F-1837-4011-80AC-AF85047E4B3E}">
      <dgm:prSet custT="1"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8E4C489-680F-4C72-9023-481E24490984}" type="sibTrans" cxnId="{BEE9F65F-1837-4011-80AC-AF85047E4B3E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4452114-2E94-46D8-97DD-4FE96A981BCF}">
      <dgm:prSet phldrT="[Текст]" custT="1"/>
      <dgm:spPr/>
      <dgm:t>
        <a:bodyPr/>
        <a:lstStyle/>
        <a:p>
          <a:r>
            <a:rPr lang="ru-RU" sz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Высочайшие</a:t>
          </a:r>
        </a:p>
      </dgm:t>
    </dgm:pt>
    <dgm:pt modelId="{61B0DA8B-4075-47F0-866C-0F92092125D7}" type="parTrans" cxnId="{C2B00847-2BD6-4DB8-8BC6-D1FF6AA4DB93}">
      <dgm:prSet custT="1"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0138513-2B57-4276-8DD1-40906F1C2E0C}" type="sibTrans" cxnId="{C2B00847-2BD6-4DB8-8BC6-D1FF6AA4DB93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53B858A-0012-42F3-82AF-20106BD1699E}">
      <dgm:prSet custT="1"/>
      <dgm:spPr/>
      <dgm:t>
        <a:bodyPr/>
        <a:lstStyle/>
        <a:p>
          <a:r>
            <a:rPr lang="ru-RU" sz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Высокие</a:t>
          </a:r>
        </a:p>
      </dgm:t>
    </dgm:pt>
    <dgm:pt modelId="{0E0A498F-3950-4B82-97B0-ABB2A01A80BA}" type="parTrans" cxnId="{9BFBF91C-FD02-4CE3-87B6-37B5F1FDA546}">
      <dgm:prSet custT="1"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71B6723-AE84-49A4-B35C-95FF13E5334A}" type="sibTrans" cxnId="{9BFBF91C-FD02-4CE3-87B6-37B5F1FDA546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2635BC9-A3F4-4C7F-95A6-ED61D17320F7}" type="pres">
      <dgm:prSet presAssocID="{6EE84A48-1284-4B92-9178-69F4FA8A38A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04FD70-B73F-4F34-AF41-CD49EE825470}" type="pres">
      <dgm:prSet presAssocID="{B713C55E-EF1B-4DEF-A35F-555308D7E1D7}" presName="centerShape" presStyleLbl="node0" presStyleIdx="0" presStyleCnt="1"/>
      <dgm:spPr/>
      <dgm:t>
        <a:bodyPr/>
        <a:lstStyle/>
        <a:p>
          <a:endParaRPr lang="ru-RU"/>
        </a:p>
      </dgm:t>
    </dgm:pt>
    <dgm:pt modelId="{0165AD49-79C7-420A-B708-4D155B962366}" type="pres">
      <dgm:prSet presAssocID="{6EDCEC25-6E0A-4272-977F-8900C6BAE996}" presName="parTrans" presStyleLbl="sibTrans2D1" presStyleIdx="0" presStyleCnt="4"/>
      <dgm:spPr/>
      <dgm:t>
        <a:bodyPr/>
        <a:lstStyle/>
        <a:p>
          <a:endParaRPr lang="ru-RU"/>
        </a:p>
      </dgm:t>
    </dgm:pt>
    <dgm:pt modelId="{7A030E62-600E-4F04-9364-99F365B0F1AE}" type="pres">
      <dgm:prSet presAssocID="{6EDCEC25-6E0A-4272-977F-8900C6BAE996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0D08FF1D-3DFD-4BB6-B2A5-7B3980C38F22}" type="pres">
      <dgm:prSet presAssocID="{AC7C0B75-8B40-43E4-8299-5CE4C289B52F}" presName="node" presStyleLbl="node1" presStyleIdx="0" presStyleCnt="4" custScaleX="155451" custRadScaleRad="100367" custRadScaleInc="64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898C0B-6136-43F7-80F1-72BE0D083CAE}" type="pres">
      <dgm:prSet presAssocID="{B44504ED-8A60-4C07-B98B-20A7B1FFEE7F}" presName="parTrans" presStyleLbl="sibTrans2D1" presStyleIdx="1" presStyleCnt="4" custLinFactNeighborX="-14070" custLinFactNeighborY="7020"/>
      <dgm:spPr/>
      <dgm:t>
        <a:bodyPr/>
        <a:lstStyle/>
        <a:p>
          <a:endParaRPr lang="ru-RU"/>
        </a:p>
      </dgm:t>
    </dgm:pt>
    <dgm:pt modelId="{9858C5F2-8883-402F-819A-D158BEE5190D}" type="pres">
      <dgm:prSet presAssocID="{B44504ED-8A60-4C07-B98B-20A7B1FFEE7F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12ED2622-F8C0-47A2-A6A6-6FC6471236E8}" type="pres">
      <dgm:prSet presAssocID="{46461573-CB76-4929-AAE6-4AE4B6E11AD3}" presName="node" presStyleLbl="node1" presStyleIdx="1" presStyleCnt="4" custScaleX="155548" custRadScaleRad="104610" custRadScaleInc="-6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87E62B-0D55-42AA-A6CB-3E5841DB0A02}" type="pres">
      <dgm:prSet presAssocID="{0E0A498F-3950-4B82-97B0-ABB2A01A80BA}" presName="parTrans" presStyleLbl="sibTrans2D1" presStyleIdx="2" presStyleCnt="4"/>
      <dgm:spPr/>
      <dgm:t>
        <a:bodyPr/>
        <a:lstStyle/>
        <a:p>
          <a:endParaRPr lang="ru-RU"/>
        </a:p>
      </dgm:t>
    </dgm:pt>
    <dgm:pt modelId="{A7FF8D4C-92A4-4274-8BBA-2CAAD1BB3EE9}" type="pres">
      <dgm:prSet presAssocID="{0E0A498F-3950-4B82-97B0-ABB2A01A80BA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3BEC812A-AD9C-44EC-B73A-0433992CF5FD}" type="pres">
      <dgm:prSet presAssocID="{153B858A-0012-42F3-82AF-20106BD1699E}" presName="node" presStyleLbl="node1" presStyleIdx="2" presStyleCnt="4" custScaleX="180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4AE8E6-FBE5-44BD-92D7-A5164E45C68D}" type="pres">
      <dgm:prSet presAssocID="{61B0DA8B-4075-47F0-866C-0F92092125D7}" presName="parTrans" presStyleLbl="sibTrans2D1" presStyleIdx="3" presStyleCnt="4"/>
      <dgm:spPr/>
      <dgm:t>
        <a:bodyPr/>
        <a:lstStyle/>
        <a:p>
          <a:endParaRPr lang="ru-RU"/>
        </a:p>
      </dgm:t>
    </dgm:pt>
    <dgm:pt modelId="{C14B0BD3-6EEE-42CE-A2CC-0F7539FD7B19}" type="pres">
      <dgm:prSet presAssocID="{61B0DA8B-4075-47F0-866C-0F92092125D7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B3665E93-455E-4BD5-AE6E-10822D6E0176}" type="pres">
      <dgm:prSet presAssocID="{04452114-2E94-46D8-97DD-4FE96A981BCF}" presName="node" presStyleLbl="node1" presStyleIdx="3" presStyleCnt="4" custScaleX="144413" custRadScaleRad="130952" custRadScaleInc="-8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4D19AA-7E11-4808-9F5F-892B2FD67379}" type="presOf" srcId="{6EDCEC25-6E0A-4272-977F-8900C6BAE996}" destId="{0165AD49-79C7-420A-B708-4D155B962366}" srcOrd="0" destOrd="0" presId="urn:microsoft.com/office/officeart/2005/8/layout/radial5"/>
    <dgm:cxn modelId="{9BFBF91C-FD02-4CE3-87B6-37B5F1FDA546}" srcId="{B713C55E-EF1B-4DEF-A35F-555308D7E1D7}" destId="{153B858A-0012-42F3-82AF-20106BD1699E}" srcOrd="2" destOrd="0" parTransId="{0E0A498F-3950-4B82-97B0-ABB2A01A80BA}" sibTransId="{471B6723-AE84-49A4-B35C-95FF13E5334A}"/>
    <dgm:cxn modelId="{027262E1-7FF4-4955-9355-8A562B246CF4}" type="presOf" srcId="{46461573-CB76-4929-AAE6-4AE4B6E11AD3}" destId="{12ED2622-F8C0-47A2-A6A6-6FC6471236E8}" srcOrd="0" destOrd="0" presId="urn:microsoft.com/office/officeart/2005/8/layout/radial5"/>
    <dgm:cxn modelId="{D2C7DA21-CE74-4A3D-9895-77C79FD2F3D9}" type="presOf" srcId="{6EE84A48-1284-4B92-9178-69F4FA8A38A7}" destId="{92635BC9-A3F4-4C7F-95A6-ED61D17320F7}" srcOrd="0" destOrd="0" presId="urn:microsoft.com/office/officeart/2005/8/layout/radial5"/>
    <dgm:cxn modelId="{6E42BDB0-B5A0-40C1-8D17-3C705681C488}" srcId="{B713C55E-EF1B-4DEF-A35F-555308D7E1D7}" destId="{AC7C0B75-8B40-43E4-8299-5CE4C289B52F}" srcOrd="0" destOrd="0" parTransId="{6EDCEC25-6E0A-4272-977F-8900C6BAE996}" sibTransId="{F09389E6-2E3B-4453-8744-2AE980EB4D24}"/>
    <dgm:cxn modelId="{35B8F275-03E8-499C-821A-D39142042CF3}" srcId="{6EE84A48-1284-4B92-9178-69F4FA8A38A7}" destId="{B713C55E-EF1B-4DEF-A35F-555308D7E1D7}" srcOrd="0" destOrd="0" parTransId="{891B1724-9A24-4778-A255-5BFC503E9EC5}" sibTransId="{7B2E28DA-E8D8-446E-A614-6EF8ADC894A2}"/>
    <dgm:cxn modelId="{755CB71F-92C3-42CF-8BEF-662611226692}" type="presOf" srcId="{6EDCEC25-6E0A-4272-977F-8900C6BAE996}" destId="{7A030E62-600E-4F04-9364-99F365B0F1AE}" srcOrd="1" destOrd="0" presId="urn:microsoft.com/office/officeart/2005/8/layout/radial5"/>
    <dgm:cxn modelId="{0DEF1603-6DCF-4076-BC98-A07FC274F801}" type="presOf" srcId="{B44504ED-8A60-4C07-B98B-20A7B1FFEE7F}" destId="{C6898C0B-6136-43F7-80F1-72BE0D083CAE}" srcOrd="0" destOrd="0" presId="urn:microsoft.com/office/officeart/2005/8/layout/radial5"/>
    <dgm:cxn modelId="{B654F524-A999-4619-A15E-60E82399CD64}" type="presOf" srcId="{04452114-2E94-46D8-97DD-4FE96A981BCF}" destId="{B3665E93-455E-4BD5-AE6E-10822D6E0176}" srcOrd="0" destOrd="0" presId="urn:microsoft.com/office/officeart/2005/8/layout/radial5"/>
    <dgm:cxn modelId="{E95C152D-A953-43C6-BB2F-770C13C7014D}" type="presOf" srcId="{0E0A498F-3950-4B82-97B0-ABB2A01A80BA}" destId="{A7FF8D4C-92A4-4274-8BBA-2CAAD1BB3EE9}" srcOrd="1" destOrd="0" presId="urn:microsoft.com/office/officeart/2005/8/layout/radial5"/>
    <dgm:cxn modelId="{2CE3815D-30BD-434A-9CCF-0534BA21259D}" type="presOf" srcId="{B713C55E-EF1B-4DEF-A35F-555308D7E1D7}" destId="{5204FD70-B73F-4F34-AF41-CD49EE825470}" srcOrd="0" destOrd="0" presId="urn:microsoft.com/office/officeart/2005/8/layout/radial5"/>
    <dgm:cxn modelId="{BEA36B9C-7EA7-4354-B366-75CDECBBC87E}" type="presOf" srcId="{AC7C0B75-8B40-43E4-8299-5CE4C289B52F}" destId="{0D08FF1D-3DFD-4BB6-B2A5-7B3980C38F22}" srcOrd="0" destOrd="0" presId="urn:microsoft.com/office/officeart/2005/8/layout/radial5"/>
    <dgm:cxn modelId="{C2B00847-2BD6-4DB8-8BC6-D1FF6AA4DB93}" srcId="{B713C55E-EF1B-4DEF-A35F-555308D7E1D7}" destId="{04452114-2E94-46D8-97DD-4FE96A981BCF}" srcOrd="3" destOrd="0" parTransId="{61B0DA8B-4075-47F0-866C-0F92092125D7}" sibTransId="{10138513-2B57-4276-8DD1-40906F1C2E0C}"/>
    <dgm:cxn modelId="{0011A031-5F74-4D51-BF64-E4AAC82DB6E3}" type="presOf" srcId="{B44504ED-8A60-4C07-B98B-20A7B1FFEE7F}" destId="{9858C5F2-8883-402F-819A-D158BEE5190D}" srcOrd="1" destOrd="0" presId="urn:microsoft.com/office/officeart/2005/8/layout/radial5"/>
    <dgm:cxn modelId="{E1F958FC-88FE-4089-822D-0B2307D9FDB5}" type="presOf" srcId="{153B858A-0012-42F3-82AF-20106BD1699E}" destId="{3BEC812A-AD9C-44EC-B73A-0433992CF5FD}" srcOrd="0" destOrd="0" presId="urn:microsoft.com/office/officeart/2005/8/layout/radial5"/>
    <dgm:cxn modelId="{31A646E8-5776-4E20-B19C-10C7EDFFF7C1}" type="presOf" srcId="{61B0DA8B-4075-47F0-866C-0F92092125D7}" destId="{A34AE8E6-FBE5-44BD-92D7-A5164E45C68D}" srcOrd="0" destOrd="0" presId="urn:microsoft.com/office/officeart/2005/8/layout/radial5"/>
    <dgm:cxn modelId="{BEE9F65F-1837-4011-80AC-AF85047E4B3E}" srcId="{B713C55E-EF1B-4DEF-A35F-555308D7E1D7}" destId="{46461573-CB76-4929-AAE6-4AE4B6E11AD3}" srcOrd="1" destOrd="0" parTransId="{B44504ED-8A60-4C07-B98B-20A7B1FFEE7F}" sibTransId="{48E4C489-680F-4C72-9023-481E24490984}"/>
    <dgm:cxn modelId="{AEE9A5DE-11F5-42B4-A865-9FEA31C753B8}" type="presOf" srcId="{0E0A498F-3950-4B82-97B0-ABB2A01A80BA}" destId="{1187E62B-0D55-42AA-A6CB-3E5841DB0A02}" srcOrd="0" destOrd="0" presId="urn:microsoft.com/office/officeart/2005/8/layout/radial5"/>
    <dgm:cxn modelId="{24EE75F0-DCEE-4678-AB72-E37BC5423972}" type="presOf" srcId="{61B0DA8B-4075-47F0-866C-0F92092125D7}" destId="{C14B0BD3-6EEE-42CE-A2CC-0F7539FD7B19}" srcOrd="1" destOrd="0" presId="urn:microsoft.com/office/officeart/2005/8/layout/radial5"/>
    <dgm:cxn modelId="{59D33AD1-0594-4973-B686-7E2BAD6EC287}" type="presParOf" srcId="{92635BC9-A3F4-4C7F-95A6-ED61D17320F7}" destId="{5204FD70-B73F-4F34-AF41-CD49EE825470}" srcOrd="0" destOrd="0" presId="urn:microsoft.com/office/officeart/2005/8/layout/radial5"/>
    <dgm:cxn modelId="{68C17818-C270-4236-97CD-A3C9B5C81903}" type="presParOf" srcId="{92635BC9-A3F4-4C7F-95A6-ED61D17320F7}" destId="{0165AD49-79C7-420A-B708-4D155B962366}" srcOrd="1" destOrd="0" presId="urn:microsoft.com/office/officeart/2005/8/layout/radial5"/>
    <dgm:cxn modelId="{230D669C-6B61-41DC-A31B-4F56AA7832D1}" type="presParOf" srcId="{0165AD49-79C7-420A-B708-4D155B962366}" destId="{7A030E62-600E-4F04-9364-99F365B0F1AE}" srcOrd="0" destOrd="0" presId="urn:microsoft.com/office/officeart/2005/8/layout/radial5"/>
    <dgm:cxn modelId="{B33BCDB9-675E-4023-ADA5-D940306CF253}" type="presParOf" srcId="{92635BC9-A3F4-4C7F-95A6-ED61D17320F7}" destId="{0D08FF1D-3DFD-4BB6-B2A5-7B3980C38F22}" srcOrd="2" destOrd="0" presId="urn:microsoft.com/office/officeart/2005/8/layout/radial5"/>
    <dgm:cxn modelId="{9E7DAE64-79CB-4BD5-8F2D-D4E3289939A3}" type="presParOf" srcId="{92635BC9-A3F4-4C7F-95A6-ED61D17320F7}" destId="{C6898C0B-6136-43F7-80F1-72BE0D083CAE}" srcOrd="3" destOrd="0" presId="urn:microsoft.com/office/officeart/2005/8/layout/radial5"/>
    <dgm:cxn modelId="{4B62674E-6B2D-4004-96C3-A559E8205E4B}" type="presParOf" srcId="{C6898C0B-6136-43F7-80F1-72BE0D083CAE}" destId="{9858C5F2-8883-402F-819A-D158BEE5190D}" srcOrd="0" destOrd="0" presId="urn:microsoft.com/office/officeart/2005/8/layout/radial5"/>
    <dgm:cxn modelId="{D585A328-DD73-44C6-9A37-D16E6AEEE755}" type="presParOf" srcId="{92635BC9-A3F4-4C7F-95A6-ED61D17320F7}" destId="{12ED2622-F8C0-47A2-A6A6-6FC6471236E8}" srcOrd="4" destOrd="0" presId="urn:microsoft.com/office/officeart/2005/8/layout/radial5"/>
    <dgm:cxn modelId="{90A0BD43-20D3-4788-B68F-C7C328C84880}" type="presParOf" srcId="{92635BC9-A3F4-4C7F-95A6-ED61D17320F7}" destId="{1187E62B-0D55-42AA-A6CB-3E5841DB0A02}" srcOrd="5" destOrd="0" presId="urn:microsoft.com/office/officeart/2005/8/layout/radial5"/>
    <dgm:cxn modelId="{F80AFE6E-BA77-488E-9FA5-87A2B1564FF0}" type="presParOf" srcId="{1187E62B-0D55-42AA-A6CB-3E5841DB0A02}" destId="{A7FF8D4C-92A4-4274-8BBA-2CAAD1BB3EE9}" srcOrd="0" destOrd="0" presId="urn:microsoft.com/office/officeart/2005/8/layout/radial5"/>
    <dgm:cxn modelId="{60C1A789-2145-4293-BF25-0641A1257A78}" type="presParOf" srcId="{92635BC9-A3F4-4C7F-95A6-ED61D17320F7}" destId="{3BEC812A-AD9C-44EC-B73A-0433992CF5FD}" srcOrd="6" destOrd="0" presId="urn:microsoft.com/office/officeart/2005/8/layout/radial5"/>
    <dgm:cxn modelId="{B77ED496-D664-4444-86E6-76C6DB5F1FA2}" type="presParOf" srcId="{92635BC9-A3F4-4C7F-95A6-ED61D17320F7}" destId="{A34AE8E6-FBE5-44BD-92D7-A5164E45C68D}" srcOrd="7" destOrd="0" presId="urn:microsoft.com/office/officeart/2005/8/layout/radial5"/>
    <dgm:cxn modelId="{993D8061-5882-42D6-A09C-CF393E1EBF95}" type="presParOf" srcId="{A34AE8E6-FBE5-44BD-92D7-A5164E45C68D}" destId="{C14B0BD3-6EEE-42CE-A2CC-0F7539FD7B19}" srcOrd="0" destOrd="0" presId="urn:microsoft.com/office/officeart/2005/8/layout/radial5"/>
    <dgm:cxn modelId="{52951F56-5719-4848-B373-80B4EBDD0345}" type="presParOf" srcId="{92635BC9-A3F4-4C7F-95A6-ED61D17320F7}" destId="{B3665E93-455E-4BD5-AE6E-10822D6E0176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04FD70-B73F-4F34-AF41-CD49EE825470}">
      <dsp:nvSpPr>
        <dsp:cNvPr id="0" name=""/>
        <dsp:cNvSpPr/>
      </dsp:nvSpPr>
      <dsp:spPr>
        <a:xfrm>
          <a:off x="1511250" y="2125607"/>
          <a:ext cx="917314" cy="9173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Times New Roman" pitchFamily="18" charset="0"/>
              <a:cs typeface="Times New Roman" pitchFamily="18" charset="0"/>
            </a:rPr>
            <a:t>Рельеф</a:t>
          </a:r>
        </a:p>
      </dsp:txBody>
      <dsp:txXfrm>
        <a:off x="1645588" y="2259945"/>
        <a:ext cx="648638" cy="648638"/>
      </dsp:txXfrm>
    </dsp:sp>
    <dsp:sp modelId="{0165AD49-79C7-420A-B708-4D155B962366}">
      <dsp:nvSpPr>
        <dsp:cNvPr id="0" name=""/>
        <dsp:cNvSpPr/>
      </dsp:nvSpPr>
      <dsp:spPr>
        <a:xfrm rot="16362994">
          <a:off x="1863723" y="1684754"/>
          <a:ext cx="280145" cy="3705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03753" y="1800847"/>
        <a:ext cx="196102" cy="222355"/>
      </dsp:txXfrm>
    </dsp:sp>
    <dsp:sp modelId="{0D08FF1D-3DFD-4BB6-B2A5-7B3980C38F22}">
      <dsp:nvSpPr>
        <dsp:cNvPr id="0" name=""/>
        <dsp:cNvSpPr/>
      </dsp:nvSpPr>
      <dsp:spPr>
        <a:xfrm>
          <a:off x="1195352" y="508414"/>
          <a:ext cx="1694384" cy="10899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Times New Roman" pitchFamily="18" charset="0"/>
              <a:cs typeface="Times New Roman" pitchFamily="18" charset="0"/>
            </a:rPr>
            <a:t>Совокупность</a:t>
          </a:r>
        </a:p>
      </dsp:txBody>
      <dsp:txXfrm>
        <a:off x="1443489" y="668038"/>
        <a:ext cx="1198110" cy="770731"/>
      </dsp:txXfrm>
    </dsp:sp>
    <dsp:sp modelId="{C6898C0B-6136-43F7-80F1-72BE0D083CAE}">
      <dsp:nvSpPr>
        <dsp:cNvPr id="0" name=""/>
        <dsp:cNvSpPr/>
      </dsp:nvSpPr>
      <dsp:spPr>
        <a:xfrm rot="20133295">
          <a:off x="2444562" y="2144230"/>
          <a:ext cx="171475" cy="3705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46868" y="2228993"/>
        <a:ext cx="120033" cy="222355"/>
      </dsp:txXfrm>
    </dsp:sp>
    <dsp:sp modelId="{12ED2622-F8C0-47A2-A6A6-6FC6471236E8}">
      <dsp:nvSpPr>
        <dsp:cNvPr id="0" name=""/>
        <dsp:cNvSpPr/>
      </dsp:nvSpPr>
      <dsp:spPr>
        <a:xfrm>
          <a:off x="2526438" y="1400944"/>
          <a:ext cx="1695442" cy="10899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Times New Roman" pitchFamily="18" charset="0"/>
              <a:cs typeface="Times New Roman" pitchFamily="18" charset="0"/>
            </a:rPr>
            <a:t>Земная кора</a:t>
          </a:r>
        </a:p>
      </dsp:txBody>
      <dsp:txXfrm>
        <a:off x="2774730" y="1560568"/>
        <a:ext cx="1198858" cy="770731"/>
      </dsp:txXfrm>
    </dsp:sp>
    <dsp:sp modelId="{D6B7CD01-D02E-4E75-B017-6033720412EC}">
      <dsp:nvSpPr>
        <dsp:cNvPr id="0" name=""/>
        <dsp:cNvSpPr/>
      </dsp:nvSpPr>
      <dsp:spPr>
        <a:xfrm rot="3023760">
          <a:off x="2284831" y="2943008"/>
          <a:ext cx="270419" cy="3705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2299536" y="2985874"/>
        <a:ext cx="189293" cy="222355"/>
      </dsp:txXfrm>
    </dsp:sp>
    <dsp:sp modelId="{03803784-29D1-4659-B918-78A50624F00E}">
      <dsp:nvSpPr>
        <dsp:cNvPr id="0" name=""/>
        <dsp:cNvSpPr/>
      </dsp:nvSpPr>
      <dsp:spPr>
        <a:xfrm>
          <a:off x="1996964" y="3282732"/>
          <a:ext cx="2003535" cy="10899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Times New Roman" pitchFamily="18" charset="0"/>
              <a:cs typeface="Times New Roman" pitchFamily="18" charset="0"/>
            </a:rPr>
            <a:t>Неровности</a:t>
          </a:r>
        </a:p>
      </dsp:txBody>
      <dsp:txXfrm>
        <a:off x="2290375" y="3442356"/>
        <a:ext cx="1416713" cy="770731"/>
      </dsp:txXfrm>
    </dsp:sp>
    <dsp:sp modelId="{1187E62B-0D55-42AA-A6CB-3E5841DB0A02}">
      <dsp:nvSpPr>
        <dsp:cNvPr id="0" name=""/>
        <dsp:cNvSpPr/>
      </dsp:nvSpPr>
      <dsp:spPr>
        <a:xfrm rot="7708257">
          <a:off x="1405368" y="2945130"/>
          <a:ext cx="261106" cy="3705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1468900" y="2988585"/>
        <a:ext cx="182774" cy="222355"/>
      </dsp:txXfrm>
    </dsp:sp>
    <dsp:sp modelId="{3BEC812A-AD9C-44EC-B73A-0433992CF5FD}">
      <dsp:nvSpPr>
        <dsp:cNvPr id="0" name=""/>
        <dsp:cNvSpPr/>
      </dsp:nvSpPr>
      <dsp:spPr>
        <a:xfrm>
          <a:off x="0" y="3282721"/>
          <a:ext cx="1963707" cy="10899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Times New Roman" pitchFamily="18" charset="0"/>
              <a:cs typeface="Times New Roman" pitchFamily="18" charset="0"/>
            </a:rPr>
            <a:t>Равнины</a:t>
          </a:r>
        </a:p>
      </dsp:txBody>
      <dsp:txXfrm>
        <a:off x="287578" y="3442345"/>
        <a:ext cx="1388551" cy="770731"/>
      </dsp:txXfrm>
    </dsp:sp>
    <dsp:sp modelId="{A34AE8E6-FBE5-44BD-92D7-A5164E45C68D}">
      <dsp:nvSpPr>
        <dsp:cNvPr id="0" name=""/>
        <dsp:cNvSpPr/>
      </dsp:nvSpPr>
      <dsp:spPr>
        <a:xfrm rot="12163033">
          <a:off x="1271769" y="2149521"/>
          <a:ext cx="204644" cy="3705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1330781" y="2235494"/>
        <a:ext cx="143251" cy="222355"/>
      </dsp:txXfrm>
    </dsp:sp>
    <dsp:sp modelId="{B3665E93-455E-4BD5-AE6E-10822D6E0176}">
      <dsp:nvSpPr>
        <dsp:cNvPr id="0" name=""/>
        <dsp:cNvSpPr/>
      </dsp:nvSpPr>
      <dsp:spPr>
        <a:xfrm>
          <a:off x="-269877" y="1431063"/>
          <a:ext cx="1574072" cy="10899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Times New Roman" pitchFamily="18" charset="0"/>
              <a:cs typeface="Times New Roman" pitchFamily="18" charset="0"/>
            </a:rPr>
            <a:t>Горы</a:t>
          </a:r>
        </a:p>
      </dsp:txBody>
      <dsp:txXfrm>
        <a:off x="-39359" y="1590687"/>
        <a:ext cx="1113036" cy="7707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04FD70-B73F-4F34-AF41-CD49EE825470}">
      <dsp:nvSpPr>
        <dsp:cNvPr id="0" name=""/>
        <dsp:cNvSpPr/>
      </dsp:nvSpPr>
      <dsp:spPr>
        <a:xfrm>
          <a:off x="1471811" y="1939216"/>
          <a:ext cx="998366" cy="998366"/>
        </a:xfrm>
        <a:prstGeom prst="ellipse">
          <a:avLst/>
        </a:prstGeom>
        <a:solidFill>
          <a:schemeClr val="bg2">
            <a:lumMod val="20000"/>
            <a:lumOff val="80000"/>
            <a:alpha val="96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Горы</a:t>
          </a:r>
        </a:p>
      </dsp:txBody>
      <dsp:txXfrm>
        <a:off x="1618018" y="2085423"/>
        <a:ext cx="705952" cy="705952"/>
      </dsp:txXfrm>
    </dsp:sp>
    <dsp:sp modelId="{0165AD49-79C7-420A-B708-4D155B962366}">
      <dsp:nvSpPr>
        <dsp:cNvPr id="0" name=""/>
        <dsp:cNvSpPr/>
      </dsp:nvSpPr>
      <dsp:spPr>
        <a:xfrm rot="16375257">
          <a:off x="1887617" y="1541858"/>
          <a:ext cx="240015" cy="3573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21784" y="1649275"/>
        <a:ext cx="168011" cy="214386"/>
      </dsp:txXfrm>
    </dsp:sp>
    <dsp:sp modelId="{0D08FF1D-3DFD-4BB6-B2A5-7B3980C38F22}">
      <dsp:nvSpPr>
        <dsp:cNvPr id="0" name=""/>
        <dsp:cNvSpPr/>
      </dsp:nvSpPr>
      <dsp:spPr>
        <a:xfrm>
          <a:off x="1229479" y="436963"/>
          <a:ext cx="1633654" cy="105091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Низкие</a:t>
          </a:r>
        </a:p>
      </dsp:txBody>
      <dsp:txXfrm>
        <a:off x="1468722" y="590865"/>
        <a:ext cx="1155168" cy="743108"/>
      </dsp:txXfrm>
    </dsp:sp>
    <dsp:sp modelId="{C6898C0B-6136-43F7-80F1-72BE0D083CAE}">
      <dsp:nvSpPr>
        <dsp:cNvPr id="0" name=""/>
        <dsp:cNvSpPr/>
      </dsp:nvSpPr>
      <dsp:spPr>
        <a:xfrm rot="21581443">
          <a:off x="2492859" y="2281725"/>
          <a:ext cx="82687" cy="3573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294426"/>
            <a:satOff val="16959"/>
            <a:lumOff val="-168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92859" y="2353254"/>
        <a:ext cx="57881" cy="214386"/>
      </dsp:txXfrm>
    </dsp:sp>
    <dsp:sp modelId="{12ED2622-F8C0-47A2-A6A6-6FC6471236E8}">
      <dsp:nvSpPr>
        <dsp:cNvPr id="0" name=""/>
        <dsp:cNvSpPr/>
      </dsp:nvSpPr>
      <dsp:spPr>
        <a:xfrm>
          <a:off x="2626154" y="1904995"/>
          <a:ext cx="1634673" cy="1050912"/>
        </a:xfrm>
        <a:prstGeom prst="ellipse">
          <a:avLst/>
        </a:prstGeom>
        <a:solidFill>
          <a:schemeClr val="accent5">
            <a:hueOff val="294426"/>
            <a:satOff val="16959"/>
            <a:lumOff val="-16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Средние</a:t>
          </a:r>
        </a:p>
      </dsp:txBody>
      <dsp:txXfrm>
        <a:off x="2865546" y="2058897"/>
        <a:ext cx="1155889" cy="743108"/>
      </dsp:txXfrm>
    </dsp:sp>
    <dsp:sp modelId="{1187E62B-0D55-42AA-A6CB-3E5841DB0A02}">
      <dsp:nvSpPr>
        <dsp:cNvPr id="0" name=""/>
        <dsp:cNvSpPr/>
      </dsp:nvSpPr>
      <dsp:spPr>
        <a:xfrm rot="5400000">
          <a:off x="1852313" y="2976138"/>
          <a:ext cx="237363" cy="3573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588852"/>
            <a:satOff val="33919"/>
            <a:lumOff val="-337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87918" y="3011996"/>
        <a:ext cx="166154" cy="214386"/>
      </dsp:txXfrm>
    </dsp:sp>
    <dsp:sp modelId="{3BEC812A-AD9C-44EC-B73A-0433992CF5FD}">
      <dsp:nvSpPr>
        <dsp:cNvPr id="0" name=""/>
        <dsp:cNvSpPr/>
      </dsp:nvSpPr>
      <dsp:spPr>
        <a:xfrm>
          <a:off x="1024333" y="3385439"/>
          <a:ext cx="1893324" cy="1050912"/>
        </a:xfrm>
        <a:prstGeom prst="ellipse">
          <a:avLst/>
        </a:prstGeom>
        <a:solidFill>
          <a:schemeClr val="accent5">
            <a:hueOff val="588852"/>
            <a:satOff val="33919"/>
            <a:lumOff val="-337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Высокие</a:t>
          </a:r>
        </a:p>
      </dsp:txBody>
      <dsp:txXfrm>
        <a:off x="1301604" y="3539341"/>
        <a:ext cx="1338782" cy="743108"/>
      </dsp:txXfrm>
    </dsp:sp>
    <dsp:sp modelId="{A34AE8E6-FBE5-44BD-92D7-A5164E45C68D}">
      <dsp:nvSpPr>
        <dsp:cNvPr id="0" name=""/>
        <dsp:cNvSpPr/>
      </dsp:nvSpPr>
      <dsp:spPr>
        <a:xfrm rot="10770690">
          <a:off x="1310906" y="2264888"/>
          <a:ext cx="113721" cy="3573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883278"/>
            <a:satOff val="50878"/>
            <a:lumOff val="-50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1345021" y="2336205"/>
        <a:ext cx="79605" cy="214386"/>
      </dsp:txXfrm>
    </dsp:sp>
    <dsp:sp modelId="{B3665E93-455E-4BD5-AE6E-10822D6E0176}">
      <dsp:nvSpPr>
        <dsp:cNvPr id="0" name=""/>
        <dsp:cNvSpPr/>
      </dsp:nvSpPr>
      <dsp:spPr>
        <a:xfrm>
          <a:off x="-260328" y="1925498"/>
          <a:ext cx="1517654" cy="1050912"/>
        </a:xfrm>
        <a:prstGeom prst="ellipse">
          <a:avLst/>
        </a:prstGeom>
        <a:solidFill>
          <a:schemeClr val="accent5">
            <a:hueOff val="883278"/>
            <a:satOff val="50878"/>
            <a:lumOff val="-50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Высочайшие</a:t>
          </a:r>
        </a:p>
      </dsp:txBody>
      <dsp:txXfrm>
        <a:off x="-38073" y="2079400"/>
        <a:ext cx="1073144" cy="7431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621E7F7-8E06-49B6-830B-7BCB5EFDE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8988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38C3A-F663-4608-95ED-FF04724944B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9295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B36887-9947-432A-B87D-796DD6D90EB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61DC19-3DB1-4398-88A6-C3D181417F1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FEF10D-672A-46D1-84C2-C7599672362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2667000" y="3962400"/>
            <a:ext cx="6019800" cy="1981200"/>
          </a:xfrm>
        </p:spPr>
        <p:txBody>
          <a:bodyPr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67000" y="5802313"/>
            <a:ext cx="6477000" cy="369887"/>
          </a:xfrm>
          <a:solidFill>
            <a:schemeClr val="accent1"/>
          </a:solidFill>
        </p:spPr>
        <p:txBody>
          <a:bodyPr/>
          <a:lstStyle>
            <a:lvl1pPr marL="0" indent="0">
              <a:buFont typeface="Wingdings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400800"/>
            <a:ext cx="2133600" cy="320675"/>
          </a:xfrm>
        </p:spPr>
        <p:txBody>
          <a:bodyPr/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320675"/>
          </a:xfrm>
        </p:spPr>
        <p:txBody>
          <a:bodyPr/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313AA3F2-066C-4C71-BE80-8C52990D2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1789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326C8-9ADF-416D-95D7-77DD8C97A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3669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48450" y="381000"/>
            <a:ext cx="2038350" cy="6019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381000"/>
            <a:ext cx="5962650" cy="6019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002C1-2D2C-4D6B-BE86-8293DBED1E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1420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013" y="381000"/>
            <a:ext cx="6859587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371600" y="1676400"/>
            <a:ext cx="33528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76400"/>
            <a:ext cx="33528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B40B6-03F1-4417-BF39-0C95D009AB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6378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7C29F-884F-4BF0-A07E-A37B552151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9340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E6D42-3E3C-4BD2-A2A5-358E336C9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8944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3400" y="1524000"/>
            <a:ext cx="40005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005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F982F-05D4-461B-9EF3-C205DF600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510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12573-8896-4CE6-9397-F2696FACB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3632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CD379-FBE5-4E94-8450-B91899981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0960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E32D8-43F3-401B-9BD2-922A864E3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9583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D877A-6D03-49F7-9DC7-9B2281598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4781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A4606-6B52-414E-81A6-E62BB93A77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6000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4"/>
          <p:cNvGraphicFramePr>
            <a:graphicFrameLocks noChangeAspect="1"/>
          </p:cNvGraphicFramePr>
          <p:nvPr/>
        </p:nvGraphicFramePr>
        <p:xfrm>
          <a:off x="0" y="0"/>
          <a:ext cx="2819400" cy="2133600"/>
        </p:xfrm>
        <a:graphic>
          <a:graphicData uri="http://schemas.openxmlformats.org/presentationml/2006/ole">
            <p:oleObj spid="_x0000_s1057" name="Image" r:id="rId15" imgW="5206349" imgH="4165079" progId="">
              <p:embed/>
            </p:oleObj>
          </a:graphicData>
        </a:graphic>
      </p:graphicFrame>
      <p:sp>
        <p:nvSpPr>
          <p:cNvPr id="80899" name="Line 3"/>
          <p:cNvSpPr>
            <a:spLocks noChangeShapeType="1"/>
          </p:cNvSpPr>
          <p:nvPr/>
        </p:nvSpPr>
        <p:spPr bwMode="auto">
          <a:xfrm>
            <a:off x="311150" y="6524625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381000"/>
            <a:ext cx="7010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524000"/>
            <a:ext cx="8153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5373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809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95800" y="65373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2F69EC5-0009-49B1-BCD9-869011C9A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gray">
          <a:xfrm flipV="1">
            <a:off x="2082800" y="1054100"/>
            <a:ext cx="6635750" cy="71438"/>
          </a:xfrm>
          <a:prstGeom prst="rect">
            <a:avLst/>
          </a:prstGeom>
          <a:gradFill rotWithShape="1">
            <a:gsLst>
              <a:gs pos="0">
                <a:schemeClr val="tx2">
                  <a:gamma/>
                  <a:tint val="0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80906" name="Oval 10"/>
          <p:cNvSpPr>
            <a:spLocks noChangeArrowheads="1"/>
          </p:cNvSpPr>
          <p:nvPr/>
        </p:nvSpPr>
        <p:spPr bwMode="gray">
          <a:xfrm>
            <a:off x="8604250" y="520700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80907" name="Oval 11"/>
          <p:cNvSpPr>
            <a:spLocks noChangeArrowheads="1"/>
          </p:cNvSpPr>
          <p:nvPr/>
        </p:nvSpPr>
        <p:spPr bwMode="gray">
          <a:xfrm>
            <a:off x="8604250" y="809625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3" r:id="rId12"/>
  </p:sldLayoutIdLst>
  <p:timing>
    <p:tnLst>
      <p:par>
        <p:cTn id="1" dur="indefinite" restart="never" nodeType="tmRoot"/>
      </p:par>
    </p:tnLst>
  </p:timing>
  <p:hf sldNum="0" hdr="0"/>
  <p:txStyles>
    <p:titleStyle>
      <a:lvl1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bg2"/>
        </a:buClr>
        <a:buSzPct val="85000"/>
        <a:buFont typeface="Arial" charset="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2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microsoft.com/office/2007/relationships/diagramDrawing" Target="../diagrams/drawing1.xml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5575" y="4437063"/>
            <a:ext cx="13684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933056"/>
            <a:ext cx="4464496" cy="1910546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80000"/>
              </a:lnSpc>
            </a:pPr>
            <a:endParaRPr lang="ru-RU" sz="2800" b="1" i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sz="33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МБОУ СОШ </a:t>
            </a:r>
            <a:r>
              <a:rPr lang="ru-RU" sz="3300" b="1" i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с.Лутна</a:t>
            </a:r>
            <a:endParaRPr lang="ru-RU" sz="3300" b="1" i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sz="3300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у</a:t>
            </a:r>
            <a:r>
              <a:rPr lang="ru-RU" sz="33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читель географии</a:t>
            </a:r>
          </a:p>
          <a:p>
            <a:pPr algn="ctr">
              <a:lnSpc>
                <a:spcPct val="80000"/>
              </a:lnSpc>
            </a:pPr>
            <a:r>
              <a:rPr lang="ru-RU" sz="33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Романова Людмила Ивановна</a:t>
            </a:r>
            <a:endParaRPr lang="ru-RU" sz="3300" dirty="0" smtClean="0">
              <a:solidFill>
                <a:srgbClr val="898989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88640"/>
            <a:ext cx="77768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/>
              <a:t>Реализация</a:t>
            </a:r>
            <a:endParaRPr lang="ru-RU" sz="4400" dirty="0"/>
          </a:p>
          <a:p>
            <a:r>
              <a:rPr lang="ru-RU" sz="4400" b="1" dirty="0" err="1"/>
              <a:t>деятельностного</a:t>
            </a:r>
            <a:r>
              <a:rPr lang="ru-RU" sz="4400" b="1" dirty="0"/>
              <a:t> подхода </a:t>
            </a:r>
            <a:endParaRPr lang="ru-RU" sz="4400" dirty="0"/>
          </a:p>
          <a:p>
            <a:r>
              <a:rPr lang="ru-RU" sz="4400" b="1" dirty="0"/>
              <a:t>на уроках географии</a:t>
            </a:r>
            <a:endParaRPr lang="ru-RU" sz="4400" dirty="0"/>
          </a:p>
          <a:p>
            <a:pPr algn="r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xmlns="" val="3427065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Заполнение схем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492" y="2636912"/>
            <a:ext cx="5877507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18" y="3007821"/>
            <a:ext cx="3264538" cy="386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388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172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Индивидуальное тестирование</a:t>
            </a:r>
            <a:br>
              <a:rPr lang="ru-RU" dirty="0">
                <a:solidFill>
                  <a:srgbClr val="172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70360"/>
            <a:ext cx="4283968" cy="537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4932040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3114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381000"/>
            <a:ext cx="7258050" cy="1143000"/>
          </a:xfrm>
        </p:spPr>
        <p:txBody>
          <a:bodyPr/>
          <a:lstStyle/>
          <a:p>
            <a:pPr algn="ctr" eaLnBrk="1" hangingPunct="1"/>
            <a:r>
              <a:rPr lang="ru-RU" sz="4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 </a:t>
            </a:r>
            <a:br>
              <a:rPr lang="ru-RU" sz="4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«Критическое мышление»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844675"/>
            <a:ext cx="7545387" cy="460851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sz="2800" dirty="0" smtClean="0">
                <a:solidFill>
                  <a:schemeClr val="accent5">
                    <a:lumMod val="10000"/>
                  </a:schemeClr>
                </a:solidFill>
              </a:rPr>
              <a:t>    </a:t>
            </a:r>
            <a:r>
              <a:rPr lang="ru-RU" sz="28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Критическое мышление </a:t>
            </a:r>
            <a:r>
              <a:rPr lang="ru-RU" sz="28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это способность анализировать информацию с позиции логики, вырабатывать разнообразные аргументы, принимать независимые продуманные решения. </a:t>
            </a:r>
          </a:p>
        </p:txBody>
      </p:sp>
      <p:pic>
        <p:nvPicPr>
          <p:cNvPr id="4100" name="Picture 4" descr="j0434871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38" y="3786188"/>
            <a:ext cx="24288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0692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4400" dirty="0" smtClean="0"/>
              <a:t>Приём </a:t>
            </a:r>
            <a:r>
              <a:rPr lang="ru-RU" sz="4400" dirty="0"/>
              <a:t>«З-Х-У»</a:t>
            </a:r>
            <a:br>
              <a:rPr lang="ru-RU" sz="4400" dirty="0"/>
            </a:br>
            <a:endParaRPr lang="ru-RU" sz="44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64067970"/>
              </p:ext>
            </p:extLst>
          </p:nvPr>
        </p:nvGraphicFramePr>
        <p:xfrm>
          <a:off x="467544" y="2060848"/>
          <a:ext cx="8153401" cy="3617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9691"/>
                <a:gridCol w="2636810"/>
                <a:gridCol w="3236900"/>
              </a:tblGrid>
              <a:tr h="301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«Знаю»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«Хочу узнать» 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«Узнали».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9326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Африка-материк, жаркий, занимающий второе место по площади.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 рельефе, богатстве полезных ископаемых, выпадает ли в Африке снег.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Крайние точки материка, внутренние воды, природные зоны, рельеф и полезные ископаемые, высокие горы Африки покрыты ледниками.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2941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381000"/>
            <a:ext cx="6428184" cy="685800"/>
          </a:xfrm>
        </p:spPr>
        <p:txBody>
          <a:bodyPr/>
          <a:lstStyle/>
          <a:p>
            <a:r>
              <a:rPr lang="ru-RU" sz="4400" dirty="0"/>
              <a:t>Прием «Кластер»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796136" y="6525344"/>
            <a:ext cx="2895600" cy="24447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2231090094"/>
              </p:ext>
            </p:extLst>
          </p:nvPr>
        </p:nvGraphicFramePr>
        <p:xfrm>
          <a:off x="323528" y="1628800"/>
          <a:ext cx="40005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1744547628"/>
              </p:ext>
            </p:extLst>
          </p:nvPr>
        </p:nvGraphicFramePr>
        <p:xfrm>
          <a:off x="4716016" y="548680"/>
          <a:ext cx="40005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336090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1370013" y="381000"/>
            <a:ext cx="6298331" cy="904875"/>
          </a:xfrm>
        </p:spPr>
        <p:txBody>
          <a:bodyPr/>
          <a:lstStyle/>
          <a:p>
            <a:pPr algn="ctr"/>
            <a:r>
              <a:rPr lang="ru-RU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Приём</a:t>
            </a:r>
            <a:r>
              <a:rPr lang="ru-RU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«Ассоциация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1267" name="Текст 2"/>
          <p:cNvSpPr>
            <a:spLocks noGrp="1"/>
          </p:cNvSpPr>
          <p:nvPr>
            <p:ph type="body" sz="half" idx="1"/>
          </p:nvPr>
        </p:nvSpPr>
        <p:spPr>
          <a:xfrm>
            <a:off x="179512" y="1412776"/>
            <a:ext cx="4357687" cy="2791767"/>
          </a:xfrm>
        </p:spPr>
        <p:txBody>
          <a:bodyPr/>
          <a:lstStyle/>
          <a:p>
            <a:pPr>
              <a:defRPr/>
            </a:pP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Какая ассоциация у вас возникает когда   вы слышите словосочетание: «каменный пояс Земли Русской»?</a:t>
            </a:r>
          </a:p>
          <a:p>
            <a:pPr>
              <a:defRPr/>
            </a:pPr>
            <a:r>
              <a:rPr lang="ru-RU" sz="24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О чём может пойти речь на уроке?</a:t>
            </a:r>
            <a:endParaRPr lang="ru-RU" sz="2400" dirty="0" smtClean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Содержимое 5" descr="урал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7504" y="4077072"/>
            <a:ext cx="3960440" cy="2749110"/>
          </a:xfrm>
        </p:spPr>
      </p:pic>
      <p:graphicFrame>
        <p:nvGraphicFramePr>
          <p:cNvPr id="9221" name="Object 2"/>
          <p:cNvGraphicFramePr>
            <a:graphicFrameLocks noChangeAspect="1"/>
          </p:cNvGraphicFramePr>
          <p:nvPr/>
        </p:nvGraphicFramePr>
        <p:xfrm>
          <a:off x="6929438" y="214313"/>
          <a:ext cx="1285875" cy="1233487"/>
        </p:xfrm>
        <a:graphic>
          <a:graphicData uri="http://schemas.openxmlformats.org/presentationml/2006/ole">
            <p:oleObj spid="_x0000_s59411" name="CorelDRAW" r:id="rId4" imgW="7008120" imgH="6721560" progId="">
              <p:embed/>
            </p:oleObj>
          </a:graphicData>
        </a:graphic>
      </p:graphicFrame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4524" y="2305147"/>
            <a:ext cx="4670423" cy="455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0120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381000"/>
            <a:ext cx="7777163" cy="671513"/>
          </a:xfrm>
        </p:spPr>
        <p:txBody>
          <a:bodyPr/>
          <a:lstStyle/>
          <a:p>
            <a:pPr algn="ctr" eaLnBrk="1" hangingPunct="1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«Таблица аргументов»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71550" y="1557338"/>
            <a:ext cx="7272338" cy="1296987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Предлагаю  аргументы. </a:t>
            </a:r>
          </a:p>
          <a:p>
            <a:pPr eaLnBrk="1" hangingPunct="1">
              <a:buFontTx/>
              <a:buNone/>
              <a:defRPr/>
            </a:pPr>
            <a:r>
              <a:rPr lang="ru-RU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Учащиеся должны их опровергнуть или подтвердить фактами .</a:t>
            </a:r>
          </a:p>
          <a:p>
            <a:pPr eaLnBrk="1" hangingPunct="1">
              <a:buFontTx/>
              <a:buNone/>
              <a:defRPr/>
            </a:pPr>
            <a:endParaRPr lang="ru-RU" sz="2000" b="1" i="1" dirty="0" smtClean="0">
              <a:solidFill>
                <a:srgbClr val="000066"/>
              </a:solidFill>
            </a:endParaRPr>
          </a:p>
          <a:p>
            <a:pPr eaLnBrk="1" hangingPunct="1">
              <a:defRPr/>
            </a:pPr>
            <a:endParaRPr lang="ru-RU" sz="2000" dirty="0" smtClean="0"/>
          </a:p>
        </p:txBody>
      </p:sp>
      <p:graphicFrame>
        <p:nvGraphicFramePr>
          <p:cNvPr id="98334" name="Group 3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929582255"/>
              </p:ext>
            </p:extLst>
          </p:nvPr>
        </p:nvGraphicFramePr>
        <p:xfrm>
          <a:off x="827584" y="3356992"/>
          <a:ext cx="7800974" cy="2371725"/>
        </p:xfrm>
        <a:graphic>
          <a:graphicData uri="http://schemas.openxmlformats.org/drawingml/2006/table">
            <a:tbl>
              <a:tblPr/>
              <a:tblGrid>
                <a:gridCol w="2599767"/>
                <a:gridCol w="2601440"/>
                <a:gridCol w="2599767"/>
              </a:tblGrid>
              <a:tr h="1008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Аргумент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Почему «да»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Почему «нет»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3636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промышленности ведет к гибели цивилизации.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Экологические проблемы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Улучшение условий жизни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4960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911225"/>
          </a:xfrm>
          <a:prstGeom prst="flowChartAlternateProcess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b="1">
              <a:solidFill>
                <a:srgbClr val="000066"/>
              </a:solidFill>
              <a:latin typeface="Tahoma" pitchFamily="34" charset="0"/>
            </a:endParaRPr>
          </a:p>
          <a:p>
            <a:pPr algn="ctr"/>
            <a:r>
              <a:rPr lang="ru-RU" sz="28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Технология « Критическое мышление» учит</a:t>
            </a:r>
          </a:p>
          <a:p>
            <a:pPr algn="ctr"/>
            <a:endParaRPr lang="ru-RU" sz="2000" b="1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31747" name="AutoShape 5"/>
          <p:cNvSpPr>
            <a:spLocks noChangeArrowheads="1"/>
          </p:cNvSpPr>
          <p:nvPr/>
        </p:nvSpPr>
        <p:spPr bwMode="auto">
          <a:xfrm>
            <a:off x="323850" y="5229225"/>
            <a:ext cx="7034213" cy="6477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b="1" dirty="0">
              <a:solidFill>
                <a:srgbClr val="000066"/>
              </a:solidFill>
              <a:latin typeface="Tahoma" pitchFamily="34" charset="0"/>
            </a:endParaRPr>
          </a:p>
          <a:p>
            <a:pPr algn="ctr">
              <a:defRPr/>
            </a:pPr>
            <a:r>
              <a:rPr lang="ru-RU" sz="20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Осуществлять рефлексию своей деятельности</a:t>
            </a:r>
          </a:p>
          <a:p>
            <a:pPr algn="ctr">
              <a:defRPr/>
            </a:pPr>
            <a:endParaRPr lang="ru-RU" sz="2000" b="1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31748" name="AutoShape 6"/>
          <p:cNvSpPr>
            <a:spLocks noChangeArrowheads="1"/>
          </p:cNvSpPr>
          <p:nvPr/>
        </p:nvSpPr>
        <p:spPr bwMode="auto">
          <a:xfrm>
            <a:off x="323850" y="2924175"/>
            <a:ext cx="4824413" cy="6477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b="1" dirty="0">
              <a:solidFill>
                <a:schemeClr val="accent5">
                  <a:lumMod val="10000"/>
                </a:schemeClr>
              </a:solidFill>
              <a:latin typeface="Tahoma" pitchFamily="34" charset="0"/>
            </a:endParaRPr>
          </a:p>
          <a:p>
            <a:pPr algn="ctr">
              <a:defRPr/>
            </a:pPr>
            <a:r>
              <a:rPr lang="ru-RU" sz="20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Выслушивать чужое мнение</a:t>
            </a:r>
          </a:p>
          <a:p>
            <a:pPr algn="ctr">
              <a:defRPr/>
            </a:pPr>
            <a:endParaRPr lang="ru-RU" sz="2000" b="1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31749" name="AutoShape 7"/>
          <p:cNvSpPr>
            <a:spLocks noChangeArrowheads="1"/>
          </p:cNvSpPr>
          <p:nvPr/>
        </p:nvSpPr>
        <p:spPr bwMode="auto">
          <a:xfrm>
            <a:off x="323850" y="1341438"/>
            <a:ext cx="4319588" cy="6477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sz="2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Работать самостоятельно</a:t>
            </a:r>
          </a:p>
          <a:p>
            <a:pPr algn="ctr">
              <a:defRPr/>
            </a:pPr>
            <a:endParaRPr lang="ru-RU" sz="2000" b="1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31750" name="AutoShape 8"/>
          <p:cNvSpPr>
            <a:spLocks noChangeArrowheads="1"/>
          </p:cNvSpPr>
          <p:nvPr/>
        </p:nvSpPr>
        <p:spPr bwMode="auto">
          <a:xfrm>
            <a:off x="323850" y="2133600"/>
            <a:ext cx="4533900" cy="6477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b="1" dirty="0">
              <a:solidFill>
                <a:srgbClr val="000066"/>
              </a:solidFill>
              <a:latin typeface="Tahoma" pitchFamily="34" charset="0"/>
            </a:endParaRPr>
          </a:p>
          <a:p>
            <a:pPr algn="ctr">
              <a:defRPr/>
            </a:pPr>
            <a:r>
              <a:rPr lang="ru-RU" sz="20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Задавать вопросы</a:t>
            </a:r>
          </a:p>
          <a:p>
            <a:pPr algn="ctr">
              <a:defRPr/>
            </a:pPr>
            <a:endParaRPr lang="ru-RU" sz="2000" b="1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31751" name="AutoShape 9"/>
          <p:cNvSpPr>
            <a:spLocks noChangeArrowheads="1"/>
          </p:cNvSpPr>
          <p:nvPr/>
        </p:nvSpPr>
        <p:spPr bwMode="auto">
          <a:xfrm>
            <a:off x="428625" y="6000750"/>
            <a:ext cx="7358063" cy="6477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sz="2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Анализировать и классифицировать</a:t>
            </a:r>
          </a:p>
          <a:p>
            <a:pPr algn="ctr">
              <a:defRPr/>
            </a:pPr>
            <a:endParaRPr lang="ru-RU" sz="2000" b="1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31752" name="AutoShape 10"/>
          <p:cNvSpPr>
            <a:spLocks noChangeArrowheads="1"/>
          </p:cNvSpPr>
          <p:nvPr/>
        </p:nvSpPr>
        <p:spPr bwMode="auto">
          <a:xfrm>
            <a:off x="428625" y="3714750"/>
            <a:ext cx="5357813" cy="6477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b="1" dirty="0">
              <a:solidFill>
                <a:srgbClr val="000066"/>
              </a:solidFill>
              <a:latin typeface="Tahoma" pitchFamily="34" charset="0"/>
            </a:endParaRPr>
          </a:p>
          <a:p>
            <a:pPr algn="ctr">
              <a:defRPr/>
            </a:pPr>
            <a:r>
              <a:rPr lang="ru-RU" sz="20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Отстаивать собственное мнение</a:t>
            </a:r>
          </a:p>
        </p:txBody>
      </p:sp>
      <p:sp>
        <p:nvSpPr>
          <p:cNvPr id="31753" name="AutoShape 11"/>
          <p:cNvSpPr>
            <a:spLocks noChangeArrowheads="1"/>
          </p:cNvSpPr>
          <p:nvPr/>
        </p:nvSpPr>
        <p:spPr bwMode="auto">
          <a:xfrm>
            <a:off x="323850" y="4437063"/>
            <a:ext cx="6462713" cy="6477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0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Критически относится к мнению оппонентов</a:t>
            </a:r>
            <a:endParaRPr lang="ru-RU" sz="2400" b="1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45096"/>
            <a:ext cx="3280982" cy="370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7962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8230" r="6250" b="395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Рисунок 4" descr="http://sko-griazi.ru/wp-content/uploads/2015/09/kniga.jpg1_.gif"/>
          <p:cNvPicPr>
            <a:picLocks noChangeAspect="1" noChangeArrowheads="1"/>
          </p:cNvPicPr>
          <p:nvPr/>
        </p:nvPicPr>
        <p:blipFill>
          <a:blip r:embed="rId3"/>
          <a:srcRect b="149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00063" y="642938"/>
            <a:ext cx="8643937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Спасибо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за внимание!</a:t>
            </a:r>
          </a:p>
        </p:txBody>
      </p:sp>
      <p:sp>
        <p:nvSpPr>
          <p:cNvPr id="37892" name="Прямоугольник 6"/>
          <p:cNvSpPr>
            <a:spLocks noChangeArrowheads="1"/>
          </p:cNvSpPr>
          <p:nvPr/>
        </p:nvSpPr>
        <p:spPr bwMode="auto">
          <a:xfrm rot="-802439">
            <a:off x="2322513" y="4565650"/>
            <a:ext cx="43672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Bookman Old Style" pitchFamily="18" charset="0"/>
              </a:rPr>
              <a:t>                 </a:t>
            </a:r>
            <a:r>
              <a:rPr lang="ru-RU" sz="2400" b="1">
                <a:solidFill>
                  <a:srgbClr val="002060"/>
                </a:solidFill>
                <a:latin typeface="Bookman Old Style" pitchFamily="18" charset="0"/>
              </a:rPr>
              <a:t>Учитель – </a:t>
            </a:r>
          </a:p>
          <a:p>
            <a:r>
              <a:rPr lang="ru-RU" sz="2400" b="1">
                <a:solidFill>
                  <a:srgbClr val="002060"/>
                </a:solidFill>
                <a:latin typeface="Bookman Old Style" pitchFamily="18" charset="0"/>
              </a:rPr>
              <a:t>        вот моё призванье!</a:t>
            </a:r>
          </a:p>
        </p:txBody>
      </p:sp>
      <p:pic>
        <p:nvPicPr>
          <p:cNvPr id="7" name="Рисунок 6" descr="http://www.medialipetsk.ru/upload/news/1_357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221457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5531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bvcb dfbvcdf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18349"/>
            <a:ext cx="5482689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6087591" cy="13843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  </a:t>
            </a:r>
            <a:r>
              <a:rPr lang="ru-RU" sz="5400" dirty="0" smtClean="0">
                <a:solidFill>
                  <a:schemeClr val="tx1"/>
                </a:solidFill>
              </a:rPr>
              <a:t>География: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789040"/>
            <a:ext cx="8229600" cy="402146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Формирует комплексное представление о Земле как о планете людей;</a:t>
            </a:r>
          </a:p>
          <a:p>
            <a:pPr eaLnBrk="1" hangingPunct="1">
              <a:defRPr/>
            </a:pPr>
            <a:r>
              <a:rPr lang="ru-RU" dirty="0" smtClean="0"/>
              <a:t>Повышает общую культуру человека</a:t>
            </a:r>
            <a:r>
              <a:rPr lang="ru-RU" dirty="0"/>
              <a:t>;</a:t>
            </a:r>
            <a:endParaRPr lang="ru-RU" dirty="0" smtClean="0"/>
          </a:p>
          <a:p>
            <a:pPr eaLnBrk="1" hangingPunct="1">
              <a:defRPr/>
            </a:pPr>
            <a:r>
              <a:rPr lang="ru-RU" dirty="0" smtClean="0"/>
              <a:t>Развивает практические умения, необходимые для жизни</a:t>
            </a:r>
          </a:p>
        </p:txBody>
      </p:sp>
    </p:spTree>
    <p:extLst>
      <p:ext uri="{BB962C8B-B14F-4D97-AF65-F5344CB8AC3E}">
        <p14:creationId xmlns:p14="http://schemas.microsoft.com/office/powerpoint/2010/main" xmlns="" val="273185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578850" cy="486891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accent1"/>
                </a:solidFill>
              </a:rPr>
              <a:t>Технология проблемного обучения</a:t>
            </a:r>
          </a:p>
        </p:txBody>
      </p:sp>
      <p:sp>
        <p:nvSpPr>
          <p:cNvPr id="2457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548680"/>
            <a:ext cx="4000500" cy="585212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ru-RU" sz="2000" dirty="0"/>
              <a:t>почему в пустыне </a:t>
            </a:r>
            <a:r>
              <a:rPr lang="ru-RU" sz="2000" dirty="0" err="1"/>
              <a:t>Намиб</a:t>
            </a:r>
            <a:r>
              <a:rPr lang="ru-RU" sz="2000" dirty="0"/>
              <a:t>, находящейся на побережье Атлантического океана, выпадает меньше осадков, чем в самых сухих районах </a:t>
            </a:r>
            <a:r>
              <a:rPr lang="ru-RU" sz="2000" dirty="0" smtClean="0"/>
              <a:t>Сахары?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64704"/>
            <a:ext cx="3816424" cy="548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africa_cl_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3645024"/>
            <a:ext cx="3385516" cy="3082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4026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980728"/>
            <a:ext cx="8208911" cy="5145434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/>
              <a:t>                                       6 КЛАСС</a:t>
            </a:r>
          </a:p>
          <a:p>
            <a:pPr marL="0" indent="0">
              <a:buNone/>
            </a:pPr>
            <a:r>
              <a:rPr lang="ru-RU" sz="1800" b="1" dirty="0" smtClean="0"/>
              <a:t>                        «  мозговой штурм»</a:t>
            </a:r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К какой эпохе относятся Великие географические </a:t>
            </a:r>
          </a:p>
          <a:p>
            <a:pPr marL="0" indent="0">
              <a:buNone/>
            </a:pPr>
            <a:r>
              <a:rPr lang="ru-RU" sz="1800" dirty="0" smtClean="0"/>
              <a:t>открытия – к Средневековью или Новому времени?</a:t>
            </a:r>
          </a:p>
          <a:p>
            <a:pPr marL="0" indent="0">
              <a:buNone/>
            </a:pPr>
            <a:r>
              <a:rPr lang="ru-RU" sz="1800" dirty="0" smtClean="0"/>
              <a:t>                 Вспомните, что мы уже знаем? </a:t>
            </a:r>
            <a:endParaRPr lang="ru-RU" sz="1800" dirty="0"/>
          </a:p>
          <a:p>
            <a:pPr marL="0" indent="0">
              <a:buNone/>
            </a:pPr>
            <a:r>
              <a:rPr lang="ru-RU" sz="1800" dirty="0" smtClean="0"/>
              <a:t>                           </a:t>
            </a:r>
            <a:r>
              <a:rPr lang="ru-RU" dirty="0" smtClean="0"/>
              <a:t> </a:t>
            </a:r>
            <a:r>
              <a:rPr lang="ru-RU" sz="1800" dirty="0"/>
              <a:t>7 класс</a:t>
            </a:r>
          </a:p>
          <a:p>
            <a:pPr marL="0" indent="0">
              <a:buNone/>
            </a:pPr>
            <a:r>
              <a:rPr lang="ru-RU" sz="1800" dirty="0"/>
              <a:t>                    </a:t>
            </a:r>
            <a:r>
              <a:rPr lang="ru-RU" sz="1800" b="1" dirty="0"/>
              <a:t>Интеллектуальная разминка</a:t>
            </a:r>
          </a:p>
          <a:p>
            <a:pPr marL="0" indent="0">
              <a:buNone/>
            </a:pPr>
            <a:r>
              <a:rPr lang="ru-RU" sz="1800" dirty="0"/>
              <a:t>На прошлом уроке мы с вами говорили, что материк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Африка </a:t>
            </a:r>
            <a:r>
              <a:rPr lang="ru-RU" sz="1800" dirty="0"/>
              <a:t>является прародиной </a:t>
            </a:r>
            <a:r>
              <a:rPr lang="ru-RU" sz="1800" dirty="0" smtClean="0"/>
              <a:t>человечества</a:t>
            </a:r>
            <a:r>
              <a:rPr lang="ru-RU" sz="1800" dirty="0"/>
              <a:t>. Почему</a:t>
            </a:r>
            <a:r>
              <a:rPr lang="ru-RU" sz="1800" dirty="0" smtClean="0"/>
              <a:t>?</a:t>
            </a:r>
          </a:p>
          <a:p>
            <a:pPr marL="0" indent="0">
              <a:buNone/>
            </a:pPr>
            <a:r>
              <a:rPr lang="ru-RU" sz="1800" dirty="0" smtClean="0"/>
              <a:t>                                8 </a:t>
            </a:r>
            <a:r>
              <a:rPr lang="ru-RU" sz="1800" dirty="0"/>
              <a:t>класс</a:t>
            </a:r>
          </a:p>
          <a:p>
            <a:pPr marL="0" indent="0">
              <a:buNone/>
            </a:pPr>
            <a:r>
              <a:rPr lang="ru-RU" sz="1800" b="1" dirty="0"/>
              <a:t>                         «Географическая мозаика»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На доске пишется набор слов, из которых необходимо составить предложение</a:t>
            </a:r>
            <a:r>
              <a:rPr lang="ru-RU" sz="1800" dirty="0" smtClean="0"/>
              <a:t>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i="1" dirty="0"/>
              <a:t> </a:t>
            </a:r>
            <a:r>
              <a:rPr lang="ru-RU" sz="1600" b="1" i="1" dirty="0"/>
              <a:t>Неровности, рельеф, все, поверхности, земной, это</a:t>
            </a:r>
            <a:r>
              <a:rPr lang="ru-RU" sz="1800" b="1" i="1" dirty="0"/>
              <a:t>.</a:t>
            </a:r>
          </a:p>
          <a:p>
            <a:pPr marL="0" indent="0">
              <a:buNone/>
            </a:pPr>
            <a:r>
              <a:rPr lang="ru-RU" sz="1800" dirty="0"/>
              <a:t>    </a:t>
            </a:r>
            <a:r>
              <a:rPr lang="ru-RU" sz="1400" dirty="0"/>
              <a:t>(Рельеф – это все неровности земной поверхности).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Проблемные задания:</a:t>
            </a:r>
            <a:endParaRPr lang="ru-RU" dirty="0"/>
          </a:p>
        </p:txBody>
      </p:sp>
      <p:pic>
        <p:nvPicPr>
          <p:cNvPr id="7172" name="Picture 4" descr="http://www.hdoboi.org/pic/201307/2880x1800/hdoboi.org-77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8282" y="1124744"/>
            <a:ext cx="201622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mypresentation.ru/documents/36ad7286986cbbaf318c122c779f56c9/img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301208"/>
            <a:ext cx="1728191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kartinki24.ru/uploads/gallery/main/76/kartinki24_elephants_62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140968"/>
            <a:ext cx="136815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350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381000"/>
            <a:ext cx="8359080" cy="1607840"/>
          </a:xfrm>
        </p:spPr>
        <p:txBody>
          <a:bodyPr/>
          <a:lstStyle/>
          <a:p>
            <a:r>
              <a:rPr lang="ru-RU" sz="2800" dirty="0">
                <a:solidFill>
                  <a:schemeClr val="accent1"/>
                </a:solidFill>
              </a:rPr>
              <a:t>Использование информационно-коммуникационных технологий</a:t>
            </a:r>
            <a:br>
              <a:rPr lang="ru-RU" sz="2800" dirty="0">
                <a:solidFill>
                  <a:schemeClr val="accent1"/>
                </a:solidFill>
              </a:rPr>
            </a:br>
            <a:endParaRPr lang="ru-RU" sz="28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115616" y="1988840"/>
            <a:ext cx="7272808" cy="4411960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Интерактивная технология</a:t>
            </a:r>
            <a:r>
              <a:rPr lang="ru-RU" dirty="0"/>
              <a:t> –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это </a:t>
            </a:r>
            <a:r>
              <a:rPr lang="ru-RU" dirty="0"/>
              <a:t>такая организация процесса обучения, которая основана на прямом взаимодействии учащихся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 </a:t>
            </a:r>
            <a:r>
              <a:rPr lang="ru-RU" dirty="0"/>
              <a:t>окружающей информационной средой. </a:t>
            </a:r>
          </a:p>
        </p:txBody>
      </p:sp>
    </p:spTree>
    <p:extLst>
      <p:ext uri="{BB962C8B-B14F-4D97-AF65-F5344CB8AC3E}">
        <p14:creationId xmlns:p14="http://schemas.microsoft.com/office/powerpoint/2010/main" xmlns="" val="1134980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kern="1000" spc="-90" dirty="0">
                <a:solidFill>
                  <a:srgbClr val="172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Объяснение материала </a:t>
            </a:r>
            <a:br>
              <a:rPr lang="ru-RU" kern="1000" spc="-90" dirty="0">
                <a:solidFill>
                  <a:srgbClr val="172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kern="1000" spc="-90" dirty="0">
                <a:solidFill>
                  <a:srgbClr val="172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интерактивном режиме</a:t>
            </a:r>
            <a:br>
              <a:rPr lang="ru-RU" kern="1000" spc="-90" dirty="0">
                <a:solidFill>
                  <a:srgbClr val="172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4221" y="2132856"/>
            <a:ext cx="5242488" cy="4595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908720"/>
            <a:ext cx="4896544" cy="538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9510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-100" dirty="0">
                <a:solidFill>
                  <a:srgbClr val="172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интерактивной картой</a:t>
            </a:r>
            <a:br>
              <a:rPr lang="ru-RU" spc="-100" dirty="0">
                <a:solidFill>
                  <a:srgbClr val="172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2" y="1556792"/>
            <a:ext cx="4752528" cy="492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6792"/>
            <a:ext cx="4104455" cy="492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5058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-100" dirty="0">
                <a:solidFill>
                  <a:srgbClr val="172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</a:t>
            </a:r>
            <a:r>
              <a:rPr lang="ru-RU" spc="-100" dirty="0" smtClean="0">
                <a:solidFill>
                  <a:srgbClr val="172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контурной </a:t>
            </a:r>
            <a:r>
              <a:rPr lang="ru-RU" spc="-100" dirty="0">
                <a:solidFill>
                  <a:srgbClr val="172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картой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340768"/>
            <a:ext cx="4498975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4427984" cy="539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4577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172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Практическая </a:t>
            </a:r>
            <a:r>
              <a:rPr lang="ru-RU" dirty="0" smtClean="0">
                <a:solidFill>
                  <a:srgbClr val="172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   </a:t>
            </a:r>
            <a:r>
              <a:rPr lang="ru-RU" dirty="0">
                <a:solidFill>
                  <a:srgbClr val="172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172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43000"/>
            <a:ext cx="4392488" cy="495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3711137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7205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036TGp">
  <a:themeElements>
    <a:clrScheme name="notebook_presentation 3">
      <a:dk1>
        <a:srgbClr val="000000"/>
      </a:dk1>
      <a:lt1>
        <a:srgbClr val="FFFFFF"/>
      </a:lt1>
      <a:dk2>
        <a:srgbClr val="0054A8"/>
      </a:dk2>
      <a:lt2>
        <a:srgbClr val="808080"/>
      </a:lt2>
      <a:accent1>
        <a:srgbClr val="0099CC"/>
      </a:accent1>
      <a:accent2>
        <a:srgbClr val="003399"/>
      </a:accent2>
      <a:accent3>
        <a:srgbClr val="FFFFFF"/>
      </a:accent3>
      <a:accent4>
        <a:srgbClr val="000000"/>
      </a:accent4>
      <a:accent5>
        <a:srgbClr val="AACAE2"/>
      </a:accent5>
      <a:accent6>
        <a:srgbClr val="002D8A"/>
      </a:accent6>
      <a:hlink>
        <a:srgbClr val="9999FF"/>
      </a:hlink>
      <a:folHlink>
        <a:srgbClr val="B2B2B2"/>
      </a:folHlink>
    </a:clrScheme>
    <a:fontScheme name="notebook_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otebook_presentation 1">
        <a:dk1>
          <a:srgbClr val="000000"/>
        </a:dk1>
        <a:lt1>
          <a:srgbClr val="FFFFFF"/>
        </a:lt1>
        <a:dk2>
          <a:srgbClr val="006666"/>
        </a:dk2>
        <a:lt2>
          <a:srgbClr val="808080"/>
        </a:lt2>
        <a:accent1>
          <a:srgbClr val="339966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ADCAB8"/>
        </a:accent5>
        <a:accent6>
          <a:srgbClr val="8A5C2D"/>
        </a:accent6>
        <a:hlink>
          <a:srgbClr val="66990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_presentation 2">
        <a:dk1>
          <a:srgbClr val="000000"/>
        </a:dk1>
        <a:lt1>
          <a:srgbClr val="FFFFFF"/>
        </a:lt1>
        <a:dk2>
          <a:srgbClr val="660033"/>
        </a:dk2>
        <a:lt2>
          <a:srgbClr val="808080"/>
        </a:lt2>
        <a:accent1>
          <a:srgbClr val="808000"/>
        </a:accent1>
        <a:accent2>
          <a:srgbClr val="6666FF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5C5CE7"/>
        </a:accent6>
        <a:hlink>
          <a:srgbClr val="99CC00"/>
        </a:hlink>
        <a:folHlink>
          <a:srgbClr val="49788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_presentation 3">
        <a:dk1>
          <a:srgbClr val="000000"/>
        </a:dk1>
        <a:lt1>
          <a:srgbClr val="FFFFFF"/>
        </a:lt1>
        <a:dk2>
          <a:srgbClr val="0054A8"/>
        </a:dk2>
        <a:lt2>
          <a:srgbClr val="808080"/>
        </a:lt2>
        <a:accent1>
          <a:srgbClr val="0099CC"/>
        </a:accent1>
        <a:accent2>
          <a:srgbClr val="003399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002D8A"/>
        </a:accent6>
        <a:hlink>
          <a:srgbClr val="9999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F036TGp</Template>
  <TotalTime>3001</TotalTime>
  <Words>381</Words>
  <Application>Microsoft Office PowerPoint</Application>
  <PresentationFormat>Экран (4:3)</PresentationFormat>
  <Paragraphs>98</Paragraphs>
  <Slides>18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F036TGp</vt:lpstr>
      <vt:lpstr>Image</vt:lpstr>
      <vt:lpstr>CorelDRAW</vt:lpstr>
      <vt:lpstr>Слайд 1</vt:lpstr>
      <vt:lpstr>  География:</vt:lpstr>
      <vt:lpstr>Технология проблемного обучения</vt:lpstr>
      <vt:lpstr>Проблемные задания:</vt:lpstr>
      <vt:lpstr>Использование информационно-коммуникационных технологий </vt:lpstr>
      <vt:lpstr>Объяснение материала  в интерактивном режиме </vt:lpstr>
      <vt:lpstr>Работа с интерактивной картой </vt:lpstr>
      <vt:lpstr>Работа с контурной картой</vt:lpstr>
      <vt:lpstr>Практическая работа     </vt:lpstr>
      <vt:lpstr>Заполнение схем</vt:lpstr>
      <vt:lpstr>Индивидуальное тестирование </vt:lpstr>
      <vt:lpstr>Технология  «Критическое мышление»</vt:lpstr>
      <vt:lpstr> Приём «З-Х-У» </vt:lpstr>
      <vt:lpstr>Прием «Кластер» </vt:lpstr>
      <vt:lpstr>Приём«Ассоциация»</vt:lpstr>
      <vt:lpstr> «Таблица аргументов»</vt:lpstr>
      <vt:lpstr>Слайд 17</vt:lpstr>
      <vt:lpstr>Слайд 18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 города Новосибирска  «Лицей № 136»   Педагогический опыт  Коротневой Елены Валентиновны,  учителя географии высшей квалификационной категории</dc:title>
  <dc:creator>Олег</dc:creator>
  <cp:lastModifiedBy>Ольга</cp:lastModifiedBy>
  <cp:revision>280</cp:revision>
  <dcterms:created xsi:type="dcterms:W3CDTF">2013-11-18T07:42:45Z</dcterms:created>
  <dcterms:modified xsi:type="dcterms:W3CDTF">2023-01-19T08:57:54Z</dcterms:modified>
</cp:coreProperties>
</file>