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58" r:id="rId5"/>
    <p:sldId id="277" r:id="rId6"/>
    <p:sldId id="262" r:id="rId7"/>
    <p:sldId id="278" r:id="rId8"/>
    <p:sldId id="265" r:id="rId9"/>
    <p:sldId id="276" r:id="rId10"/>
    <p:sldId id="283" r:id="rId11"/>
    <p:sldId id="271" r:id="rId12"/>
    <p:sldId id="280" r:id="rId13"/>
    <p:sldId id="260" r:id="rId14"/>
    <p:sldId id="259" r:id="rId15"/>
    <p:sldId id="281" r:id="rId16"/>
    <p:sldId id="266" r:id="rId17"/>
    <p:sldId id="275" r:id="rId18"/>
    <p:sldId id="274" r:id="rId19"/>
    <p:sldId id="268" r:id="rId20"/>
    <p:sldId id="282" r:id="rId21"/>
    <p:sldId id="284" r:id="rId22"/>
    <p:sldId id="272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3270" y="-12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E7FE-2D54-46FD-A13C-A58C76413EBB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69DC-055B-4826-9F43-F0A32B2D22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92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DE7FE-2D54-46FD-A13C-A58C76413EBB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69DC-055B-4826-9F43-F0A32B2D22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589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8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2.pn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ОЧКА РОСТА9\Downloads\62402\Шаблон   для презентации Точка Роста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ЛУЧШИЕ ПРАКТИКИ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Отчет </a:t>
            </a:r>
          </a:p>
          <a:p>
            <a:pPr marL="0" indent="0" algn="ctr">
              <a:buNone/>
            </a:pPr>
            <a:r>
              <a:rPr lang="ru-RU" sz="4000" b="1" dirty="0" smtClean="0"/>
              <a:t>о деятельности ресурсного центра  «Точка роста»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(МБОУ </a:t>
            </a:r>
            <a:r>
              <a:rPr lang="ru-RU" b="1" dirty="0" err="1" smtClean="0">
                <a:solidFill>
                  <a:srgbClr val="FF0000"/>
                </a:solidFill>
              </a:rPr>
              <a:t>Вадьковская</a:t>
            </a:r>
            <a:r>
              <a:rPr lang="ru-RU" b="1" dirty="0" smtClean="0">
                <a:solidFill>
                  <a:srgbClr val="FF0000"/>
                </a:solidFill>
              </a:rPr>
              <a:t> СОШ </a:t>
            </a:r>
            <a:r>
              <a:rPr lang="ru-RU" b="1" dirty="0" err="1" smtClean="0">
                <a:solidFill>
                  <a:srgbClr val="FF0000"/>
                </a:solidFill>
              </a:rPr>
              <a:t>Погарского</a:t>
            </a:r>
            <a:r>
              <a:rPr lang="ru-RU" b="1" dirty="0" smtClean="0">
                <a:solidFill>
                  <a:srgbClr val="FF0000"/>
                </a:solidFill>
              </a:rPr>
              <a:t> района)</a:t>
            </a:r>
            <a:r>
              <a:rPr lang="ru-RU" sz="4000" b="1" dirty="0" smtClean="0"/>
              <a:t> для поддержки ШНОР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(МБОУ </a:t>
            </a:r>
            <a:r>
              <a:rPr lang="ru-RU" b="1" dirty="0" err="1" smtClean="0">
                <a:solidFill>
                  <a:srgbClr val="FF0000"/>
                </a:solidFill>
              </a:rPr>
              <a:t>Витемлянская</a:t>
            </a:r>
            <a:r>
              <a:rPr lang="ru-RU" b="1" dirty="0" smtClean="0">
                <a:solidFill>
                  <a:srgbClr val="FF0000"/>
                </a:solidFill>
              </a:rPr>
              <a:t> СОШ </a:t>
            </a:r>
            <a:r>
              <a:rPr lang="ru-RU" b="1" dirty="0" err="1" smtClean="0">
                <a:solidFill>
                  <a:srgbClr val="FF0000"/>
                </a:solidFill>
              </a:rPr>
              <a:t>Погарского</a:t>
            </a:r>
            <a:r>
              <a:rPr lang="ru-RU" b="1" dirty="0" smtClean="0">
                <a:solidFill>
                  <a:srgbClr val="FF0000"/>
                </a:solidFill>
              </a:rPr>
              <a:t> района)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31" name="Picture 7" descr="C:\Users\ТОЧКА РОСТА9\Downloads\62402\Шаблон   для презентации Точка Роста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1963" y="-167929"/>
            <a:ext cx="23320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ТОЧКА РОСТА9\Downloads\62402\Шаблон   для презентации Точка Роста\Ноутбу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7706" y="188640"/>
            <a:ext cx="3024336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50593">
            <a:off x="-243125" y="366968"/>
            <a:ext cx="22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Вадьковская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СОШ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8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ОЧКА РОСТА9\Downloads\62402\Шаблон   для презентации Точка Роста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2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Учащийся 8 класса Володькин Егор в </a:t>
            </a:r>
            <a:r>
              <a:rPr lang="ru-RU" sz="2400" b="1" dirty="0"/>
              <a:t>рамках наставничества «ученик-ученик» провел для учащихся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МБОУ </a:t>
            </a:r>
            <a:r>
              <a:rPr lang="ru-RU" sz="2400" b="1" dirty="0" err="1"/>
              <a:t>Витемлянская</a:t>
            </a:r>
            <a:r>
              <a:rPr lang="ru-RU" sz="2400" b="1" dirty="0"/>
              <a:t> СОШ занятие </a:t>
            </a:r>
            <a:r>
              <a:rPr lang="ru-RU" sz="2400" b="1" dirty="0" smtClean="0"/>
              <a:t>«Конструктор. От моделирования к конструированию»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2" name="Picture 8" descr="C:\Users\ТОЧКА РОСТА9\Downloads\62402\Шаблон   для презентации Точка Роста\Ноутбу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21267"/>
            <a:ext cx="3024336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50593">
            <a:off x="-243125" y="4936875"/>
            <a:ext cx="22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Вадьковская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СОШ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https://sun9-29.userapi.com/s/v1/if2/mEW9GApf7vf0FdCT7bm9FFUDLeO2Hvgili_QNn8HvbZbtrx32FunkHhvYM7RMQrKFntHRf507sGuqV-YTyQiuQpp.jpg?size=810x108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49586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ТОЧКА РОСТА9\Downloads\62402\Шаблон   для презентации Точка Роста\Эмблем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19666"/>
            <a:ext cx="23320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30.userapi.com/s/v1/if2/uciVfJWhkwb5TyFTJDmN9mWPlniMDhXm0xV0St46_1L4NG5KHJRtO93VZv33WnJzInWZx0truIpdWjjKq4Ju8PSe.jpg?size=1280x960&amp;quality=9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38" y="1783530"/>
            <a:ext cx="3372633" cy="25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2.userapi.com/s/v1/if2/wRdiwjjN9k42-AY5WXKaWZ7SWYV7Hwum3DEIQxPRRizlsta3qwvRXthgLahN5uFa52dr-MAnx8GMJnNe6nhLAfP3.jpg?size=810x1080&amp;quality=95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22872"/>
            <a:ext cx="3068547" cy="409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66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ОЧКА РОСТА9\Downloads\62402\Шаблон   для презентации Точка Роста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              Первые модели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1" name="Picture 7" descr="C:\Users\ТОЧКА РОСТА9\Downloads\62402\Шаблон   для презентации Точка Роста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1963" y="-167929"/>
            <a:ext cx="23320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ТОЧКА РОСТА9\Downloads\62402\Шаблон   для презентации Точка Роста\Ноутбу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21267"/>
            <a:ext cx="3024336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50593">
            <a:off x="-243125" y="4936875"/>
            <a:ext cx="22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Вадьковская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СОШ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https://sun9-2.userapi.com/s/v1/if2/x9ejkm1Top3O0ceAQJcvYv8u75CK6vIeN9HS6Ka1D4niAamH63Y-E5LoCFhJkE9iSh8Q1QK5wsz1lX5D9Gt-EN2r.jpg?size=810x1080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2500"/>
            <a:ext cx="2919749" cy="389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22.userapi.com/s/v1/if2/z3EpZZsJmG1HPfZr9bXTowUaTyN2LZUoyYeVKbprkkk8yMKPTKY8BbkWbQlxkGaoa66dzoS3g0DZltL85a7bzi8c.jpg?size=810x1080&amp;quality=9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518"/>
            <a:ext cx="3093488" cy="41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2.userapi.com/s/v1/if2/nRZKlWQI3f4KUl5JPg4KKe2El4pCIUv5T9Zt2-96gaLt7WGNL8e1ZJFIEzsVu1-HnKDVeSPWQgxggCdxhqE2_MAR.jpg?size=810x1080&amp;quality=95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3414" y="1780920"/>
            <a:ext cx="3318692" cy="442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52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ОЧКА РОСТА9\Downloads\62402\Шаблон   для презентации Точка Роста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НАПРАВЛЕНИЕ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«ШАХМАТЫ»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31" name="Picture 7" descr="C:\Users\ТОЧКА РОСТА9\Downloads\62402\Шаблон   для презентации Точка Роста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1963" y="-167929"/>
            <a:ext cx="23320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ТОЧКА РОСТА9\Downloads\62402\Шаблон   для презентации Точка Роста\Ноутбу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21267"/>
            <a:ext cx="3024336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50593">
            <a:off x="-243125" y="4936875"/>
            <a:ext cx="22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</a:t>
            </a:r>
          </a:p>
          <a:p>
            <a:pPr algn="ctr"/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Вадьковская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СОШ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ОЧКА РОСТА9\Downloads\62402\Шаблон   для презентации Точка Роста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2412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Знакомство с шахматами.</a:t>
            </a:r>
            <a:br>
              <a:rPr lang="ru-RU" sz="3200" b="1" dirty="0" smtClean="0"/>
            </a:br>
            <a:r>
              <a:rPr lang="ru-RU" sz="3200" b="1" dirty="0" smtClean="0"/>
              <a:t>Преподаватель: </a:t>
            </a:r>
            <a:br>
              <a:rPr lang="ru-RU" sz="3200" b="1" dirty="0" smtClean="0"/>
            </a:br>
            <a:r>
              <a:rPr lang="ru-RU" sz="3200" b="1" dirty="0" smtClean="0"/>
              <a:t>Бобок Александр Петрович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2" name="Picture 8" descr="C:\Users\ТОЧКА РОСТА9\Downloads\62402\Шаблон   для презентации Точка Роста\Ноутбу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4329" y="-168273"/>
            <a:ext cx="3024336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50593">
            <a:off x="-99110" y="181302"/>
            <a:ext cx="22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Вадьковская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СОШ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ТОЧКА РОСТА9\Desktop\1xrMwsbDW55X5ZfbHtlttkhO8tjwvY4FeuvfKxX_0RkSlo71dsF9NK9JVkWsFpg8Nd_o-RQv8AVuQgI0c9Gjv3z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0125"/>
            <a:ext cx="3102651" cy="413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ОЧКА РОСТА9\Desktop\Q--Nk5f7eAD24NqO31cxKJ0JJ_1bLTuEo1Glsex4pN_aBtLs5RDLe_MS1TTGRis7Xh5eu9SBB-t55FvPx1dFy3J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46" y="1875941"/>
            <a:ext cx="4902954" cy="367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ТОЧКА РОСТА9\Downloads\62402\Шаблон   для презентации Точка Роста\Эмблем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9429" y="4443414"/>
            <a:ext cx="23320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60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ОЧКА РОСТА9\Downloads\62402\Шаблон   для презентации Точка Роста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ТОЧКА РОСТА9\Desktop\SVTlLd0UXrAG5DEmmh0LyKB2QMhqbdAQHzzc668chsoDCZouTJX4IiXTAaeha68g59fQdEHh89p0oYuyMufj89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012" y="1691144"/>
            <a:ext cx="3460775" cy="461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Мини-турнир </a:t>
            </a:r>
            <a:br>
              <a:rPr lang="ru-RU" sz="4000" b="1" dirty="0" smtClean="0"/>
            </a:br>
            <a:r>
              <a:rPr lang="ru-RU" sz="4000" b="1" dirty="0" smtClean="0"/>
              <a:t>по шахматам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21267"/>
            <a:ext cx="405343" cy="14048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1" name="Picture 7" descr="C:\Users\ТОЧКА РОСТА9\Downloads\62402\Шаблон   для презентации Точка Роста\Эмблем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1963" y="-167929"/>
            <a:ext cx="23320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ТОЧКА РОСТА9\Downloads\62402\Шаблон   для презентации Точка Роста\Ноутбу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21267"/>
            <a:ext cx="3024336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50593">
            <a:off x="-243125" y="4936875"/>
            <a:ext cx="22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Вадьковская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СОШ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5" descr="C:\Users\ТОЧКА РОСТА9\Desktop\8txTwfHRKNZ8PPUfaOs3PxOxuh5SyFG52EHWRsJ0Pw_i03I6OkMW8jeyY9OH6vfTzjmvP6c-cSd6wyyOYP5aXmw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9518" y="1782048"/>
            <a:ext cx="3476937" cy="463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51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ОЧКА РОСТА9\Downloads\62402\Шаблон   для презентации Точка Роста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НАПРАВЛЕНИЕ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«ИНФОРМАТИКА»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31" name="Picture 7" descr="C:\Users\ТОЧКА РОСТА9\Downloads\62402\Шаблон   для презентации Точка Роста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1963" y="-167929"/>
            <a:ext cx="23320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ТОЧКА РОСТА9\Downloads\62402\Шаблон   для презентации Точка Роста\Ноутбу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21267"/>
            <a:ext cx="3024336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50593">
            <a:off x="-243125" y="4936875"/>
            <a:ext cx="22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</a:t>
            </a:r>
          </a:p>
          <a:p>
            <a:pPr algn="ctr"/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Вадьковская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СОШ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9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ОЧКА РОСТА9\Downloads\62402\Шаблон   для презентации Точка Роста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sun9-24.userapi.com/s/v1/if2/wx22RZU48jD1LmvWxvZpjIiVqJuiubCN3eScMNCCC0zuChPSmq_bxax5w9qV9eLQU941IlGxu7eLjIDaVLS9Hlwn.jpg?size=810x1080&amp;quality=9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706" y="2092275"/>
            <a:ext cx="3574294" cy="47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solidFill>
                  <a:prstClr val="black"/>
                </a:solidFill>
              </a:rPr>
              <a:t>Учитель информатики Цыганкова Ия Юрьевна </a:t>
            </a:r>
            <a:r>
              <a:rPr lang="ru-RU" sz="2500" b="1" dirty="0" smtClean="0">
                <a:solidFill>
                  <a:prstClr val="black"/>
                </a:solidFill>
              </a:rPr>
              <a:t>познакомила учащихся МБОУ </a:t>
            </a:r>
            <a:r>
              <a:rPr lang="ru-RU" sz="2500" b="1" dirty="0" err="1" smtClean="0">
                <a:solidFill>
                  <a:prstClr val="black"/>
                </a:solidFill>
              </a:rPr>
              <a:t>Витемлянская</a:t>
            </a:r>
            <a:r>
              <a:rPr lang="ru-RU" sz="2500" b="1" dirty="0" smtClean="0">
                <a:solidFill>
                  <a:prstClr val="black"/>
                </a:solidFill>
              </a:rPr>
              <a:t> СОШ  с действующим в школе телевидением «Большая перемена», рассказала о команде ведущих, корреспондентов и оператора, о победах телевидения и творческих планах.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2" name="Picture 8" descr="C:\Users\ТОЧКА РОСТА9\Downloads\62402\Шаблон   для презентации Точка Роста\Ноутбу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92" y="4531420"/>
            <a:ext cx="3024336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50593">
            <a:off x="-107963" y="4936876"/>
            <a:ext cx="22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Вадьковская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СОШ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2" descr="https://sun9-67.userapi.com/s/v1/if2/Vfkt-FqEGfhX87xKinl89NPQWsKhn7lMdhpI5DVh9cWo1QCp5H1eHYTcar5nO4nozjE0mNnvk_K0IGD8V_FqJchf.jpg?size=810x1080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8018" y="2258947"/>
            <a:ext cx="3104009" cy="413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ТОЧКА РОСТА9\Downloads\62402\Шаблон   для презентации Точка Роста\Эмблем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89540"/>
            <a:ext cx="23320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0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ОЧКА РОСТА9\Downloads\62402\Шаблон   для презентации Точка Роста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Знакомство с работой школьного телевидения «Большая перемена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2" name="Picture 8" descr="C:\Users\ТОЧКА РОСТА9\Downloads\62402\Шаблон   для презентации Точка Роста\Ноутбу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21267"/>
            <a:ext cx="3024336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50593">
            <a:off x="-243125" y="4936875"/>
            <a:ext cx="22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Вадьковская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СОШ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31" name="Picture 7" descr="C:\Users\ТОЧКА РОСТА9\Downloads\62402\Шаблон   для презентации Точка Роста\Эмблем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975"/>
            <a:ext cx="23320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80.userapi.com/s/v1/if2/7un_um6A7MkrQVlKCRHfCyODVxVS4WF8Oc5RzLUupx-Wagrfwri8R951arCh7SMOICrdDcADjU7DlBxAlVkvDSJG.jpg?size=1280x767&amp;quality=9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14" y="1412776"/>
            <a:ext cx="4461486" cy="267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sun9-32.userapi.com/s/v1/ig2/iGmBVecaAeaR6WiPaxQvS7dwTTlxAG9aOh7XopohxIb3neUHpn0dkx2pgHRFPh18ubr27iBcisCOhavWhHcagMll.jpg?size=1280x601&amp;quality=96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7775" y="3429000"/>
            <a:ext cx="6513200" cy="305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09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ОЧКА РОСТА9\Downloads\62402\Шаблон   для презентации Точка Роста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un9-63.userapi.com/s/v1/if2/7_ZeXt4VPA7K4vpdiJkHoBcqFsSSgep_-B_BuU_MYdoL5I-7Rc8nmX0zloDNCaiINhQG0EAgbtRZh22QKLiVnnBr.jpg?size=1280x960&amp;quality=95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25748"/>
            <a:ext cx="4318462" cy="323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Учащийся </a:t>
            </a:r>
            <a:r>
              <a:rPr lang="ru-RU" sz="2800" b="1" dirty="0" smtClean="0"/>
              <a:t>10 </a:t>
            </a:r>
            <a:r>
              <a:rPr lang="ru-RU" sz="2800" b="1" dirty="0"/>
              <a:t>класса </a:t>
            </a:r>
            <a:r>
              <a:rPr lang="ru-RU" sz="2800" b="1" dirty="0" smtClean="0"/>
              <a:t>Усов Сергей </a:t>
            </a:r>
            <a:r>
              <a:rPr lang="ru-RU" sz="2800" b="1" dirty="0"/>
              <a:t>в рамках наставничества «ученик-ученик» провел для учащихся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МБОУ </a:t>
            </a:r>
            <a:r>
              <a:rPr lang="ru-RU" sz="2800" b="1" dirty="0" err="1"/>
              <a:t>Витемлянская</a:t>
            </a:r>
            <a:r>
              <a:rPr lang="ru-RU" sz="2800" b="1" dirty="0"/>
              <a:t> СОШ занятие </a:t>
            </a:r>
            <a:r>
              <a:rPr lang="ru-RU" sz="2800" b="1" dirty="0" smtClean="0"/>
              <a:t>«Очки виртуальной реальности – это здорово!»</a:t>
            </a:r>
            <a:endParaRPr lang="ru-RU" sz="2800" dirty="0"/>
          </a:p>
        </p:txBody>
      </p:sp>
      <p:pic>
        <p:nvPicPr>
          <p:cNvPr id="1031" name="Picture 7" descr="C:\Users\ТОЧКА РОСТА9\Downloads\62402\Шаблон   для презентации Точка Роста\Эмблем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376" y="1174527"/>
            <a:ext cx="23320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ТОЧКА РОСТА9\Downloads\62402\Шаблон   для презентации Точка Роста\Ноутбу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21267"/>
            <a:ext cx="3024336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50593">
            <a:off x="-243125" y="4936875"/>
            <a:ext cx="22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Вадьковская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СОШ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8" name="Picture 8" descr="https://sun9-82.userapi.com/s/v1/if2/RW6syj2-9zeekUPyxucuq1DM8hNt5Q7w7gJ-88uH_idbb3TqL-4z6bme2xPSmEGJiGuOgMqZsNYibFyfqjhl9C18.jpg?size=1280x960&amp;quality=9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9374"/>
            <a:ext cx="4516339" cy="338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91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ОЧКА РОСТА9\Downloads\62402\Шаблон   для презентации Точка Роста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un9-8.userapi.com/s/v1/if2/ZBG5vNqh1HzsLO11zgO8E6jogvnYjBpgEnl5N4OkoEJeWaSU_Q5cLM-lycVTVfpvdpmQHFiC2sSIAFQERY5-PZ6g.jpg?size=810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16" y="1519919"/>
            <a:ext cx="2699792" cy="359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Виртуальная прогулка. </a:t>
            </a:r>
            <a:br>
              <a:rPr lang="ru-RU" sz="3200" b="1" dirty="0" smtClean="0"/>
            </a:br>
            <a:r>
              <a:rPr lang="ru-RU" sz="3200" b="1" dirty="0" smtClean="0"/>
              <a:t>Масса эмоций и впечатлений.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1" name="Picture 7" descr="C:\Users\ТОЧКА РОСТА9\Downloads\62402\Шаблон   для презентации Точка Роста\Эмблем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23320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ТОЧКА РОСТА9\Downloads\62402\Шаблон   для презентации Точка Роста\Ноутбу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21267"/>
            <a:ext cx="3024336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50593">
            <a:off x="-243126" y="4963144"/>
            <a:ext cx="22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Вадьковская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СОШ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Picture 6" descr="https://sun9-36.userapi.com/s/v1/if2/1aOX-Cr5TCbHEUZsfqMyvlwmk-zh2pn7dWCYh-PDOvPUrDd39F89KC9j-NwyaEVHxaP4x-kNu5DJU-BfXN8ucHaR.jpg?size=810x1080&amp;quality=9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2100" y="2538562"/>
            <a:ext cx="3160108" cy="42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sun9-50.userapi.com/s/v1/if2/tMkJYplMW44_qGIKLuWgsdoCeRCTllpcYlck3VPWy-TV95lFHLj5sq_bl41XdB5Gr3AbTKRvKBO5Ld0Xt6DUi_ja.jpg?size=810x1080&amp;quality=95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888" y="1342106"/>
            <a:ext cx="3254721" cy="433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0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ОЧКА РОСТА9\Downloads\62402\Шаблон   для презентации Точка Роста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92" y="-213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08" y="184482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На базе «Точка роста»</a:t>
            </a:r>
            <a:br>
              <a:rPr lang="ru-RU" sz="3600" b="1" dirty="0" smtClean="0"/>
            </a:br>
            <a:r>
              <a:rPr lang="ru-RU" sz="3600" b="1" dirty="0" smtClean="0"/>
              <a:t> МБОУ </a:t>
            </a:r>
            <a:r>
              <a:rPr lang="ru-RU" sz="3600" b="1" dirty="0" err="1" smtClean="0"/>
              <a:t>Вадьковская</a:t>
            </a:r>
            <a:r>
              <a:rPr lang="ru-RU" sz="3600" b="1" dirty="0" smtClean="0"/>
              <a:t> СОШ были проведены не только ознакомительные экскурсии для педагогов и учащихся МБОУ </a:t>
            </a:r>
            <a:r>
              <a:rPr lang="ru-RU" sz="3600" b="1" dirty="0" err="1" smtClean="0"/>
              <a:t>Витемлянская</a:t>
            </a:r>
            <a:r>
              <a:rPr lang="ru-RU" sz="3600" b="1" dirty="0" smtClean="0"/>
              <a:t> СОШ, но и практические и теоретические занятия по информатике, ОБЖ, технологии.</a:t>
            </a:r>
            <a:endParaRPr lang="ru-RU" sz="3600" b="1" dirty="0"/>
          </a:p>
        </p:txBody>
      </p:sp>
      <p:pic>
        <p:nvPicPr>
          <p:cNvPr id="1031" name="Picture 7" descr="C:\Users\ТОЧКА РОСТА9\Downloads\62402\Шаблон   для презентации Точка Роста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73817"/>
            <a:ext cx="23320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ТОЧКА РОСТА9\Downloads\62402\Шаблон   для презентации Точка Роста\Ноутбу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21267"/>
            <a:ext cx="3024336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50593">
            <a:off x="-243125" y="4936875"/>
            <a:ext cx="22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Вадьковская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СОШ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43808" y="5157192"/>
            <a:ext cx="5842992" cy="96897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68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ОЧКА РОСТА9\Downloads\62402\Шаблон   для презентации Точка Роста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НАПРАВЛЕНИЕ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«ВОСПИТАТЕЛЬНАЯ РАБОТА»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31" name="Picture 7" descr="C:\Users\ТОЧКА РОСТА9\Downloads\62402\Шаблон   для презентации Точка Роста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1963" y="-167929"/>
            <a:ext cx="23320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ТОЧКА РОСТА9\Downloads\62402\Шаблон   для презентации Точка Роста\Ноутбу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21267"/>
            <a:ext cx="3024336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50593">
            <a:off x="-243125" y="4936875"/>
            <a:ext cx="22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</a:t>
            </a:r>
          </a:p>
          <a:p>
            <a:pPr algn="ctr"/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Вадьковская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СОШ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9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ОЧКА РОСТА9\Downloads\62402\Шаблон   для презентации Точка Роста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sun9-78.userapi.com/s/v1/if2/NrTQglcdC9pRWK7uuu15hV7DvtH0LSuOHKeXvCi7k0ALB7qqPqZ-Kxu33NFjo_k1D_JTMRH5ZAu0Pj9WZ9ogtNB5.jpg?size=1280x96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4" y="2794436"/>
            <a:ext cx="4315310" cy="323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Заместитель директора по УВР </a:t>
            </a:r>
            <a:r>
              <a:rPr lang="ru-RU" sz="2400" b="1" dirty="0" err="1" smtClean="0"/>
              <a:t>Филонова</a:t>
            </a:r>
            <a:r>
              <a:rPr lang="ru-RU" sz="2400" b="1" dirty="0" smtClean="0"/>
              <a:t> Елена Александровна рассказала о реализации воспитательной работы на базе «Точка роста». Учащиеся и педагоги МБОУ </a:t>
            </a:r>
            <a:r>
              <a:rPr lang="ru-RU" sz="2400" b="1" dirty="0" err="1" smtClean="0"/>
              <a:t>Витемлянская</a:t>
            </a:r>
            <a:r>
              <a:rPr lang="ru-RU" sz="2400" b="1" dirty="0" smtClean="0"/>
              <a:t> СОШ узнали о кукольном театре школы, познакомились с персонажами спектаклей и получили возможность посмотреть сказку в сообществе  </a:t>
            </a:r>
            <a:br>
              <a:rPr lang="ru-RU" sz="2400" b="1" dirty="0" smtClean="0"/>
            </a:br>
            <a:r>
              <a:rPr lang="ru-RU" sz="2400" b="1" dirty="0" smtClean="0"/>
              <a:t>МБОУ </a:t>
            </a:r>
            <a:r>
              <a:rPr lang="ru-RU" sz="2400" b="1" dirty="0" err="1" smtClean="0"/>
              <a:t>Вадьковская</a:t>
            </a:r>
            <a:r>
              <a:rPr lang="ru-RU" sz="2400" b="1" dirty="0" smtClean="0"/>
              <a:t> СОШ в </a:t>
            </a:r>
            <a:r>
              <a:rPr lang="ru-RU" sz="2400" b="1" dirty="0" err="1" smtClean="0"/>
              <a:t>вк</a:t>
            </a:r>
            <a:r>
              <a:rPr lang="ru-RU" sz="2400" b="1" dirty="0" smtClean="0"/>
              <a:t>. 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2" name="Picture 8" descr="C:\Users\ТОЧКА РОСТА9\Downloads\62402\Шаблон   для презентации Точка Роста\Ноутбу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21267"/>
            <a:ext cx="3024336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50593">
            <a:off x="-243125" y="4936875"/>
            <a:ext cx="22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Вадьковская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СОШ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2" descr="https://sun9-21.userapi.com/s/v1/if2/LjSGh5kEdqecvY46KJfp0qIKZ3NnGWjhTiB8_cYbY0bcfdvkERL_YsPQkbVLs0ZTOFAN1nJcwUQwzlRsP_Cy93yL.jpg?size=960x724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03024"/>
            <a:ext cx="3473112" cy="261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ТОЧКА РОСТА9\Downloads\62402\Шаблон   для презентации Точка Роста\Эмблем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1246" y="4744564"/>
            <a:ext cx="23320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25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ОЧКА РОСТА9\Downloads\62402\Шаблон   для презентации Точка Роста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Методические семинары педагогов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МБОУ </a:t>
            </a:r>
            <a:r>
              <a:rPr lang="ru-RU" sz="3200" b="1" dirty="0" err="1" smtClean="0"/>
              <a:t>Вадьковская</a:t>
            </a:r>
            <a:r>
              <a:rPr lang="ru-RU" sz="3200" b="1" dirty="0" smtClean="0"/>
              <a:t> СОШ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и МБОУ </a:t>
            </a:r>
            <a:r>
              <a:rPr lang="ru-RU" sz="3200" b="1" dirty="0" err="1" smtClean="0"/>
              <a:t>Витемлянская</a:t>
            </a:r>
            <a:r>
              <a:rPr lang="ru-RU" sz="3200" b="1" dirty="0" smtClean="0"/>
              <a:t> СОШ  проводились через платформу </a:t>
            </a:r>
            <a:r>
              <a:rPr lang="en-US" sz="3200" b="1" dirty="0" smtClean="0"/>
              <a:t>ZOOM</a:t>
            </a:r>
            <a:endParaRPr lang="ru-RU" sz="3200" b="1" dirty="0"/>
          </a:p>
        </p:txBody>
      </p:sp>
      <p:pic>
        <p:nvPicPr>
          <p:cNvPr id="1026" name="Picture 2" descr="https://sun9-88.userapi.com/s/v1/if2/ogb-q1p5kvh5Wtk0u9WTelhc9F9F0bmogmkCgkZ4Zt2q-XzttXBnlGZaLROHVBFHqbNuiD-8iXnlZ-FPyEp7WIXg.jpg?size=607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760" y="1613668"/>
            <a:ext cx="2040567" cy="36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0.userapi.com/s/v1/if2/ISFztgOOpYoZG3iyscd52G3gLh06oA6ZlALqa4Jc--cNx0bY3T3shy6V6SBQqWHdoGOE5ve77dMzgdkA96pPwCF0.jpg?size=525x1080&amp;quality=95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98742"/>
            <a:ext cx="2548582" cy="42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ТОЧКА РОСТА9\Downloads\62402\Шаблон   для презентации Точка Роста\Эмблем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5980" y="1898743"/>
            <a:ext cx="23320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6.userapi.com/s/v1/if2/sY9wBFXbb4I0YUvK-RM7IZixwYLn1HBr8h4XecH8Ls9aYC6psEDIj7vsmmbFNr22tOVRbYfdArsibxzC5PSRt9__.jpg?size=1280x838&amp;quality=9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1615" y="4168868"/>
            <a:ext cx="3940585" cy="25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ТОЧКА РОСТА9\Downloads\62402\Шаблон   для презентации Точка Роста\Ноутбу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5081" y="4441034"/>
            <a:ext cx="3024336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50593">
            <a:off x="-387142" y="4571000"/>
            <a:ext cx="22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Вадьковская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СОШ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ОЧКА РОСТА9\Downloads\62402\Шаблон   для презентации Точка Роста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8207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endParaRPr lang="ru-RU" dirty="0"/>
          </a:p>
        </p:txBody>
      </p:sp>
      <p:pic>
        <p:nvPicPr>
          <p:cNvPr id="1031" name="Picture 7" descr="C:\Users\ТОЧКА РОСТА9\Downloads\62402\Шаблон   для презентации Точка Роста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8615" y="4401976"/>
            <a:ext cx="23320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ТОЧКА РОСТА9\Downloads\62402\Шаблон   для презентации Точка Роста\Ноутбу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21267"/>
            <a:ext cx="3024336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50593">
            <a:off x="-243125" y="4936875"/>
            <a:ext cx="22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Вадьковская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СОШ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https://sun9-83.userapi.com/s/v1/ig2/cmq6e7FMKD3KzfAXZOWYH6QaGkMIVgHRxlwAfWBpZUSFk7yp_7lQbyMyud-7eThrOYM8eRISQ0HRO1e846AmL_Gl.jpg?size=1280x899&amp;quality=95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3600" y="1915271"/>
            <a:ext cx="5716799" cy="401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52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ОЧКА РОСТА9\Downloads\62402\Шаблон   для презентации Точка Роста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НАПРАВЛЕНИЕ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«ОСНОВЫ БЕЗОПАСНОСТИ ЖИЗНЕДЕЯТЕЛЬНОСТИ»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31" name="Picture 7" descr="C:\Users\ТОЧКА РОСТА9\Downloads\62402\Шаблон   для презентации Точка Роста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1963" y="-167929"/>
            <a:ext cx="23320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ТОЧКА РОСТА9\Downloads\62402\Шаблон   для презентации Точка Роста\Ноутбу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21267"/>
            <a:ext cx="3024336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50593">
            <a:off x="-243125" y="4936875"/>
            <a:ext cx="22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Вадьковская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СОШ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0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ОЧКА РОСТА9\Downloads\62402\Шаблон   для презентации Точка Роста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un9-88.userapi.com/s/v1/if2/51tEmscfew7EPMdCuV9u9YhuR5WyP7SeHC8w2AK4AlaozqRco3ihj7U_WhZbii6q5h8r1rfrzO5F1WuwlywWUwKs.jpg?size=810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742" y="1949568"/>
            <a:ext cx="2397795" cy="319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64705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Учитель ОБЖ </a:t>
            </a:r>
            <a:r>
              <a:rPr lang="ru-RU" sz="2400" b="1" dirty="0" err="1" smtClean="0"/>
              <a:t>Живанкова</a:t>
            </a:r>
            <a:r>
              <a:rPr lang="ru-RU" sz="2400" b="1" dirty="0" smtClean="0"/>
              <a:t> Наталья Викторовна </a:t>
            </a:r>
            <a:r>
              <a:rPr lang="ru-RU" sz="2400" b="1" dirty="0"/>
              <a:t>н</a:t>
            </a:r>
            <a:r>
              <a:rPr lang="ru-RU" sz="2400" b="1" dirty="0" smtClean="0"/>
              <a:t>а базе «Точка роста» провела занятия по оказанию первой помощи: по </a:t>
            </a:r>
            <a:r>
              <a:rPr lang="ru-RU" sz="2400" b="1" dirty="0"/>
              <a:t>проведению сердечно-легочной реанимации и приема </a:t>
            </a:r>
            <a:r>
              <a:rPr lang="ru-RU" sz="2400" b="1" dirty="0" err="1"/>
              <a:t>Геймлиха</a:t>
            </a:r>
            <a:r>
              <a:rPr lang="ru-RU" sz="2400" b="1" dirty="0"/>
              <a:t>  на </a:t>
            </a:r>
            <a:r>
              <a:rPr lang="ru-RU" sz="2400" b="1" dirty="0" smtClean="0"/>
              <a:t>манекенах. Познакомила учащихся  и педагогов МБОУ </a:t>
            </a:r>
            <a:r>
              <a:rPr lang="ru-RU" sz="2400" b="1" dirty="0" err="1" smtClean="0"/>
              <a:t>Витемлянская</a:t>
            </a:r>
            <a:r>
              <a:rPr lang="ru-RU" sz="2400" b="1" dirty="0" smtClean="0"/>
              <a:t>   СОШ с  материально-технической базой «Точки роста» по направлению «ОБЖ»  </a:t>
            </a:r>
            <a:endParaRPr lang="ru-RU" sz="2400" b="1" dirty="0"/>
          </a:p>
        </p:txBody>
      </p:sp>
      <p:pic>
        <p:nvPicPr>
          <p:cNvPr id="1031" name="Picture 7" descr="C:\Users\ТОЧКА РОСТА9\Downloads\62402\Шаблон   для презентации Точка Роста\Эмблем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1963" y="3266914"/>
            <a:ext cx="23320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ТОЧКА РОСТА9\Downloads\62402\Шаблон   для презентации Точка Роста\Ноутбу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21267"/>
            <a:ext cx="3024336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50593">
            <a:off x="-243125" y="4936875"/>
            <a:ext cx="22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Вадьковская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СОШ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6" name="Picture 4" descr="https://sun1-13.userapi.com/s/v1/if2/9PXiIxgB0tsoQMe7Ziqaaz_r5E6RDWrwLkqBBtbb5O3d2AdR_5KbR3ead0WT_8qsyoW_ZkKSYAbIa_odM07M3kNX.jpg?size=1280x960&amp;quality=9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259" y="3266914"/>
            <a:ext cx="4710792" cy="353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5.userapi.com/s/v1/if2/8RvNM6iYhSQ2z9bCHqVX_RvlpWxc2g-f6tUJJaUNlzprVXzFQDdIRN3tQsXXpGtMYbYhKpDJVrAtb4wKxsnw1Wab.jpg?size=810x1080&amp;quality=95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91313"/>
            <a:ext cx="2576884" cy="343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58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ОЧКА РОСТА9\Downloads\62402\Шаблон   для презентации Точка Роста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1-87.userapi.com/s/v1/if2/qTUtn_T-g9EtBHWEdgYQn643uEWE8rMLaHcX-fmjFR8Ndgz9oLS12XsRkrasdJJOfOGR9Lda0qhmo3ktYj-xMdBl.jpg?size=810x1080&amp;quality=9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910" y="1884833"/>
            <a:ext cx="3486820" cy="464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64705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Волонтер-медик, учащийся 11 класса Белкин Кирилл, в рамках наставничества «ученик-ученик» провел для учащихся </a:t>
            </a:r>
            <a:br>
              <a:rPr lang="ru-RU" sz="2400" b="1" dirty="0" smtClean="0"/>
            </a:br>
            <a:r>
              <a:rPr lang="ru-RU" sz="2400" b="1" dirty="0" smtClean="0"/>
              <a:t>МБОУ </a:t>
            </a:r>
            <a:r>
              <a:rPr lang="ru-RU" sz="2400" b="1" dirty="0" err="1" smtClean="0"/>
              <a:t>Витемлянская</a:t>
            </a:r>
            <a:r>
              <a:rPr lang="ru-RU" sz="2400" b="1" dirty="0" smtClean="0"/>
              <a:t> СОШ занятие «Ты можешь все! Спасение человека»</a:t>
            </a:r>
            <a:endParaRPr lang="ru-RU" sz="2400" b="1" dirty="0"/>
          </a:p>
        </p:txBody>
      </p:sp>
      <p:pic>
        <p:nvPicPr>
          <p:cNvPr id="1032" name="Picture 8" descr="C:\Users\ТОЧКА РОСТА9\Downloads\62402\Шаблон   для презентации Точка Роста\Ноутбу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21267"/>
            <a:ext cx="3024336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50593">
            <a:off x="-243125" y="4936875"/>
            <a:ext cx="22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Вадьковская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СОШ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https://sun9-62.userapi.com/s/v1/if2/Y2z7kOz_YQBAQnhgA_EOR9LujFrWriDdxzsuZfKD8XzqXn4ff1W-QlcLNj76cqMHQawIb8JuCWXnM0NqpnBkGAgx.jpg?size=810x1080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78086"/>
            <a:ext cx="3491880" cy="46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ТОЧКА РОСТА9\Downloads\62402\Шаблон   для презентации Точка Роста\Эмблем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87875"/>
            <a:ext cx="23320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56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ОЧКА РОСТА9\Downloads\62402\Шаблон   для презентации Точка Роста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82755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Практическое применение знаний по проведению сердечно-легочной реанимации и приема </a:t>
            </a:r>
            <a:r>
              <a:rPr lang="ru-RU" sz="3200" b="1" dirty="0" err="1" smtClean="0"/>
              <a:t>Геймлиха</a:t>
            </a:r>
            <a:r>
              <a:rPr lang="ru-RU" sz="3200" b="1" dirty="0" smtClean="0"/>
              <a:t>  на манекенах учащимися МБОУ </a:t>
            </a:r>
            <a:r>
              <a:rPr lang="ru-RU" sz="3200" b="1" dirty="0" err="1" smtClean="0"/>
              <a:t>Витемлянская</a:t>
            </a:r>
            <a:r>
              <a:rPr lang="ru-RU" sz="3200" b="1" dirty="0" smtClean="0"/>
              <a:t> СОШ </a:t>
            </a:r>
            <a:endParaRPr lang="ru-RU" sz="3200" b="1" dirty="0"/>
          </a:p>
        </p:txBody>
      </p:sp>
      <p:pic>
        <p:nvPicPr>
          <p:cNvPr id="2050" name="Picture 2" descr="https://sun9-72.userapi.com/s/v1/if2/HvtfI5y_c2ATOHBkIkb-ltsKA7Rsa85CSxuaenF-hllpFWWJtkV_K7AM24wu72svpb4nJBOyP_424AJ1aQUfaCeu.jpg?size=810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09564"/>
            <a:ext cx="2466851" cy="328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24.userapi.com/s/v1/if2/oZ7D8k2chXcLT8cBpXQuKNBDcvrdRtbYJM9aZhFjj_b2c7HRLfpDFe3_RXHuIe9ZxhVBZELEdqCllkdkoRP2v0rM.jpg?size=810x108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3718"/>
            <a:ext cx="2475275" cy="330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ТОЧКА РОСТА9\Downloads\62402\Шаблон   для презентации Точка Роста\Эмблем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2294" y="4401976"/>
            <a:ext cx="23320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431" y="2409564"/>
            <a:ext cx="2783680" cy="371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Users\ТОЧКА РОСТА9\Downloads\62402\Шаблон   для презентации Точка Роста\Ноутбу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713901"/>
            <a:ext cx="3024336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50593">
            <a:off x="-459150" y="4936873"/>
            <a:ext cx="22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Вадьковская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СОШ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0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ОЧКА РОСТА9\Downloads\62402\Шаблон   для презентации Точка Роста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НАПРАВЛЕНИЕ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«ТЕХНОЛОГИЯ»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31" name="Picture 7" descr="C:\Users\ТОЧКА РОСТА9\Downloads\62402\Шаблон   для презентации Точка Роста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1963" y="-167929"/>
            <a:ext cx="23320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ТОЧКА РОСТА9\Downloads\62402\Шаблон   для презентации Точка Роста\Ноутбу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21267"/>
            <a:ext cx="3024336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50593">
            <a:off x="-243125" y="4936875"/>
            <a:ext cx="22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</a:t>
            </a:r>
          </a:p>
          <a:p>
            <a:pPr algn="ctr"/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Вадьковская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СОШ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ОЧКА РОСТА9\Downloads\62402\Шаблон   для презентации Точка Роста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Учитель информатики Цыганкова Ия Юрьевна рассказала о возможностях работы на </a:t>
            </a:r>
            <a:r>
              <a:rPr lang="en-US" sz="2800" b="1" dirty="0" smtClean="0"/>
              <a:t>3D-</a:t>
            </a:r>
            <a:r>
              <a:rPr lang="ru-RU" sz="2800" b="1" dirty="0" smtClean="0"/>
              <a:t>принтере и вместе с ребятами изготовили </a:t>
            </a:r>
            <a:r>
              <a:rPr lang="ru-RU" sz="2800" b="1" dirty="0" err="1" smtClean="0"/>
              <a:t>брелки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1954560" cy="509504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032" name="Picture 8" descr="C:\Users\ТОЧКА РОСТА9\Downloads\62402\Шаблон   для презентации Точка Роста\Ноутбу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21267"/>
            <a:ext cx="3024336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50593">
            <a:off x="-243125" y="4936875"/>
            <a:ext cx="22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Вадьковская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СОШ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https://sun9-32.userapi.com/s/v1/if2/b8NvHK5NxLpCOejLCgZOQmrmwVKDqvDdpnLNdBnjnaXpaxuEjSfwM86nlnRQVK-UIp0PrW6T4bVEBCswn-k2bEM-.jpg?size=895x108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1207" y="2996952"/>
            <a:ext cx="2561586" cy="30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41.userapi.com/s/v1/if2/lW9kOmLozH8fir5ICXmDmMzgVGRo3RwXsyHdBHl4NPi0t_xg1Y8hXtvdx5DF_1SIBbfRVUeo23oe-b9rJrdlYqFg.jpg?size=810x1080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37113"/>
            <a:ext cx="2687830" cy="35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ТОЧКА РОСТА9\Downloads\62402\Шаблон   для презентации Точка Роста\Эмблем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01976"/>
            <a:ext cx="23320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41.userapi.com/s/v1/if2/nkTWLm0xqOqSfDBQr8p9KhkQRtu8njQVs2Eksscwzsbr1N2R1VVMEm7blXh9ltlUsKvR1h7CfMy__eRyu64S5LiI.jpg?size=810x1080&amp;quality=95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331" y="1320855"/>
            <a:ext cx="2514145" cy="33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48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ОЧКА РОСТА9\Downloads\62402\Шаблон   для презентации Точка Роста\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Выставка работ учащихся </a:t>
            </a:r>
            <a:br>
              <a:rPr lang="ru-RU" sz="3600" b="1" dirty="0" smtClean="0"/>
            </a:br>
            <a:r>
              <a:rPr lang="ru-RU" sz="3600" b="1" dirty="0" smtClean="0"/>
              <a:t>МБОУ </a:t>
            </a:r>
            <a:r>
              <a:rPr lang="ru-RU" sz="3600" b="1" dirty="0" err="1" smtClean="0"/>
              <a:t>Вадьковская</a:t>
            </a:r>
            <a:r>
              <a:rPr lang="ru-RU" sz="3600" b="1" dirty="0" smtClean="0"/>
              <a:t> СОШ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2" name="Picture 8" descr="C:\Users\ТОЧКА РОСТА9\Downloads\62402\Шаблон   для презентации Точка Роста\Ноутбу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21267"/>
            <a:ext cx="3024336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50593">
            <a:off x="-243125" y="4936875"/>
            <a:ext cx="2211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</a:t>
            </a:r>
          </a:p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Вадьковская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СОШ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https://sun9-20.userapi.com/s/v1/if2/KQZ3R5L8Smwvkum1pxLVZEh91TfofktEm2jFnnTaPHicdYswVOO9jHhg77uxAMao7pYND6Q4_mn88r-kbdKQGmA3.jpg?size=810x108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6850" y="1653596"/>
            <a:ext cx="3218018" cy="429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ТОЧКА РОСТА9\Downloads\62402\Шаблон   для презентации Точка Роста\Эмблем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19666"/>
            <a:ext cx="23320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84.userapi.com/s/v1/if2/1T5dcIqv_MXpNtDf-iJAXRW47n2XgFUF99Q19VDqRX3k6b3n9H4OWpJ-EJO2R23pKI7oadZB1ZcyIpX0XGkzTlEB.jpg?size=1066x552&amp;quality=9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4032448" cy="208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14.userapi.com/s/v1/if2/lACvRJVFxkRleOoJGmpIvMz_ltv6a8WKfHz3ew9V-QrOaqQFMBZvDivlCpHOXDXEq1wb6isaSOcdKdaIP4X9ql7S.jpg?size=1280x960&amp;quality=95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7179" y="4350770"/>
            <a:ext cx="3163382" cy="23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0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360</Words>
  <Application>Microsoft Office PowerPoint</Application>
  <PresentationFormat>Экран (4:3)</PresentationFormat>
  <Paragraphs>107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ЛУЧШИЕ ПРАКТИКИ</vt:lpstr>
      <vt:lpstr>На базе «Точка роста»  МБОУ Вадьковская СОШ были проведены не только ознакомительные экскурсии для педагогов и учащихся МБОУ Витемлянская СОШ, но и практические и теоретические занятия по информатике, ОБЖ, технологии.</vt:lpstr>
      <vt:lpstr>Слайд 3</vt:lpstr>
      <vt:lpstr>Учитель ОБЖ Живанкова Наталья Викторовна на базе «Точка роста» провела занятия по оказанию первой помощи: по проведению сердечно-легочной реанимации и приема Геймлиха  на манекенах. Познакомила учащихся  и педагогов МБОУ Витемлянская   СОШ с  материально-технической базой «Точки роста» по направлению «ОБЖ»  </vt:lpstr>
      <vt:lpstr>Волонтер-медик, учащийся 11 класса Белкин Кирилл, в рамках наставничества «ученик-ученик» провел для учащихся  МБОУ Витемлянская СОШ занятие «Ты можешь все! Спасение человека»</vt:lpstr>
      <vt:lpstr>Практическое применение знаний по проведению сердечно-легочной реанимации и приема Геймлиха  на манекенах учащимися МБОУ Витемлянская СОШ </vt:lpstr>
      <vt:lpstr>Слайд 7</vt:lpstr>
      <vt:lpstr>Учитель информатики Цыганкова Ия Юрьевна рассказала о возможностях работы на 3D-принтере и вместе с ребятами изготовили брелки. </vt:lpstr>
      <vt:lpstr>Выставка работ учащихся  МБОУ Вадьковская СОШ</vt:lpstr>
      <vt:lpstr>Учащийся 8 класса Володькин Егор в рамках наставничества «ученик-ученик» провел для учащихся  МБОУ Витемлянская СОШ занятие «Конструктор. От моделирования к конструированию»</vt:lpstr>
      <vt:lpstr>              Первые модели</vt:lpstr>
      <vt:lpstr>Слайд 12</vt:lpstr>
      <vt:lpstr>Знакомство с шахматами. Преподаватель:  Бобок Александр Петрович</vt:lpstr>
      <vt:lpstr>Мини-турнир  по шахматам</vt:lpstr>
      <vt:lpstr>Слайд 15</vt:lpstr>
      <vt:lpstr>Учитель информатики Цыганкова Ия Юрьевна познакомила учащихся МБОУ Витемлянская СОШ  с действующим в школе телевидением «Большая перемена», рассказала о команде ведущих, корреспондентов и оператора, о победах телевидения и творческих планах.</vt:lpstr>
      <vt:lpstr>Знакомство с работой школьного телевидения «Большая перемена»</vt:lpstr>
      <vt:lpstr>Учащийся 10 класса Усов Сергей в рамках наставничества «ученик-ученик» провел для учащихся  МБОУ Витемлянская СОШ занятие «Очки виртуальной реальности – это здорово!»</vt:lpstr>
      <vt:lpstr>Виртуальная прогулка.  Масса эмоций и впечатлений.</vt:lpstr>
      <vt:lpstr>Слайд 20</vt:lpstr>
      <vt:lpstr>Заместитель директора по УВР Филонова Елена Александровна рассказала о реализации воспитательной работы на базе «Точка роста». Учащиеся и педагоги МБОУ Витемлянская СОШ узнали о кукольном театре школы, познакомились с персонажами спектаклей и получили возможность посмотреть сказку в сообществе   МБОУ Вадьковская СОШ в вк.  </vt:lpstr>
      <vt:lpstr>Методические семинары педагогов  МБОУ Вадьковская СОШ  и МБОУ Витемлянская СОШ  проводились через платформу ZOOM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конференцичя</dc:title>
  <dc:creator>ТОЧКА РОСТА9</dc:creator>
  <cp:lastModifiedBy>Ольга</cp:lastModifiedBy>
  <cp:revision>23</cp:revision>
  <dcterms:created xsi:type="dcterms:W3CDTF">2021-08-17T18:43:23Z</dcterms:created>
  <dcterms:modified xsi:type="dcterms:W3CDTF">2022-05-18T09:21:27Z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конференцичя</vt:lpwstr>
  </property>
  <property fmtid="{D5CDD505-2E9C-101B-9397-08002B2CF9AE}" pid="3" name="SlideDescription">
    <vt:lpwstr/>
  </property>
</Properties>
</file>