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charset="-52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72" d="100"/>
          <a:sy n="72" d="100"/>
        </p:scale>
        <p:origin x="-1332" y="-96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xmlns="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xmlns="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xmlns="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PT Sans</vt:lpstr>
      <vt:lpstr>Helvetica Neue</vt:lpstr>
      <vt:lpstr>Calibri</vt:lpstr>
      <vt:lpstr>Times New Roman</vt:lpstr>
      <vt:lpstr>Verdana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S</cp:lastModifiedBy>
  <cp:revision>1127</cp:revision>
  <cp:lastPrinted>2020-02-10T06:18:27Z</cp:lastPrinted>
  <dcterms:created xsi:type="dcterms:W3CDTF">2018-05-08T09:56:03Z</dcterms:created>
  <dcterms:modified xsi:type="dcterms:W3CDTF">2021-01-28T09:39:36Z</dcterms:modified>
</cp:coreProperties>
</file>