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75" r:id="rId6"/>
    <p:sldId id="262" r:id="rId7"/>
    <p:sldId id="263" r:id="rId8"/>
    <p:sldId id="266" r:id="rId9"/>
    <p:sldId id="264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99FFCC"/>
    <a:srgbClr val="00B0F0"/>
    <a:srgbClr val="98CADE"/>
    <a:srgbClr val="FF3300"/>
    <a:srgbClr val="FFFFFF"/>
    <a:srgbClr val="5B9BD5"/>
    <a:srgbClr val="AA4EE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3441" autoAdjust="0"/>
  </p:normalViewPr>
  <p:slideViewPr>
    <p:cSldViewPr snapToGrid="0">
      <p:cViewPr varScale="1">
        <p:scale>
          <a:sx n="74" d="100"/>
          <a:sy n="74" d="100"/>
        </p:scale>
        <p:origin x="-3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A879E2-7E1D-4BCB-8C83-5684FF8BA46C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361D6CC-FF72-4841-B272-0EB5EBF8A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DA5BDA-6207-4629-AB0E-799F908046A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CA552E-8E2A-46E8-9FA9-4CB706ADEA8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65100" ty="-7620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" name="Straight Connector 11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30BD37A-7E36-4900-B5CF-6D37F12BAD81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3DC90-9DE9-4359-8842-A2B26C955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3182F-A9B8-4D36-8202-ECAC11D0F25D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FE9DE-05DF-4516-8876-8BBFF93F1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 rot="5400000" flipV="1">
            <a:off x="7543800" y="173038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854B2-C7A4-46BD-B3D6-116774AD6358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2DD90-6A5A-42BD-A1E5-D8320C7DA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95B98-C3D4-44A7-AD8B-7ED955B48A11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092B-C507-44E3-90C7-0BE46CD0F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65100" ty="-7620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" name="Straight Connector 11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9D3EA-ADB1-4ABE-BB17-D2D2A5011BE7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5860D-FB98-4BA0-8987-89C9EAE34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6EA7C-6501-4418-BC80-3FAFE8352ACA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167D-08AD-49DA-AEC0-4679B4B25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3F13-518A-4D4F-8093-D433B29B86F9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FFEDF-FDAD-4247-A5C6-248B4EC76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139C5-EC4B-42CA-ABF6-C2D1C897EE51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9FC30-22C4-4D7C-8023-51D4BA7EC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5F349-6253-4D14-AC8D-23397760F8B3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A0082-4E28-4B16-AE76-48B0FD032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38D47-19F4-4524-A9F1-5DCA4019DC2B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B7368-B0E7-4ED3-9007-D926B4D81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52F63-E4F8-4211-AB70-409E353B7D73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8CB2A-BDB2-4267-B163-5E46F8DE7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585788"/>
            <a:ext cx="7289800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8350" y="2286000"/>
            <a:ext cx="7289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350" y="6470650"/>
            <a:ext cx="1616075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72C1FD55-40CA-4DC7-86ED-BC978D0EC3AE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650"/>
            <a:ext cx="44259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650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8B9EE538-DA38-475A-97CB-C42CF857B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71500" y="827088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99" r:id="rId3"/>
    <p:sldLayoutId id="2147483796" r:id="rId4"/>
    <p:sldLayoutId id="2147483795" r:id="rId5"/>
    <p:sldLayoutId id="2147483794" r:id="rId6"/>
    <p:sldLayoutId id="2147483800" r:id="rId7"/>
    <p:sldLayoutId id="2147483793" r:id="rId8"/>
    <p:sldLayoutId id="2147483801" r:id="rId9"/>
    <p:sldLayoutId id="2147483792" r:id="rId10"/>
    <p:sldLayoutId id="2147483802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kern="1200" cap="all" spc="100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13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372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6288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4959350"/>
            <a:ext cx="5829300" cy="14636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57950" y="4959350"/>
            <a:ext cx="2400300" cy="1463675"/>
          </a:xfrm>
        </p:spPr>
        <p:txBody>
          <a:bodyPr rtlCol="0"/>
          <a:lstStyle/>
          <a:p>
            <a:pPr eaLnBrk="1" fontAlgn="auto" hangingPunct="1">
              <a:defRPr/>
            </a:pPr>
            <a:endParaRPr lang="ru-RU"/>
          </a:p>
        </p:txBody>
      </p:sp>
      <p:pic>
        <p:nvPicPr>
          <p:cNvPr id="1433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0" y="219075"/>
            <a:ext cx="8645525" cy="648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113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Сравните: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0" y="0"/>
            <a:ext cx="3566160" cy="6858000"/>
          </a:xfrm>
          <a:blipFill rotWithShape="0">
            <a:blip r:embed="rId2"/>
            <a:stretch>
              <a:fillRect t="-1778"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8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2"/>
          </p:nvPr>
        </p:nvSpPr>
        <p:spPr>
          <a:xfrm>
            <a:off x="5577840" y="0"/>
            <a:ext cx="3566160" cy="6858000"/>
          </a:xfrm>
          <a:blipFill rotWithShape="0">
            <a:blip r:embed="rId3"/>
            <a:stretch>
              <a:fillRect t="-1778"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4529138" y="619125"/>
            <a:ext cx="0" cy="5810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0" y="0"/>
            <a:ext cx="3566160" cy="6858000"/>
          </a:xfrm>
          <a:blipFill rotWithShape="0">
            <a:blip r:embed="rId2"/>
            <a:stretch>
              <a:fillRect t="-1778"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8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2"/>
          </p:nvPr>
        </p:nvSpPr>
        <p:spPr>
          <a:xfrm>
            <a:off x="5577840" y="0"/>
            <a:ext cx="3566160" cy="6858000"/>
          </a:xfrm>
          <a:blipFill rotWithShape="0">
            <a:blip r:embed="rId3"/>
            <a:stretch>
              <a:fillRect t="-1778"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27" name="Line 5"/>
          <p:cNvSpPr>
            <a:spLocks noChangeShapeType="1"/>
          </p:cNvSpPr>
          <p:nvPr/>
        </p:nvSpPr>
        <p:spPr bwMode="auto">
          <a:xfrm>
            <a:off x="4529138" y="619125"/>
            <a:ext cx="0" cy="5810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11947" y="4657979"/>
            <a:ext cx="403715" cy="36933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&lt;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113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42950" y="1066800"/>
            <a:ext cx="7762875" cy="5241925"/>
          </a:xfrm>
        </p:spPr>
        <p:txBody>
          <a:bodyPr rtlCol="0">
            <a:normAutofit/>
          </a:bodyPr>
          <a:lstStyle/>
          <a:p>
            <a:pPr marL="457200" indent="-457200" eaLnBrk="1" fontAlgn="auto" hangingPunct="1">
              <a:buFont typeface="+mj-lt"/>
              <a:buAutoNum type="arabicPeriod"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цель ставили?</a:t>
            </a:r>
          </a:p>
          <a:p>
            <a:pPr marL="457200" indent="-457200" eaLnBrk="1" fontAlgn="auto" hangingPunct="1">
              <a:buFont typeface="+mj-lt"/>
              <a:buAutoNum type="arabicPeriod"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достигли цели?</a:t>
            </a:r>
          </a:p>
          <a:p>
            <a:pPr marL="457200" indent="-457200" eaLnBrk="1" fontAlgn="auto" hangingPunct="1">
              <a:buFont typeface="+mj-lt"/>
              <a:buAutoNum type="arabicPeriod"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сравнить дроби с </a:t>
            </a:r>
            <a:r>
              <a:rPr lang="ru-RU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одинаковым знаменателем?</a:t>
            </a: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659986"/>
            <a:ext cx="9144000" cy="69113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9775" y="3052763"/>
            <a:ext cx="7967663" cy="187801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buFont typeface="Tw Cen MT" pitchFamily="34" charset="0"/>
              <a:buNone/>
              <a:defRPr/>
            </a:pPr>
            <a:r>
              <a:rPr lang="ru-RU" altLang="ru-RU" sz="3200" dirty="0">
                <a:latin typeface="Times New Roman" panose="02020603050405020304" pitchFamily="18" charset="0"/>
              </a:rPr>
              <a:t>п. 24, учить правила, записать в словарь, р/т - стр. 79-82, №1, 2, 3, 5; ост. – по желанию</a:t>
            </a:r>
          </a:p>
          <a:p>
            <a:pPr marL="91440" indent="-91440" eaLnBrk="1" fontAlgn="auto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sz="half" idx="1"/>
          </p:nvPr>
        </p:nvSpPr>
        <p:spPr>
          <a:xfrm>
            <a:off x="858838" y="523875"/>
            <a:ext cx="7351712" cy="5784850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Толстой Лев Николаевич говорил:</a:t>
            </a:r>
          </a:p>
          <a:p>
            <a:pPr marL="91440" indent="-91440" algn="r" eaLnBrk="1" fontAlgn="auto" hangingPunct="1">
              <a:lnSpc>
                <a:spcPct val="100000"/>
              </a:lnSpc>
              <a:defRPr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«Человек подобен дроби: числитель – это он сам, а знаменатель то, что он о себе думает.</a:t>
            </a:r>
          </a:p>
          <a:p>
            <a:pPr marL="91440" indent="-91440" algn="r" eaLnBrk="1" fontAlgn="auto" hangingPunct="1">
              <a:lnSpc>
                <a:spcPct val="100000"/>
              </a:lnSpc>
              <a:defRPr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Чем больше знаменатель, тем меньше дробь.»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1029973" y="2016443"/>
            <a:ext cx="11883396" cy="311844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" y="466725"/>
            <a:ext cx="9144000" cy="13430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Разбейте числа на две группы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842963" y="2091574"/>
            <a:ext cx="7886700" cy="3263504"/>
          </a:xfrm>
          <a:blipFill rotWithShape="0">
            <a:blip r:embed="rId2"/>
            <a:stretch>
              <a:fillRect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8869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70306" y="527810"/>
            <a:ext cx="8688251" cy="74140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8CADE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Какая</a:t>
            </a: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часть фигуры закрашена?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10" name="Группа 143"/>
          <p:cNvGrpSpPr>
            <a:grpSpLocks/>
          </p:cNvGrpSpPr>
          <p:nvPr/>
        </p:nvGrpSpPr>
        <p:grpSpPr bwMode="auto">
          <a:xfrm>
            <a:off x="314325" y="1930400"/>
            <a:ext cx="1357313" cy="1333500"/>
            <a:chOff x="2477043" y="1010448"/>
            <a:chExt cx="1086934" cy="1080410"/>
          </a:xfrm>
        </p:grpSpPr>
        <p:grpSp>
          <p:nvGrpSpPr>
            <p:cNvPr id="129" name="Группа 128"/>
            <p:cNvGrpSpPr/>
            <p:nvPr/>
          </p:nvGrpSpPr>
          <p:grpSpPr>
            <a:xfrm>
              <a:off x="2494796" y="1010448"/>
              <a:ext cx="1069181" cy="1069181"/>
              <a:chOff x="2771775" y="1184159"/>
              <a:chExt cx="1069181" cy="1069181"/>
            </a:xfrm>
            <a:solidFill>
              <a:srgbClr val="00B0F0"/>
            </a:solidFill>
          </p:grpSpPr>
          <p:sp>
            <p:nvSpPr>
              <p:cNvPr id="121" name="Дуга 120"/>
              <p:cNvSpPr/>
              <p:nvPr/>
            </p:nvSpPr>
            <p:spPr>
              <a:xfrm>
                <a:off x="2771775" y="1184159"/>
                <a:ext cx="1069181" cy="1069181"/>
              </a:xfrm>
              <a:prstGeom prst="arc">
                <a:avLst>
                  <a:gd name="adj1" fmla="val 16200000"/>
                  <a:gd name="adj2" fmla="val 1774572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350"/>
              </a:p>
            </p:txBody>
          </p:sp>
          <p:cxnSp>
            <p:nvCxnSpPr>
              <p:cNvPr id="123" name="Прямая соединительная линия 122"/>
              <p:cNvCxnSpPr>
                <a:endCxn id="121" idx="1"/>
              </p:cNvCxnSpPr>
              <p:nvPr/>
            </p:nvCxnSpPr>
            <p:spPr>
              <a:xfrm flipH="1">
                <a:off x="3306366" y="1184159"/>
                <a:ext cx="1190" cy="534591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Прямая соединительная линия 124"/>
              <p:cNvCxnSpPr>
                <a:stCxn id="121" idx="2"/>
                <a:endCxn id="121" idx="1"/>
              </p:cNvCxnSpPr>
              <p:nvPr/>
            </p:nvCxnSpPr>
            <p:spPr>
              <a:xfrm rot="5400000" flipH="1">
                <a:off x="3405016" y="1620100"/>
                <a:ext cx="266263" cy="46356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Группа 133"/>
            <p:cNvGrpSpPr/>
            <p:nvPr/>
          </p:nvGrpSpPr>
          <p:grpSpPr>
            <a:xfrm rot="14462712">
              <a:off x="2494795" y="1021677"/>
              <a:ext cx="1069181" cy="1069181"/>
              <a:chOff x="2771775" y="1195388"/>
              <a:chExt cx="1069181" cy="1069181"/>
            </a:xfrm>
            <a:solidFill>
              <a:srgbClr val="00B0F0"/>
            </a:solidFill>
          </p:grpSpPr>
          <p:sp>
            <p:nvSpPr>
              <p:cNvPr id="135" name="Дуга 134"/>
              <p:cNvSpPr/>
              <p:nvPr/>
            </p:nvSpPr>
            <p:spPr>
              <a:xfrm>
                <a:off x="2771775" y="1195388"/>
                <a:ext cx="1069181" cy="1069181"/>
              </a:xfrm>
              <a:prstGeom prst="arc">
                <a:avLst>
                  <a:gd name="adj1" fmla="val 16200000"/>
                  <a:gd name="adj2" fmla="val 1774572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350"/>
              </a:p>
            </p:txBody>
          </p:sp>
          <p:cxnSp>
            <p:nvCxnSpPr>
              <p:cNvPr id="136" name="Прямая соединительная линия 135"/>
              <p:cNvCxnSpPr>
                <a:endCxn id="135" idx="1"/>
              </p:cNvCxnSpPr>
              <p:nvPr/>
            </p:nvCxnSpPr>
            <p:spPr>
              <a:xfrm flipH="1">
                <a:off x="3306366" y="1195388"/>
                <a:ext cx="1190" cy="534591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Прямая соединительная линия 136"/>
              <p:cNvCxnSpPr>
                <a:stCxn id="135" idx="2"/>
                <a:endCxn id="135" idx="1"/>
              </p:cNvCxnSpPr>
              <p:nvPr/>
            </p:nvCxnSpPr>
            <p:spPr>
              <a:xfrm flipH="1" flipV="1">
                <a:off x="3306366" y="1729979"/>
                <a:ext cx="464933" cy="26386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Дуга 138"/>
            <p:cNvSpPr>
              <a:spLocks noChangeArrowheads="1"/>
            </p:cNvSpPr>
            <p:nvPr/>
          </p:nvSpPr>
          <p:spPr bwMode="auto">
            <a:xfrm rot="7311081">
              <a:off x="2514456" y="1046349"/>
              <a:ext cx="1000665" cy="1075492"/>
            </a:xfrm>
            <a:custGeom>
              <a:avLst/>
              <a:gdLst>
                <a:gd name="T0" fmla="*/ 439668 w 1000874"/>
                <a:gd name="T1" fmla="*/ 3982 h 1076064"/>
                <a:gd name="T2" fmla="*/ 500437 w 1000874"/>
                <a:gd name="T3" fmla="*/ 538032 h 1076064"/>
                <a:gd name="T4" fmla="*/ 929854 w 1000874"/>
                <a:gd name="T5" fmla="*/ 814317 h 1076064"/>
                <a:gd name="T6" fmla="*/ 11796480 60000 65536"/>
                <a:gd name="T7" fmla="*/ 11796480 60000 65536"/>
                <a:gd name="T8" fmla="*/ 5898240 60000 65536"/>
                <a:gd name="T9" fmla="*/ 439668 w 1000874"/>
                <a:gd name="T10" fmla="*/ 0 h 1076064"/>
                <a:gd name="T11" fmla="*/ 1000874 w 1000874"/>
                <a:gd name="T12" fmla="*/ 814317 h 10760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0874" h="1076064" stroke="0">
                  <a:moveTo>
                    <a:pt x="439668" y="3982"/>
                  </a:moveTo>
                  <a:lnTo>
                    <a:pt x="439667" y="3981"/>
                  </a:lnTo>
                  <a:cubicBezTo>
                    <a:pt x="459830" y="1329"/>
                    <a:pt x="480124" y="-1"/>
                    <a:pt x="500437" y="0"/>
                  </a:cubicBezTo>
                  <a:cubicBezTo>
                    <a:pt x="776820" y="0"/>
                    <a:pt x="1000874" y="240885"/>
                    <a:pt x="1000874" y="538032"/>
                  </a:cubicBezTo>
                  <a:cubicBezTo>
                    <a:pt x="1000874" y="635337"/>
                    <a:pt x="976329" y="730821"/>
                    <a:pt x="929853" y="814318"/>
                  </a:cubicBezTo>
                  <a:lnTo>
                    <a:pt x="500437" y="538032"/>
                  </a:lnTo>
                  <a:close/>
                </a:path>
                <a:path w="1000874" h="1076064" fill="none">
                  <a:moveTo>
                    <a:pt x="439668" y="3982"/>
                  </a:moveTo>
                  <a:lnTo>
                    <a:pt x="439667" y="3981"/>
                  </a:lnTo>
                  <a:cubicBezTo>
                    <a:pt x="459830" y="1329"/>
                    <a:pt x="480124" y="-1"/>
                    <a:pt x="500437" y="0"/>
                  </a:cubicBezTo>
                  <a:cubicBezTo>
                    <a:pt x="776820" y="0"/>
                    <a:pt x="1000874" y="240885"/>
                    <a:pt x="1000874" y="538032"/>
                  </a:cubicBezTo>
                  <a:cubicBezTo>
                    <a:pt x="1000874" y="635337"/>
                    <a:pt x="976329" y="730821"/>
                    <a:pt x="929853" y="814318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+mn-lt"/>
                <a:cs typeface="+mn-cs"/>
              </a:endParaRPr>
            </a:p>
          </p:txBody>
        </p:sp>
      </p:grpSp>
      <p:grpSp>
        <p:nvGrpSpPr>
          <p:cNvPr id="17411" name="Группа 320"/>
          <p:cNvGrpSpPr>
            <a:grpSpLocks/>
          </p:cNvGrpSpPr>
          <p:nvPr/>
        </p:nvGrpSpPr>
        <p:grpSpPr bwMode="auto">
          <a:xfrm>
            <a:off x="2317750" y="1787525"/>
            <a:ext cx="1535113" cy="1522413"/>
            <a:chOff x="3195570" y="965999"/>
            <a:chExt cx="2408905" cy="2389217"/>
          </a:xfrm>
        </p:grpSpPr>
        <p:grpSp>
          <p:nvGrpSpPr>
            <p:cNvPr id="17496" name="Группа 284"/>
            <p:cNvGrpSpPr>
              <a:grpSpLocks/>
            </p:cNvGrpSpPr>
            <p:nvPr/>
          </p:nvGrpSpPr>
          <p:grpSpPr bwMode="auto">
            <a:xfrm>
              <a:off x="3218937" y="970121"/>
              <a:ext cx="2385538" cy="2385083"/>
              <a:chOff x="3218937" y="970121"/>
              <a:chExt cx="2385538" cy="2385083"/>
            </a:xfrm>
          </p:grpSpPr>
          <p:grpSp>
            <p:nvGrpSpPr>
              <p:cNvPr id="17524" name="Группа 275"/>
              <p:cNvGrpSpPr>
                <a:grpSpLocks/>
              </p:cNvGrpSpPr>
              <p:nvPr/>
            </p:nvGrpSpPr>
            <p:grpSpPr bwMode="auto">
              <a:xfrm>
                <a:off x="3218937" y="970129"/>
                <a:ext cx="2385528" cy="2385075"/>
                <a:chOff x="3218937" y="970129"/>
                <a:chExt cx="2385528" cy="2385075"/>
              </a:xfrm>
            </p:grpSpPr>
            <p:cxnSp>
              <p:nvCxnSpPr>
                <p:cNvPr id="147" name="Прямая соединительная линия 146"/>
                <p:cNvCxnSpPr>
                  <a:stCxn id="145" idx="2"/>
                  <a:endCxn id="145" idx="1"/>
                </p:cNvCxnSpPr>
                <p:nvPr/>
              </p:nvCxnSpPr>
              <p:spPr>
                <a:xfrm flipH="1">
                  <a:off x="4411232" y="1309806"/>
                  <a:ext cx="832031" cy="85453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Прямая соединительная линия 150"/>
                <p:cNvCxnSpPr>
                  <a:stCxn id="145" idx="0"/>
                  <a:endCxn id="145" idx="1"/>
                </p:cNvCxnSpPr>
                <p:nvPr/>
              </p:nvCxnSpPr>
              <p:spPr>
                <a:xfrm rot="10800000" flipV="1">
                  <a:off x="4411232" y="970981"/>
                  <a:ext cx="2492" cy="119336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5" name="Дуга 144"/>
                <p:cNvSpPr/>
                <p:nvPr/>
              </p:nvSpPr>
              <p:spPr>
                <a:xfrm>
                  <a:off x="3217991" y="970981"/>
                  <a:ext cx="2386484" cy="2384234"/>
                </a:xfrm>
                <a:prstGeom prst="arc">
                  <a:avLst>
                    <a:gd name="adj1" fmla="val 16200000"/>
                    <a:gd name="adj2" fmla="val 18859191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</p:grpSp>
          <p:grpSp>
            <p:nvGrpSpPr>
              <p:cNvPr id="17525" name="Группа 278"/>
              <p:cNvGrpSpPr>
                <a:grpSpLocks/>
              </p:cNvGrpSpPr>
              <p:nvPr/>
            </p:nvGrpSpPr>
            <p:grpSpPr bwMode="auto">
              <a:xfrm rot="2663165">
                <a:off x="3218945" y="970121"/>
                <a:ext cx="2385530" cy="2385076"/>
                <a:chOff x="3200909" y="962682"/>
                <a:chExt cx="2385530" cy="2385076"/>
              </a:xfrm>
            </p:grpSpPr>
            <p:sp>
              <p:nvSpPr>
                <p:cNvPr id="280" name="Дуга 279"/>
                <p:cNvSpPr/>
                <p:nvPr/>
              </p:nvSpPr>
              <p:spPr>
                <a:xfrm>
                  <a:off x="3200398" y="963751"/>
                  <a:ext cx="2386484" cy="2384233"/>
                </a:xfrm>
                <a:prstGeom prst="arc">
                  <a:avLst>
                    <a:gd name="adj1" fmla="val 16200000"/>
                    <a:gd name="adj2" fmla="val 18922074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281" name="Прямая соединительная линия 280"/>
                <p:cNvCxnSpPr>
                  <a:stCxn id="280" idx="2"/>
                  <a:endCxn id="280" idx="1"/>
                </p:cNvCxnSpPr>
                <p:nvPr/>
              </p:nvCxnSpPr>
              <p:spPr>
                <a:xfrm rot="2736835">
                  <a:off x="4814905" y="1139203"/>
                  <a:ext cx="4983" cy="11932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Прямая соединительная линия 281"/>
                <p:cNvCxnSpPr>
                  <a:stCxn id="280" idx="0"/>
                  <a:endCxn id="280" idx="1"/>
                </p:cNvCxnSpPr>
                <p:nvPr/>
              </p:nvCxnSpPr>
              <p:spPr>
                <a:xfrm rot="8136835" flipV="1">
                  <a:off x="3969912" y="1135534"/>
                  <a:ext cx="832031" cy="84955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497" name="Группа 285"/>
            <p:cNvGrpSpPr>
              <a:grpSpLocks/>
            </p:cNvGrpSpPr>
            <p:nvPr/>
          </p:nvGrpSpPr>
          <p:grpSpPr bwMode="auto">
            <a:xfrm rot="5400000">
              <a:off x="3201396" y="969284"/>
              <a:ext cx="2385084" cy="2386779"/>
              <a:chOff x="3182658" y="987285"/>
              <a:chExt cx="2385084" cy="2386779"/>
            </a:xfrm>
          </p:grpSpPr>
          <p:grpSp>
            <p:nvGrpSpPr>
              <p:cNvPr id="17516" name="Группа 286"/>
              <p:cNvGrpSpPr>
                <a:grpSpLocks/>
              </p:cNvGrpSpPr>
              <p:nvPr/>
            </p:nvGrpSpPr>
            <p:grpSpPr bwMode="auto">
              <a:xfrm>
                <a:off x="3182658" y="987285"/>
                <a:ext cx="2385075" cy="2386779"/>
                <a:chOff x="3182658" y="987285"/>
                <a:chExt cx="2385075" cy="2386779"/>
              </a:xfrm>
            </p:grpSpPr>
            <p:sp>
              <p:nvSpPr>
                <p:cNvPr id="292" name="Дуга 291"/>
                <p:cNvSpPr/>
                <p:nvPr/>
              </p:nvSpPr>
              <p:spPr>
                <a:xfrm>
                  <a:off x="3183506" y="997539"/>
                  <a:ext cx="2384235" cy="2383992"/>
                </a:xfrm>
                <a:prstGeom prst="arc">
                  <a:avLst>
                    <a:gd name="adj1" fmla="val 16200000"/>
                    <a:gd name="adj2" fmla="val 18859191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293" name="Прямая соединительная линия 292"/>
                <p:cNvCxnSpPr>
                  <a:stCxn id="292" idx="2"/>
                  <a:endCxn id="292" idx="1"/>
                </p:cNvCxnSpPr>
                <p:nvPr/>
              </p:nvCxnSpPr>
              <p:spPr>
                <a:xfrm flipH="1">
                  <a:off x="4376871" y="1328857"/>
                  <a:ext cx="832115" cy="85196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Прямая соединительная линия 293"/>
                <p:cNvCxnSpPr>
                  <a:stCxn id="292" idx="0"/>
                  <a:endCxn id="292" idx="1"/>
                </p:cNvCxnSpPr>
                <p:nvPr/>
              </p:nvCxnSpPr>
              <p:spPr>
                <a:xfrm rot="10800000" flipV="1">
                  <a:off x="4374378" y="995047"/>
                  <a:ext cx="2492" cy="11932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17" name="Группа 287"/>
              <p:cNvGrpSpPr>
                <a:grpSpLocks/>
              </p:cNvGrpSpPr>
              <p:nvPr/>
            </p:nvGrpSpPr>
            <p:grpSpPr bwMode="auto">
              <a:xfrm rot="2663165">
                <a:off x="3182664" y="988524"/>
                <a:ext cx="2385078" cy="2385533"/>
                <a:chOff x="3188080" y="1001304"/>
                <a:chExt cx="2385078" cy="2385533"/>
              </a:xfrm>
            </p:grpSpPr>
            <p:sp>
              <p:nvSpPr>
                <p:cNvPr id="289" name="Дуга 288"/>
                <p:cNvSpPr/>
                <p:nvPr/>
              </p:nvSpPr>
              <p:spPr>
                <a:xfrm>
                  <a:off x="3188470" y="1000195"/>
                  <a:ext cx="2384235" cy="2386484"/>
                </a:xfrm>
                <a:prstGeom prst="arc">
                  <a:avLst>
                    <a:gd name="adj1" fmla="val 16200000"/>
                    <a:gd name="adj2" fmla="val 18922074"/>
                  </a:avLst>
                </a:prstGeom>
                <a:solidFill>
                  <a:srgbClr val="00B05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290" name="Прямая соединительная линия 289"/>
                <p:cNvCxnSpPr>
                  <a:stCxn id="289" idx="2"/>
                  <a:endCxn id="289" idx="1"/>
                </p:cNvCxnSpPr>
                <p:nvPr/>
              </p:nvCxnSpPr>
              <p:spPr>
                <a:xfrm rot="2736835">
                  <a:off x="4801878" y="1178515"/>
                  <a:ext cx="4982" cy="119336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Прямая соединительная линия 290"/>
                <p:cNvCxnSpPr>
                  <a:stCxn id="289" idx="0"/>
                  <a:endCxn id="289" idx="1"/>
                </p:cNvCxnSpPr>
                <p:nvPr/>
              </p:nvCxnSpPr>
              <p:spPr>
                <a:xfrm rot="8136835" flipV="1">
                  <a:off x="3969074" y="1177892"/>
                  <a:ext cx="832115" cy="85445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498" name="Группа 294"/>
            <p:cNvGrpSpPr>
              <a:grpSpLocks/>
            </p:cNvGrpSpPr>
            <p:nvPr/>
          </p:nvGrpSpPr>
          <p:grpSpPr bwMode="auto">
            <a:xfrm rot="10800000">
              <a:off x="3198060" y="970129"/>
              <a:ext cx="2385538" cy="2385081"/>
              <a:chOff x="3200802" y="1006873"/>
              <a:chExt cx="2385538" cy="2385081"/>
            </a:xfrm>
          </p:grpSpPr>
          <p:grpSp>
            <p:nvGrpSpPr>
              <p:cNvPr id="17508" name="Группа 295"/>
              <p:cNvGrpSpPr>
                <a:grpSpLocks/>
              </p:cNvGrpSpPr>
              <p:nvPr/>
            </p:nvGrpSpPr>
            <p:grpSpPr bwMode="auto">
              <a:xfrm>
                <a:off x="3200810" y="1006879"/>
                <a:ext cx="2385530" cy="2385075"/>
                <a:chOff x="3200810" y="1006879"/>
                <a:chExt cx="2385530" cy="2385075"/>
              </a:xfrm>
            </p:grpSpPr>
            <p:sp>
              <p:nvSpPr>
                <p:cNvPr id="301" name="Дуга 300"/>
                <p:cNvSpPr/>
                <p:nvPr/>
              </p:nvSpPr>
              <p:spPr>
                <a:xfrm>
                  <a:off x="3199854" y="1006868"/>
                  <a:ext cx="2386484" cy="2384234"/>
                </a:xfrm>
                <a:prstGeom prst="arc">
                  <a:avLst>
                    <a:gd name="adj1" fmla="val 16200000"/>
                    <a:gd name="adj2" fmla="val 18859191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302" name="Прямая соединительная линия 301"/>
                <p:cNvCxnSpPr>
                  <a:stCxn id="301" idx="2"/>
                  <a:endCxn id="301" idx="1"/>
                </p:cNvCxnSpPr>
                <p:nvPr/>
              </p:nvCxnSpPr>
              <p:spPr>
                <a:xfrm flipH="1">
                  <a:off x="4400570" y="1338220"/>
                  <a:ext cx="832031" cy="85204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Прямая соединительная линия 302"/>
                <p:cNvCxnSpPr>
                  <a:stCxn id="301" idx="0"/>
                  <a:endCxn id="301" idx="1"/>
                </p:cNvCxnSpPr>
                <p:nvPr/>
              </p:nvCxnSpPr>
              <p:spPr>
                <a:xfrm rot="10800000" flipV="1">
                  <a:off x="4405552" y="999395"/>
                  <a:ext cx="2492" cy="119087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09" name="Группа 296"/>
              <p:cNvGrpSpPr>
                <a:grpSpLocks/>
              </p:cNvGrpSpPr>
              <p:nvPr/>
            </p:nvGrpSpPr>
            <p:grpSpPr bwMode="auto">
              <a:xfrm rot="2663165">
                <a:off x="3200802" y="1006873"/>
                <a:ext cx="2385530" cy="2385073"/>
                <a:chOff x="3213651" y="1001638"/>
                <a:chExt cx="2385530" cy="2385073"/>
              </a:xfrm>
            </p:grpSpPr>
            <p:sp>
              <p:nvSpPr>
                <p:cNvPr id="298" name="Дуга 297"/>
                <p:cNvSpPr/>
                <p:nvPr/>
              </p:nvSpPr>
              <p:spPr>
                <a:xfrm>
                  <a:off x="3212541" y="1002084"/>
                  <a:ext cx="2386484" cy="2384233"/>
                </a:xfrm>
                <a:prstGeom prst="arc">
                  <a:avLst>
                    <a:gd name="adj1" fmla="val 16200000"/>
                    <a:gd name="adj2" fmla="val 18922074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299" name="Прямая соединительная линия 298"/>
                <p:cNvCxnSpPr>
                  <a:stCxn id="298" idx="2"/>
                  <a:endCxn id="298" idx="1"/>
                </p:cNvCxnSpPr>
                <p:nvPr/>
              </p:nvCxnSpPr>
              <p:spPr>
                <a:xfrm rot="13536835" flipH="1" flipV="1">
                  <a:off x="4833279" y="1170190"/>
                  <a:ext cx="4983" cy="119573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Прямая соединительная линия 299"/>
                <p:cNvCxnSpPr>
                  <a:stCxn id="298" idx="0"/>
                  <a:endCxn id="298" idx="1"/>
                </p:cNvCxnSpPr>
                <p:nvPr/>
              </p:nvCxnSpPr>
              <p:spPr>
                <a:xfrm rot="8136835" flipV="1">
                  <a:off x="3990881" y="1172199"/>
                  <a:ext cx="832031" cy="84955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499" name="Группа 303"/>
            <p:cNvGrpSpPr>
              <a:grpSpLocks/>
            </p:cNvGrpSpPr>
            <p:nvPr/>
          </p:nvGrpSpPr>
          <p:grpSpPr bwMode="auto">
            <a:xfrm rot="-5400000">
              <a:off x="3204164" y="957405"/>
              <a:ext cx="2386715" cy="2403903"/>
              <a:chOff x="3216793" y="985782"/>
              <a:chExt cx="2386715" cy="2403903"/>
            </a:xfrm>
          </p:grpSpPr>
          <p:grpSp>
            <p:nvGrpSpPr>
              <p:cNvPr id="17500" name="Группа 304"/>
              <p:cNvGrpSpPr>
                <a:grpSpLocks/>
              </p:cNvGrpSpPr>
              <p:nvPr/>
            </p:nvGrpSpPr>
            <p:grpSpPr bwMode="auto">
              <a:xfrm>
                <a:off x="3216793" y="985782"/>
                <a:ext cx="2385079" cy="2385529"/>
                <a:chOff x="3216793" y="985782"/>
                <a:chExt cx="2385079" cy="2385529"/>
              </a:xfrm>
            </p:grpSpPr>
            <p:sp>
              <p:nvSpPr>
                <p:cNvPr id="310" name="Дуга 309"/>
                <p:cNvSpPr/>
                <p:nvPr/>
              </p:nvSpPr>
              <p:spPr>
                <a:xfrm>
                  <a:off x="3224258" y="985782"/>
                  <a:ext cx="2384233" cy="2386485"/>
                </a:xfrm>
                <a:prstGeom prst="arc">
                  <a:avLst>
                    <a:gd name="adj1" fmla="val 16200000"/>
                    <a:gd name="adj2" fmla="val 19014119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311" name="Прямая соединительная линия 310"/>
                <p:cNvCxnSpPr>
                  <a:stCxn id="307" idx="0"/>
                  <a:endCxn id="310" idx="1"/>
                </p:cNvCxnSpPr>
                <p:nvPr/>
              </p:nvCxnSpPr>
              <p:spPr>
                <a:xfrm flipH="1">
                  <a:off x="4417621" y="1344502"/>
                  <a:ext cx="834605" cy="83452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Прямая соединительная линия 311"/>
                <p:cNvCxnSpPr>
                  <a:stCxn id="310" idx="0"/>
                  <a:endCxn id="310" idx="1"/>
                </p:cNvCxnSpPr>
                <p:nvPr/>
              </p:nvCxnSpPr>
              <p:spPr>
                <a:xfrm flipH="1">
                  <a:off x="4410146" y="985782"/>
                  <a:ext cx="0" cy="11932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01" name="Группа 305"/>
              <p:cNvGrpSpPr>
                <a:grpSpLocks/>
              </p:cNvGrpSpPr>
              <p:nvPr/>
            </p:nvGrpSpPr>
            <p:grpSpPr bwMode="auto">
              <a:xfrm rot="2663165">
                <a:off x="3218430" y="1004157"/>
                <a:ext cx="2385078" cy="2385528"/>
                <a:chOff x="3224572" y="987462"/>
                <a:chExt cx="2385078" cy="2385528"/>
              </a:xfrm>
            </p:grpSpPr>
            <p:sp>
              <p:nvSpPr>
                <p:cNvPr id="307" name="Дуга 306"/>
                <p:cNvSpPr/>
                <p:nvPr/>
              </p:nvSpPr>
              <p:spPr>
                <a:xfrm>
                  <a:off x="3228968" y="976703"/>
                  <a:ext cx="2381742" cy="2386485"/>
                </a:xfrm>
                <a:prstGeom prst="arc">
                  <a:avLst>
                    <a:gd name="adj1" fmla="val 16200000"/>
                    <a:gd name="adj2" fmla="val 18922074"/>
                  </a:avLst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8580" tIns="34290" rIns="68580" bIns="3429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350"/>
                </a:p>
              </p:txBody>
            </p:sp>
            <p:cxnSp>
              <p:nvCxnSpPr>
                <p:cNvPr id="308" name="Прямая соединительная линия 307"/>
                <p:cNvCxnSpPr>
                  <a:stCxn id="307" idx="2"/>
                  <a:endCxn id="307" idx="1"/>
                </p:cNvCxnSpPr>
                <p:nvPr/>
              </p:nvCxnSpPr>
              <p:spPr>
                <a:xfrm rot="2736835">
                  <a:off x="4845579" y="1150667"/>
                  <a:ext cx="4982" cy="119336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Прямая соединительная линия 308"/>
                <p:cNvCxnSpPr>
                  <a:stCxn id="307" idx="0"/>
                  <a:endCxn id="307" idx="1"/>
                </p:cNvCxnSpPr>
                <p:nvPr/>
              </p:nvCxnSpPr>
              <p:spPr>
                <a:xfrm rot="18936835" flipH="1">
                  <a:off x="4004023" y="1144664"/>
                  <a:ext cx="832115" cy="85445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412" name="Группа 332"/>
          <p:cNvGrpSpPr>
            <a:grpSpLocks/>
          </p:cNvGrpSpPr>
          <p:nvPr/>
        </p:nvGrpSpPr>
        <p:grpSpPr bwMode="auto">
          <a:xfrm>
            <a:off x="4551363" y="1806575"/>
            <a:ext cx="1501775" cy="1514475"/>
            <a:chOff x="6381750" y="1419224"/>
            <a:chExt cx="1783953" cy="1798034"/>
          </a:xfrm>
        </p:grpSpPr>
        <p:sp>
          <p:nvSpPr>
            <p:cNvPr id="324" name="Прямоугольник 323"/>
            <p:cNvSpPr/>
            <p:nvPr/>
          </p:nvSpPr>
          <p:spPr>
            <a:xfrm>
              <a:off x="6381750" y="1419224"/>
              <a:ext cx="599680" cy="59934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25" name="Прямоугольник 324"/>
            <p:cNvSpPr/>
            <p:nvPr/>
          </p:nvSpPr>
          <p:spPr>
            <a:xfrm>
              <a:off x="6979543" y="1419224"/>
              <a:ext cx="599680" cy="59934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26" name="Прямоугольник 325"/>
            <p:cNvSpPr/>
            <p:nvPr/>
          </p:nvSpPr>
          <p:spPr>
            <a:xfrm>
              <a:off x="7566023" y="1419224"/>
              <a:ext cx="599680" cy="59934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27" name="Прямоугольник 326"/>
            <p:cNvSpPr/>
            <p:nvPr/>
          </p:nvSpPr>
          <p:spPr>
            <a:xfrm>
              <a:off x="6381750" y="2018569"/>
              <a:ext cx="599680" cy="60123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28" name="Прямоугольник 327"/>
            <p:cNvSpPr/>
            <p:nvPr/>
          </p:nvSpPr>
          <p:spPr>
            <a:xfrm>
              <a:off x="6979543" y="2018569"/>
              <a:ext cx="586480" cy="60123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29" name="Прямоугольник 328"/>
            <p:cNvSpPr/>
            <p:nvPr/>
          </p:nvSpPr>
          <p:spPr>
            <a:xfrm>
              <a:off x="7566023" y="2018569"/>
              <a:ext cx="599680" cy="60123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0" name="Прямоугольник 329"/>
            <p:cNvSpPr/>
            <p:nvPr/>
          </p:nvSpPr>
          <p:spPr>
            <a:xfrm>
              <a:off x="6381750" y="2617913"/>
              <a:ext cx="599680" cy="5993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1" name="Прямоугольник 330"/>
            <p:cNvSpPr/>
            <p:nvPr/>
          </p:nvSpPr>
          <p:spPr>
            <a:xfrm>
              <a:off x="6979543" y="2617913"/>
              <a:ext cx="594023" cy="5993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2" name="Прямоугольник 331"/>
            <p:cNvSpPr/>
            <p:nvPr/>
          </p:nvSpPr>
          <p:spPr>
            <a:xfrm>
              <a:off x="7566023" y="2617913"/>
              <a:ext cx="599680" cy="59934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</p:grpSp>
      <p:grpSp>
        <p:nvGrpSpPr>
          <p:cNvPr id="17413" name="Группа 338"/>
          <p:cNvGrpSpPr>
            <a:grpSpLocks/>
          </p:cNvGrpSpPr>
          <p:nvPr/>
        </p:nvGrpSpPr>
        <p:grpSpPr bwMode="auto">
          <a:xfrm>
            <a:off x="6376988" y="1816100"/>
            <a:ext cx="2397125" cy="1504950"/>
            <a:chOff x="8940747" y="1276712"/>
            <a:chExt cx="3251254" cy="1863784"/>
          </a:xfrm>
        </p:grpSpPr>
        <p:sp>
          <p:nvSpPr>
            <p:cNvPr id="334" name="Прямоугольный треугольник 333"/>
            <p:cNvSpPr/>
            <p:nvPr/>
          </p:nvSpPr>
          <p:spPr>
            <a:xfrm>
              <a:off x="10587905" y="1276712"/>
              <a:ext cx="1589023" cy="933859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6" name="Прямоугольный треугольник 335"/>
            <p:cNvSpPr/>
            <p:nvPr/>
          </p:nvSpPr>
          <p:spPr>
            <a:xfrm flipV="1">
              <a:off x="10600824" y="2202707"/>
              <a:ext cx="1591177" cy="935824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7" name="Прямоугольный треугольник 336"/>
            <p:cNvSpPr/>
            <p:nvPr/>
          </p:nvSpPr>
          <p:spPr>
            <a:xfrm flipH="1">
              <a:off x="8940747" y="1276712"/>
              <a:ext cx="1660077" cy="933859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38" name="Прямоугольный треугольник 337"/>
            <p:cNvSpPr/>
            <p:nvPr/>
          </p:nvSpPr>
          <p:spPr>
            <a:xfrm flipH="1" flipV="1">
              <a:off x="8940747" y="2202707"/>
              <a:ext cx="1660077" cy="937789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</p:grpSp>
      <p:grpSp>
        <p:nvGrpSpPr>
          <p:cNvPr id="17415" name="Группа 399"/>
          <p:cNvGrpSpPr>
            <a:grpSpLocks/>
          </p:cNvGrpSpPr>
          <p:nvPr/>
        </p:nvGrpSpPr>
        <p:grpSpPr bwMode="auto">
          <a:xfrm>
            <a:off x="654050" y="4498975"/>
            <a:ext cx="2281238" cy="1693863"/>
            <a:chOff x="4647610" y="4166153"/>
            <a:chExt cx="3041650" cy="2258460"/>
          </a:xfrm>
        </p:grpSpPr>
        <p:sp>
          <p:nvSpPr>
            <p:cNvPr id="388" name="Равнобедренный треугольник 387"/>
            <p:cNvSpPr/>
            <p:nvPr/>
          </p:nvSpPr>
          <p:spPr>
            <a:xfrm rot="1866827">
              <a:off x="5240277" y="4168270"/>
              <a:ext cx="1316566" cy="1111238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94" name="Равнобедренный треугольник 393"/>
            <p:cNvSpPr/>
            <p:nvPr/>
          </p:nvSpPr>
          <p:spPr>
            <a:xfrm rot="19844401" flipH="1">
              <a:off x="5820243" y="4166153"/>
              <a:ext cx="1316566" cy="1121821"/>
            </a:xfrm>
            <a:prstGeom prst="triangle">
              <a:avLst>
                <a:gd name="adj" fmla="val 51287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395" name="Равнобедренный треугольник 394"/>
            <p:cNvSpPr>
              <a:spLocks noChangeArrowheads="1"/>
            </p:cNvSpPr>
            <p:nvPr/>
          </p:nvSpPr>
          <p:spPr bwMode="auto">
            <a:xfrm rot="9050900">
              <a:off x="6374810" y="5148276"/>
              <a:ext cx="1314450" cy="1155688"/>
            </a:xfrm>
            <a:prstGeom prst="triangle">
              <a:avLst>
                <a:gd name="adj" fmla="val 80259"/>
              </a:avLst>
            </a:prstGeom>
            <a:solidFill>
              <a:schemeClr val="bg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96" name="Равнобедренный треугольник 395"/>
            <p:cNvSpPr>
              <a:spLocks noChangeArrowheads="1"/>
            </p:cNvSpPr>
            <p:nvPr/>
          </p:nvSpPr>
          <p:spPr bwMode="auto">
            <a:xfrm rot="1858462" flipV="1">
              <a:off x="4647610" y="5120760"/>
              <a:ext cx="1320800" cy="1176854"/>
            </a:xfrm>
            <a:prstGeom prst="triangle">
              <a:avLst>
                <a:gd name="adj" fmla="val 80505"/>
              </a:avLst>
            </a:prstGeom>
            <a:solidFill>
              <a:schemeClr val="bg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99" name="Равнобедренный треугольник 398"/>
            <p:cNvSpPr/>
            <p:nvPr/>
          </p:nvSpPr>
          <p:spPr>
            <a:xfrm>
              <a:off x="5354577" y="5539856"/>
              <a:ext cx="1606550" cy="884757"/>
            </a:xfrm>
            <a:prstGeom prst="triangle">
              <a:avLst>
                <a:gd name="adj" fmla="val 51225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</p:grpSp>
      <p:grpSp>
        <p:nvGrpSpPr>
          <p:cNvPr id="17416" name="Группа 415"/>
          <p:cNvGrpSpPr>
            <a:grpSpLocks/>
          </p:cNvGrpSpPr>
          <p:nvPr/>
        </p:nvGrpSpPr>
        <p:grpSpPr bwMode="auto">
          <a:xfrm>
            <a:off x="3154363" y="4194175"/>
            <a:ext cx="2751137" cy="2295525"/>
            <a:chOff x="5469484" y="3550997"/>
            <a:chExt cx="3117006" cy="2602150"/>
          </a:xfrm>
        </p:grpSpPr>
        <p:grpSp>
          <p:nvGrpSpPr>
            <p:cNvPr id="17454" name="Группа 405"/>
            <p:cNvGrpSpPr>
              <a:grpSpLocks/>
            </p:cNvGrpSpPr>
            <p:nvPr/>
          </p:nvGrpSpPr>
          <p:grpSpPr bwMode="auto">
            <a:xfrm>
              <a:off x="5546825" y="3550997"/>
              <a:ext cx="1507243" cy="1164090"/>
              <a:chOff x="5564134" y="3559755"/>
              <a:chExt cx="1507243" cy="1164090"/>
            </a:xfrm>
          </p:grpSpPr>
          <p:sp>
            <p:nvSpPr>
              <p:cNvPr id="401" name="Равнобедренный треугольник 400"/>
              <p:cNvSpPr>
                <a:spLocks noChangeArrowheads="1"/>
              </p:cNvSpPr>
              <p:nvPr/>
            </p:nvSpPr>
            <p:spPr bwMode="auto">
              <a:xfrm rot="16200000">
                <a:off x="6243710" y="3973739"/>
                <a:ext cx="1164310" cy="336342"/>
              </a:xfrm>
              <a:prstGeom prst="triangle">
                <a:avLst>
                  <a:gd name="adj" fmla="val 31389"/>
                </a:avLst>
              </a:prstGeom>
              <a:solidFill>
                <a:schemeClr val="accent1"/>
              </a:solidFill>
              <a:ln w="158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350">
                  <a:solidFill>
                    <a:schemeClr val="lt1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402" name="Равнобедренный треугольник 401"/>
              <p:cNvSpPr/>
              <p:nvPr/>
            </p:nvSpPr>
            <p:spPr>
              <a:xfrm rot="921556" flipH="1">
                <a:off x="5564133" y="4268778"/>
                <a:ext cx="1507243" cy="260935"/>
              </a:xfrm>
              <a:prstGeom prst="triangle">
                <a:avLst>
                  <a:gd name="adj" fmla="val 272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350"/>
              </a:p>
            </p:txBody>
          </p:sp>
        </p:grpSp>
        <p:sp>
          <p:nvSpPr>
            <p:cNvPr id="403" name="Равнобедренный треугольник 402"/>
            <p:cNvSpPr>
              <a:spLocks noChangeArrowheads="1"/>
            </p:cNvSpPr>
            <p:nvPr/>
          </p:nvSpPr>
          <p:spPr bwMode="auto">
            <a:xfrm rot="-9889742">
              <a:off x="5469484" y="4502960"/>
              <a:ext cx="1503645" cy="336515"/>
            </a:xfrm>
            <a:prstGeom prst="triangle">
              <a:avLst>
                <a:gd name="adj" fmla="val 31389"/>
              </a:avLst>
            </a:prstGeom>
            <a:solidFill>
              <a:schemeClr val="accent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04" name="Равнобедренный треугольник 403"/>
            <p:cNvSpPr>
              <a:spLocks noChangeArrowheads="1"/>
            </p:cNvSpPr>
            <p:nvPr/>
          </p:nvSpPr>
          <p:spPr bwMode="auto">
            <a:xfrm rot="18667120" flipH="1">
              <a:off x="5689436" y="5020400"/>
              <a:ext cx="1463034" cy="269793"/>
            </a:xfrm>
            <a:prstGeom prst="triangle">
              <a:avLst>
                <a:gd name="adj" fmla="val 35208"/>
              </a:avLst>
            </a:prstGeom>
            <a:solidFill>
              <a:schemeClr val="accent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08" name="Равнобедренный треугольник 407"/>
            <p:cNvSpPr>
              <a:spLocks noChangeArrowheads="1"/>
            </p:cNvSpPr>
            <p:nvPr/>
          </p:nvSpPr>
          <p:spPr bwMode="auto">
            <a:xfrm rot="7836363">
              <a:off x="5922353" y="5190489"/>
              <a:ext cx="1473832" cy="390301"/>
            </a:xfrm>
            <a:prstGeom prst="triangle">
              <a:avLst>
                <a:gd name="adj" fmla="val 31389"/>
              </a:avLst>
            </a:prstGeom>
            <a:solidFill>
              <a:schemeClr val="accent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09" name="Равнобедренный треугольник 408"/>
            <p:cNvSpPr>
              <a:spLocks noChangeArrowheads="1"/>
            </p:cNvSpPr>
            <p:nvPr/>
          </p:nvSpPr>
          <p:spPr bwMode="auto">
            <a:xfrm rot="13731729" flipH="1">
              <a:off x="6588733" y="5202187"/>
              <a:ext cx="1508023" cy="393897"/>
            </a:xfrm>
            <a:prstGeom prst="triangle">
              <a:avLst>
                <a:gd name="adj" fmla="val 29847"/>
              </a:avLst>
            </a:prstGeom>
            <a:solidFill>
              <a:schemeClr val="accent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11" name="Равнобедренный треугольник 410"/>
            <p:cNvSpPr/>
            <p:nvPr/>
          </p:nvSpPr>
          <p:spPr>
            <a:xfrm rot="20817542">
              <a:off x="6940754" y="4252822"/>
              <a:ext cx="1562999" cy="295126"/>
            </a:xfrm>
            <a:prstGeom prst="triangle">
              <a:avLst>
                <a:gd name="adj" fmla="val 227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12" name="Равнобедренный треугольник 411"/>
            <p:cNvSpPr>
              <a:spLocks noChangeArrowheads="1"/>
            </p:cNvSpPr>
            <p:nvPr/>
          </p:nvSpPr>
          <p:spPr bwMode="auto">
            <a:xfrm rot="5400000" flipH="1">
              <a:off x="6552854" y="3996459"/>
              <a:ext cx="1153512" cy="284182"/>
            </a:xfrm>
            <a:prstGeom prst="triangle">
              <a:avLst>
                <a:gd name="adj" fmla="val 31431"/>
              </a:avLst>
            </a:prstGeom>
            <a:solidFill>
              <a:schemeClr val="bg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14" name="Равнобедренный треугольник 413"/>
            <p:cNvSpPr>
              <a:spLocks noChangeArrowheads="1"/>
            </p:cNvSpPr>
            <p:nvPr/>
          </p:nvSpPr>
          <p:spPr bwMode="auto">
            <a:xfrm rot="2927264">
              <a:off x="6892708" y="4980831"/>
              <a:ext cx="1479230" cy="350731"/>
            </a:xfrm>
            <a:prstGeom prst="triangle">
              <a:avLst>
                <a:gd name="adj" fmla="val 31389"/>
              </a:avLst>
            </a:prstGeom>
            <a:solidFill>
              <a:schemeClr val="bg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15" name="Равнобедренный треугольник 414"/>
            <p:cNvSpPr>
              <a:spLocks noChangeArrowheads="1"/>
            </p:cNvSpPr>
            <p:nvPr/>
          </p:nvSpPr>
          <p:spPr bwMode="auto">
            <a:xfrm rot="10017660" flipH="1">
              <a:off x="7023491" y="4533552"/>
              <a:ext cx="1562999" cy="246539"/>
            </a:xfrm>
            <a:prstGeom prst="triangle">
              <a:avLst>
                <a:gd name="adj" fmla="val 34000"/>
              </a:avLst>
            </a:prstGeom>
            <a:solidFill>
              <a:schemeClr val="bg1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7417" name="Группа 422"/>
          <p:cNvGrpSpPr>
            <a:grpSpLocks/>
          </p:cNvGrpSpPr>
          <p:nvPr/>
        </p:nvGrpSpPr>
        <p:grpSpPr bwMode="auto">
          <a:xfrm>
            <a:off x="6375400" y="4103688"/>
            <a:ext cx="2271713" cy="1012825"/>
            <a:chOff x="8299174" y="3935893"/>
            <a:chExt cx="1967946" cy="877308"/>
          </a:xfrm>
        </p:grpSpPr>
        <p:sp>
          <p:nvSpPr>
            <p:cNvPr id="417" name="Прямоугольник 416"/>
            <p:cNvSpPr/>
            <p:nvPr/>
          </p:nvSpPr>
          <p:spPr>
            <a:xfrm>
              <a:off x="8299174" y="3935893"/>
              <a:ext cx="328679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18" name="Прямоугольник 417"/>
            <p:cNvSpPr/>
            <p:nvPr/>
          </p:nvSpPr>
          <p:spPr>
            <a:xfrm>
              <a:off x="8627853" y="3935893"/>
              <a:ext cx="327303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19" name="Прямоугольник 418"/>
            <p:cNvSpPr/>
            <p:nvPr/>
          </p:nvSpPr>
          <p:spPr>
            <a:xfrm>
              <a:off x="8955156" y="3935893"/>
              <a:ext cx="328678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0" name="Прямоугольник 419"/>
            <p:cNvSpPr/>
            <p:nvPr/>
          </p:nvSpPr>
          <p:spPr>
            <a:xfrm>
              <a:off x="9283834" y="3935893"/>
              <a:ext cx="327303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1" name="Прямоугольник 420"/>
            <p:cNvSpPr/>
            <p:nvPr/>
          </p:nvSpPr>
          <p:spPr>
            <a:xfrm>
              <a:off x="9611138" y="3935893"/>
              <a:ext cx="328679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2" name="Прямоугольник 421"/>
            <p:cNvSpPr/>
            <p:nvPr/>
          </p:nvSpPr>
          <p:spPr>
            <a:xfrm>
              <a:off x="9939817" y="3935893"/>
              <a:ext cx="327303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</p:grpSp>
      <p:grpSp>
        <p:nvGrpSpPr>
          <p:cNvPr id="17418" name="Группа 423"/>
          <p:cNvGrpSpPr>
            <a:grpSpLocks/>
          </p:cNvGrpSpPr>
          <p:nvPr/>
        </p:nvGrpSpPr>
        <p:grpSpPr bwMode="auto">
          <a:xfrm>
            <a:off x="6375400" y="5102225"/>
            <a:ext cx="2271713" cy="1012825"/>
            <a:chOff x="8299174" y="3935893"/>
            <a:chExt cx="1967946" cy="877308"/>
          </a:xfrm>
        </p:grpSpPr>
        <p:sp>
          <p:nvSpPr>
            <p:cNvPr id="425" name="Прямоугольник 424"/>
            <p:cNvSpPr/>
            <p:nvPr/>
          </p:nvSpPr>
          <p:spPr>
            <a:xfrm>
              <a:off x="8299174" y="3935893"/>
              <a:ext cx="328679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6" name="Прямоугольник 425"/>
            <p:cNvSpPr/>
            <p:nvPr/>
          </p:nvSpPr>
          <p:spPr>
            <a:xfrm>
              <a:off x="8627853" y="3935893"/>
              <a:ext cx="327303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7" name="Прямоугольник 426"/>
            <p:cNvSpPr/>
            <p:nvPr/>
          </p:nvSpPr>
          <p:spPr>
            <a:xfrm>
              <a:off x="8955156" y="3935893"/>
              <a:ext cx="328678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8" name="Прямоугольник 427"/>
            <p:cNvSpPr/>
            <p:nvPr/>
          </p:nvSpPr>
          <p:spPr>
            <a:xfrm>
              <a:off x="9283834" y="3935893"/>
              <a:ext cx="327303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29" name="Прямоугольник 428"/>
            <p:cNvSpPr/>
            <p:nvPr/>
          </p:nvSpPr>
          <p:spPr>
            <a:xfrm>
              <a:off x="9611138" y="3935893"/>
              <a:ext cx="328679" cy="877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  <p:sp>
          <p:nvSpPr>
            <p:cNvPr id="430" name="Прямоугольник 429"/>
            <p:cNvSpPr/>
            <p:nvPr/>
          </p:nvSpPr>
          <p:spPr>
            <a:xfrm>
              <a:off x="9939817" y="3935893"/>
              <a:ext cx="327303" cy="877308"/>
            </a:xfrm>
            <a:prstGeom prst="rect">
              <a:avLst/>
            </a:prstGeom>
            <a:solidFill>
              <a:srgbClr val="AA4EE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/>
            </a:p>
          </p:txBody>
        </p:sp>
      </p:grpSp>
      <p:grpSp>
        <p:nvGrpSpPr>
          <p:cNvPr id="17419" name="Группа 430"/>
          <p:cNvGrpSpPr>
            <a:grpSpLocks/>
          </p:cNvGrpSpPr>
          <p:nvPr/>
        </p:nvGrpSpPr>
        <p:grpSpPr bwMode="auto">
          <a:xfrm>
            <a:off x="636588" y="3560763"/>
            <a:ext cx="2319337" cy="92075"/>
            <a:chOff x="536895" y="4607719"/>
            <a:chExt cx="3092566" cy="57150"/>
          </a:xfrm>
        </p:grpSpPr>
        <p:cxnSp>
          <p:nvCxnSpPr>
            <p:cNvPr id="2" name="Прямая соединительная линия 431"/>
            <p:cNvCxnSpPr/>
            <p:nvPr/>
          </p:nvCxnSpPr>
          <p:spPr>
            <a:xfrm>
              <a:off x="536895" y="4635309"/>
              <a:ext cx="51648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" name="Прямая соединительная линия 432"/>
            <p:cNvCxnSpPr/>
            <p:nvPr/>
          </p:nvCxnSpPr>
          <p:spPr>
            <a:xfrm>
              <a:off x="536895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33"/>
            <p:cNvCxnSpPr/>
            <p:nvPr/>
          </p:nvCxnSpPr>
          <p:spPr>
            <a:xfrm>
              <a:off x="1053381" y="4635309"/>
              <a:ext cx="51436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434"/>
            <p:cNvCxnSpPr/>
            <p:nvPr/>
          </p:nvCxnSpPr>
          <p:spPr>
            <a:xfrm>
              <a:off x="1053381" y="4607719"/>
              <a:ext cx="0" cy="5715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435"/>
            <p:cNvCxnSpPr/>
            <p:nvPr/>
          </p:nvCxnSpPr>
          <p:spPr>
            <a:xfrm>
              <a:off x="1567750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436"/>
            <p:cNvCxnSpPr/>
            <p:nvPr/>
          </p:nvCxnSpPr>
          <p:spPr>
            <a:xfrm>
              <a:off x="1567750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437"/>
            <p:cNvCxnSpPr/>
            <p:nvPr/>
          </p:nvCxnSpPr>
          <p:spPr>
            <a:xfrm>
              <a:off x="2084236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438"/>
            <p:cNvCxnSpPr/>
            <p:nvPr/>
          </p:nvCxnSpPr>
          <p:spPr>
            <a:xfrm>
              <a:off x="2084236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439"/>
            <p:cNvCxnSpPr/>
            <p:nvPr/>
          </p:nvCxnSpPr>
          <p:spPr>
            <a:xfrm>
              <a:off x="2598606" y="4635309"/>
              <a:ext cx="514369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440"/>
            <p:cNvCxnSpPr/>
            <p:nvPr/>
          </p:nvCxnSpPr>
          <p:spPr>
            <a:xfrm>
              <a:off x="2598606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441"/>
            <p:cNvCxnSpPr/>
            <p:nvPr/>
          </p:nvCxnSpPr>
          <p:spPr>
            <a:xfrm>
              <a:off x="3112975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442"/>
            <p:cNvCxnSpPr/>
            <p:nvPr/>
          </p:nvCxnSpPr>
          <p:spPr>
            <a:xfrm>
              <a:off x="3112975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443"/>
            <p:cNvCxnSpPr/>
            <p:nvPr/>
          </p:nvCxnSpPr>
          <p:spPr>
            <a:xfrm>
              <a:off x="3629461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20" name="WordArt 131"/>
          <p:cNvSpPr>
            <a:spLocks noChangeArrowheads="1" noChangeShapeType="1" noTextEdit="1"/>
          </p:cNvSpPr>
          <p:nvPr/>
        </p:nvSpPr>
        <p:spPr bwMode="auto">
          <a:xfrm>
            <a:off x="250825" y="1806575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17421" name="WordArt 132"/>
          <p:cNvSpPr>
            <a:spLocks noChangeArrowheads="1" noChangeShapeType="1" noTextEdit="1"/>
          </p:cNvSpPr>
          <p:nvPr/>
        </p:nvSpPr>
        <p:spPr bwMode="auto">
          <a:xfrm>
            <a:off x="2220913" y="1666875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17422" name="WordArt 133"/>
          <p:cNvSpPr>
            <a:spLocks noChangeArrowheads="1" noChangeShapeType="1" noTextEdit="1"/>
          </p:cNvSpPr>
          <p:nvPr/>
        </p:nvSpPr>
        <p:spPr bwMode="auto">
          <a:xfrm>
            <a:off x="4148138" y="1681163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17423" name="WordArt 134"/>
          <p:cNvSpPr>
            <a:spLocks noChangeArrowheads="1" noChangeShapeType="1" noTextEdit="1"/>
          </p:cNvSpPr>
          <p:nvPr/>
        </p:nvSpPr>
        <p:spPr bwMode="auto">
          <a:xfrm>
            <a:off x="6540500" y="1695450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</a:t>
            </a:r>
          </a:p>
        </p:txBody>
      </p:sp>
      <p:sp>
        <p:nvSpPr>
          <p:cNvPr id="17424" name="WordArt 135"/>
          <p:cNvSpPr>
            <a:spLocks noChangeArrowheads="1" noChangeShapeType="1" noTextEdit="1"/>
          </p:cNvSpPr>
          <p:nvPr/>
        </p:nvSpPr>
        <p:spPr bwMode="auto">
          <a:xfrm>
            <a:off x="266700" y="3344863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</a:t>
            </a:r>
          </a:p>
        </p:txBody>
      </p:sp>
      <p:sp>
        <p:nvSpPr>
          <p:cNvPr id="17425" name="WordArt 136"/>
          <p:cNvSpPr>
            <a:spLocks noChangeArrowheads="1" noChangeShapeType="1" noTextEdit="1"/>
          </p:cNvSpPr>
          <p:nvPr/>
        </p:nvSpPr>
        <p:spPr bwMode="auto">
          <a:xfrm>
            <a:off x="269875" y="3727450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6</a:t>
            </a:r>
          </a:p>
        </p:txBody>
      </p:sp>
      <p:sp>
        <p:nvSpPr>
          <p:cNvPr id="17426" name="WordArt 137"/>
          <p:cNvSpPr>
            <a:spLocks noChangeArrowheads="1" noChangeShapeType="1" noTextEdit="1"/>
          </p:cNvSpPr>
          <p:nvPr/>
        </p:nvSpPr>
        <p:spPr bwMode="auto">
          <a:xfrm>
            <a:off x="654050" y="4478338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17427" name="WordArt 138"/>
          <p:cNvSpPr>
            <a:spLocks noChangeArrowheads="1" noChangeShapeType="1" noTextEdit="1"/>
          </p:cNvSpPr>
          <p:nvPr/>
        </p:nvSpPr>
        <p:spPr bwMode="auto">
          <a:xfrm>
            <a:off x="3636963" y="4211638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8</a:t>
            </a:r>
          </a:p>
        </p:txBody>
      </p:sp>
      <p:sp>
        <p:nvSpPr>
          <p:cNvPr id="17428" name="WordArt 139"/>
          <p:cNvSpPr>
            <a:spLocks noChangeArrowheads="1" noChangeShapeType="1" noTextEdit="1"/>
          </p:cNvSpPr>
          <p:nvPr/>
        </p:nvSpPr>
        <p:spPr bwMode="auto">
          <a:xfrm>
            <a:off x="6027738" y="3971925"/>
            <a:ext cx="228600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</a:t>
            </a:r>
          </a:p>
        </p:txBody>
      </p:sp>
      <p:grpSp>
        <p:nvGrpSpPr>
          <p:cNvPr id="17551" name="Группа 430"/>
          <p:cNvGrpSpPr>
            <a:grpSpLocks/>
          </p:cNvGrpSpPr>
          <p:nvPr/>
        </p:nvGrpSpPr>
        <p:grpSpPr bwMode="auto">
          <a:xfrm>
            <a:off x="687388" y="3830638"/>
            <a:ext cx="2319337" cy="92075"/>
            <a:chOff x="536895" y="4607719"/>
            <a:chExt cx="3092566" cy="57150"/>
          </a:xfrm>
        </p:grpSpPr>
        <p:cxnSp>
          <p:nvCxnSpPr>
            <p:cNvPr id="432" name="Прямая соединительная линия 431"/>
            <p:cNvCxnSpPr/>
            <p:nvPr/>
          </p:nvCxnSpPr>
          <p:spPr>
            <a:xfrm>
              <a:off x="536895" y="4635309"/>
              <a:ext cx="51648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3" name="Прямая соединительная линия 432"/>
            <p:cNvCxnSpPr/>
            <p:nvPr/>
          </p:nvCxnSpPr>
          <p:spPr>
            <a:xfrm>
              <a:off x="536895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Прямая соединительная линия 433"/>
            <p:cNvCxnSpPr/>
            <p:nvPr/>
          </p:nvCxnSpPr>
          <p:spPr>
            <a:xfrm>
              <a:off x="1053381" y="4635309"/>
              <a:ext cx="51436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5" name="Прямая соединительная линия 434"/>
            <p:cNvCxnSpPr/>
            <p:nvPr/>
          </p:nvCxnSpPr>
          <p:spPr>
            <a:xfrm>
              <a:off x="1053381" y="4607719"/>
              <a:ext cx="0" cy="5715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Прямая соединительная линия 435"/>
            <p:cNvCxnSpPr/>
            <p:nvPr/>
          </p:nvCxnSpPr>
          <p:spPr>
            <a:xfrm>
              <a:off x="1567750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7" name="Прямая соединительная линия 436"/>
            <p:cNvCxnSpPr/>
            <p:nvPr/>
          </p:nvCxnSpPr>
          <p:spPr>
            <a:xfrm>
              <a:off x="1567750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Прямая соединительная линия 437"/>
            <p:cNvCxnSpPr/>
            <p:nvPr/>
          </p:nvCxnSpPr>
          <p:spPr>
            <a:xfrm>
              <a:off x="2084236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9" name="Прямая соединительная линия 438"/>
            <p:cNvCxnSpPr/>
            <p:nvPr/>
          </p:nvCxnSpPr>
          <p:spPr>
            <a:xfrm>
              <a:off x="2084236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Прямая соединительная линия 439"/>
            <p:cNvCxnSpPr/>
            <p:nvPr/>
          </p:nvCxnSpPr>
          <p:spPr>
            <a:xfrm>
              <a:off x="2598606" y="4635309"/>
              <a:ext cx="514369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1" name="Прямая соединительная линия 440"/>
            <p:cNvCxnSpPr/>
            <p:nvPr/>
          </p:nvCxnSpPr>
          <p:spPr>
            <a:xfrm>
              <a:off x="2598606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Прямая соединительная линия 441"/>
            <p:cNvCxnSpPr/>
            <p:nvPr/>
          </p:nvCxnSpPr>
          <p:spPr>
            <a:xfrm>
              <a:off x="3112975" y="4635309"/>
              <a:ext cx="516486" cy="0"/>
            </a:xfrm>
            <a:prstGeom prst="line">
              <a:avLst/>
            </a:prstGeom>
            <a:ln>
              <a:solidFill>
                <a:srgbClr val="5B9BD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3" name="Прямая соединительная линия 442"/>
            <p:cNvCxnSpPr/>
            <p:nvPr/>
          </p:nvCxnSpPr>
          <p:spPr>
            <a:xfrm>
              <a:off x="3112975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Прямая соединительная линия 443"/>
            <p:cNvCxnSpPr/>
            <p:nvPr/>
          </p:nvCxnSpPr>
          <p:spPr>
            <a:xfrm>
              <a:off x="3629461" y="4607719"/>
              <a:ext cx="0" cy="571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565" name="Rectangle 157"/>
          <p:cNvSpPr>
            <a:spLocks noChangeArrowheads="1"/>
          </p:cNvSpPr>
          <p:nvPr/>
        </p:nvSpPr>
        <p:spPr bwMode="auto">
          <a:xfrm>
            <a:off x="2640013" y="3695700"/>
            <a:ext cx="541337" cy="37465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WordArt 4"/>
          <p:cNvSpPr>
            <a:spLocks noChangeArrowheads="1" noChangeShapeType="1" noTextEdit="1"/>
          </p:cNvSpPr>
          <p:nvPr/>
        </p:nvSpPr>
        <p:spPr bwMode="auto">
          <a:xfrm>
            <a:off x="977900" y="1290638"/>
            <a:ext cx="7356475" cy="3973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</a:t>
            </a:r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равнение</a:t>
            </a:r>
          </a:p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дробей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802524"/>
            <a:ext cx="9144000" cy="74140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Сравните:</a:t>
            </a:r>
            <a:endParaRPr lang="ru-RU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-9524" y="1733550"/>
            <a:ext cx="2057399" cy="1009650"/>
          </a:xfrm>
          <a:blipFill rotWithShape="0">
            <a:blip r:embed="rId2"/>
            <a:stretch>
              <a:fillRect/>
            </a:stretch>
          </a:blipFill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" name="Объект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48012" y="1733550"/>
            <a:ext cx="2038349" cy="100965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6" name="Объект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286499" y="1733550"/>
            <a:ext cx="2857501" cy="100965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7" name="Объект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38275" y="2932821"/>
            <a:ext cx="2371725" cy="100965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8" name="Объект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67250" y="2932821"/>
            <a:ext cx="2371725" cy="100965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9200" y="4132092"/>
            <a:ext cx="6410325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двух дробей с одинаковыми знаменателями меньше та, у которой числитель меньше и больше та, у которой числитель больше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10087" y="1981200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1800" y="3152775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48375" y="3212737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43025" y="1996840"/>
            <a:ext cx="6286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&lt;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20050" y="1981200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&lt;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1220398457-69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-271463"/>
            <a:ext cx="9144000" cy="749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05225" y="646154"/>
            <a:ext cx="561975" cy="7765203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91100" y="646153"/>
            <a:ext cx="876300" cy="7765203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19600" y="3006490"/>
            <a:ext cx="6286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&lt;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1500" y="876300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5" y="1941395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4582" name="WordArt 9"/>
          <p:cNvSpPr>
            <a:spLocks noChangeArrowheads="1" noChangeShapeType="1" noTextEdit="1"/>
          </p:cNvSpPr>
          <p:nvPr/>
        </p:nvSpPr>
        <p:spPr bwMode="auto">
          <a:xfrm>
            <a:off x="2290763" y="182563"/>
            <a:ext cx="4438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Физкультминутка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45410" y="4022622"/>
            <a:ext cx="609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&gt;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C1C93EF2-4785-427F-84A5-F1666490E9C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590</TotalTime>
  <Words>33</Words>
  <Application>Microsoft Office PowerPoint</Application>
  <PresentationFormat>Экран (4:3)</PresentationFormat>
  <Paragraphs>6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Calibri</vt:lpstr>
      <vt:lpstr>Tw Cen MT</vt:lpstr>
      <vt:lpstr>Wingdings 3</vt:lpstr>
      <vt:lpstr>Times New Roman</vt:lpstr>
      <vt:lpstr>Tw Cen MT Condensed</vt:lpstr>
      <vt:lpstr>Интеграл</vt:lpstr>
      <vt:lpstr>Интеграл</vt:lpstr>
      <vt:lpstr>Интеграл</vt:lpstr>
      <vt:lpstr>Интеграл</vt:lpstr>
      <vt:lpstr>Интеграл</vt:lpstr>
      <vt:lpstr>Интеграл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Fedkov Alexey</dc:creator>
  <cp:lastModifiedBy>Admin</cp:lastModifiedBy>
  <cp:revision>41</cp:revision>
  <dcterms:created xsi:type="dcterms:W3CDTF">2015-01-23T17:10:27Z</dcterms:created>
  <dcterms:modified xsi:type="dcterms:W3CDTF">2015-03-03T15:28:46Z</dcterms:modified>
</cp:coreProperties>
</file>