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15" r:id="rId3"/>
    <p:sldId id="321" r:id="rId4"/>
    <p:sldId id="283" r:id="rId5"/>
    <p:sldId id="298" r:id="rId6"/>
    <p:sldId id="308" r:id="rId7"/>
    <p:sldId id="318" r:id="rId8"/>
    <p:sldId id="319" r:id="rId9"/>
    <p:sldId id="320" r:id="rId10"/>
    <p:sldId id="316" r:id="rId11"/>
    <p:sldId id="335" r:id="rId12"/>
    <p:sldId id="311" r:id="rId13"/>
    <p:sldId id="312" r:id="rId14"/>
    <p:sldId id="313" r:id="rId15"/>
    <p:sldId id="349" r:id="rId16"/>
    <p:sldId id="343" r:id="rId17"/>
    <p:sldId id="344" r:id="rId18"/>
    <p:sldId id="345" r:id="rId19"/>
    <p:sldId id="346" r:id="rId20"/>
    <p:sldId id="300" r:id="rId21"/>
    <p:sldId id="301" r:id="rId22"/>
    <p:sldId id="286" r:id="rId23"/>
    <p:sldId id="303" r:id="rId24"/>
    <p:sldId id="327" r:id="rId25"/>
    <p:sldId id="342" r:id="rId26"/>
    <p:sldId id="28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7"/>
    <a:srgbClr val="FF9900"/>
    <a:srgbClr val="FF0000"/>
    <a:srgbClr val="000000"/>
    <a:srgbClr val="6D77B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0" autoAdjust="0"/>
  </p:normalViewPr>
  <p:slideViewPr>
    <p:cSldViewPr>
      <p:cViewPr varScale="1">
        <p:scale>
          <a:sx n="92" d="100"/>
          <a:sy n="92" d="100"/>
        </p:scale>
        <p:origin x="-110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C3E87B-DD69-4BA9-BC7B-CAB5D5F55435}" type="doc">
      <dgm:prSet loTypeId="urn:microsoft.com/office/officeart/2005/8/layout/target3" loCatId="relationship" qsTypeId="urn:microsoft.com/office/officeart/2005/8/quickstyle/simple1#4" qsCatId="simple" csTypeId="urn:microsoft.com/office/officeart/2005/8/colors/accent1_2#4" csCatId="accent1"/>
      <dgm:spPr/>
      <dgm:t>
        <a:bodyPr/>
        <a:lstStyle/>
        <a:p>
          <a:endParaRPr lang="ru-RU"/>
        </a:p>
      </dgm:t>
    </dgm:pt>
    <dgm:pt modelId="{FF574D13-5FB5-47A6-BDBA-E8592C9CA621}">
      <dgm:prSet/>
      <dgm:spPr/>
      <dgm:t>
        <a:bodyPr/>
        <a:lstStyle/>
        <a:p>
          <a:pPr rtl="0"/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Педагогическая деятельность по проектированию и реализации образовательного процесса в образовательных организациях  дошкольного, начального общего, основного общего, среднего общего образования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2D608BEC-59DB-4C3A-986D-0AD4684A07C6}" type="parTrans" cxnId="{059E8AEA-4280-45BF-A4C5-3FA129120B74}">
      <dgm:prSet/>
      <dgm:spPr/>
      <dgm:t>
        <a:bodyPr/>
        <a:lstStyle/>
        <a:p>
          <a:endParaRPr lang="ru-RU"/>
        </a:p>
      </dgm:t>
    </dgm:pt>
    <dgm:pt modelId="{8000080F-E74E-4CFA-A411-D5DA3FFAB521}" type="sibTrans" cxnId="{059E8AEA-4280-45BF-A4C5-3FA129120B74}">
      <dgm:prSet/>
      <dgm:spPr/>
      <dgm:t>
        <a:bodyPr/>
        <a:lstStyle/>
        <a:p>
          <a:endParaRPr lang="ru-RU"/>
        </a:p>
      </dgm:t>
    </dgm:pt>
    <dgm:pt modelId="{076BCF6C-0CAC-47E6-BEF4-94F30F51933D}" type="pres">
      <dgm:prSet presAssocID="{56C3E87B-DD69-4BA9-BC7B-CAB5D5F5543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A9EB80-818B-4272-8836-29A7F15FB172}" type="pres">
      <dgm:prSet presAssocID="{FF574D13-5FB5-47A6-BDBA-E8592C9CA621}" presName="circle1" presStyleLbl="node1" presStyleIdx="0" presStyleCnt="1"/>
      <dgm:spPr/>
    </dgm:pt>
    <dgm:pt modelId="{B6F321B1-A71A-40B3-A4BB-479AFCDAA418}" type="pres">
      <dgm:prSet presAssocID="{FF574D13-5FB5-47A6-BDBA-E8592C9CA621}" presName="space" presStyleCnt="0"/>
      <dgm:spPr/>
    </dgm:pt>
    <dgm:pt modelId="{F974CD1C-AC1B-4153-91C9-1CE182CF0B81}" type="pres">
      <dgm:prSet presAssocID="{FF574D13-5FB5-47A6-BDBA-E8592C9CA621}" presName="rect1" presStyleLbl="alignAcc1" presStyleIdx="0" presStyleCnt="1" custLinFactNeighborX="-928" custLinFactNeighborY="2273"/>
      <dgm:spPr/>
      <dgm:t>
        <a:bodyPr/>
        <a:lstStyle/>
        <a:p>
          <a:endParaRPr lang="ru-RU"/>
        </a:p>
      </dgm:t>
    </dgm:pt>
    <dgm:pt modelId="{799FC738-1E93-4289-A42C-24F7E23F9D47}" type="pres">
      <dgm:prSet presAssocID="{FF574D13-5FB5-47A6-BDBA-E8592C9CA621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9E8AEA-4280-45BF-A4C5-3FA129120B74}" srcId="{56C3E87B-DD69-4BA9-BC7B-CAB5D5F55435}" destId="{FF574D13-5FB5-47A6-BDBA-E8592C9CA621}" srcOrd="0" destOrd="0" parTransId="{2D608BEC-59DB-4C3A-986D-0AD4684A07C6}" sibTransId="{8000080F-E74E-4CFA-A411-D5DA3FFAB521}"/>
    <dgm:cxn modelId="{7A689D59-BD66-4899-85B6-36EF78E2A213}" type="presOf" srcId="{FF574D13-5FB5-47A6-BDBA-E8592C9CA621}" destId="{F974CD1C-AC1B-4153-91C9-1CE182CF0B81}" srcOrd="0" destOrd="0" presId="urn:microsoft.com/office/officeart/2005/8/layout/target3"/>
    <dgm:cxn modelId="{D1523187-512B-4DF8-BAAA-CEB1FFC69D53}" type="presOf" srcId="{FF574D13-5FB5-47A6-BDBA-E8592C9CA621}" destId="{799FC738-1E93-4289-A42C-24F7E23F9D47}" srcOrd="1" destOrd="0" presId="urn:microsoft.com/office/officeart/2005/8/layout/target3"/>
    <dgm:cxn modelId="{2767752A-1191-4832-BA17-7493E70DBB71}" type="presOf" srcId="{56C3E87B-DD69-4BA9-BC7B-CAB5D5F55435}" destId="{076BCF6C-0CAC-47E6-BEF4-94F30F51933D}" srcOrd="0" destOrd="0" presId="urn:microsoft.com/office/officeart/2005/8/layout/target3"/>
    <dgm:cxn modelId="{DB66C6B2-AFED-4EAD-A0DF-AC7205C5F1C7}" type="presParOf" srcId="{076BCF6C-0CAC-47E6-BEF4-94F30F51933D}" destId="{1DA9EB80-818B-4272-8836-29A7F15FB172}" srcOrd="0" destOrd="0" presId="urn:microsoft.com/office/officeart/2005/8/layout/target3"/>
    <dgm:cxn modelId="{1515A2B7-6011-4DA1-A104-016285498495}" type="presParOf" srcId="{076BCF6C-0CAC-47E6-BEF4-94F30F51933D}" destId="{B6F321B1-A71A-40B3-A4BB-479AFCDAA418}" srcOrd="1" destOrd="0" presId="urn:microsoft.com/office/officeart/2005/8/layout/target3"/>
    <dgm:cxn modelId="{F06AA079-A844-4941-B126-8733372D4694}" type="presParOf" srcId="{076BCF6C-0CAC-47E6-BEF4-94F30F51933D}" destId="{F974CD1C-AC1B-4153-91C9-1CE182CF0B81}" srcOrd="2" destOrd="0" presId="urn:microsoft.com/office/officeart/2005/8/layout/target3"/>
    <dgm:cxn modelId="{09B4BBB3-FD70-4694-BDB6-50D959E41F08}" type="presParOf" srcId="{076BCF6C-0CAC-47E6-BEF4-94F30F51933D}" destId="{799FC738-1E93-4289-A42C-24F7E23F9D47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CF3BD7-82E3-465B-812F-EBAE9B5A6D39}" type="doc">
      <dgm:prSet loTypeId="urn:microsoft.com/office/officeart/2005/8/layout/list1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3E589273-3BB6-493E-8B02-5C063441E45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Разработка и реализация программ учебных дисциплин в рамках основной общеобразовательной программы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D18EBF47-6F47-47EA-B620-8FB010F1C327}" type="parTrans" cxnId="{88EFBD06-EEA4-4452-8D75-C6D910ABB0C3}">
      <dgm:prSet/>
      <dgm:spPr/>
      <dgm:t>
        <a:bodyPr/>
        <a:lstStyle/>
        <a:p>
          <a:endParaRPr lang="ru-RU"/>
        </a:p>
      </dgm:t>
    </dgm:pt>
    <dgm:pt modelId="{2ABDCCFE-4546-4A3F-9A81-3F4C2253CC7E}" type="sibTrans" cxnId="{88EFBD06-EEA4-4452-8D75-C6D910ABB0C3}">
      <dgm:prSet/>
      <dgm:spPr/>
      <dgm:t>
        <a:bodyPr/>
        <a:lstStyle/>
        <a:p>
          <a:endParaRPr lang="ru-RU"/>
        </a:p>
      </dgm:t>
    </dgm:pt>
    <dgm:pt modelId="{4D4BC8AA-E228-4135-B305-C05193F600D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Участие в разработке и реализации программы развития образовательной организации в целях создания безопасной и комфортной образовательной среды</a:t>
          </a:r>
        </a:p>
      </dgm:t>
    </dgm:pt>
    <dgm:pt modelId="{063CC1BD-74DC-443B-86DA-84C7AEB0F0AC}" type="parTrans" cxnId="{C1EB8291-0879-4C25-97B7-570921B66B9A}">
      <dgm:prSet/>
      <dgm:spPr/>
      <dgm:t>
        <a:bodyPr/>
        <a:lstStyle/>
        <a:p>
          <a:endParaRPr lang="ru-RU"/>
        </a:p>
      </dgm:t>
    </dgm:pt>
    <dgm:pt modelId="{FB4266B6-6099-43C9-BEC8-34CFD2A4C533}" type="sibTrans" cxnId="{C1EB8291-0879-4C25-97B7-570921B66B9A}">
      <dgm:prSet/>
      <dgm:spPr/>
      <dgm:t>
        <a:bodyPr/>
        <a:lstStyle/>
        <a:p>
          <a:endParaRPr lang="ru-RU"/>
        </a:p>
      </dgm:t>
    </dgm:pt>
    <dgm:pt modelId="{188B30C0-06B4-42EE-A602-F1D9FAA2974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Систематический анализ эффективности учебных занятий и подходов к обучению</a:t>
          </a:r>
        </a:p>
      </dgm:t>
    </dgm:pt>
    <dgm:pt modelId="{5A4535E0-51FD-4922-92DB-7B15CCCDACA4}" type="parTrans" cxnId="{143C0597-FFE9-454F-BA1C-EECF77C0E7EC}">
      <dgm:prSet/>
      <dgm:spPr/>
      <dgm:t>
        <a:bodyPr/>
        <a:lstStyle/>
        <a:p>
          <a:endParaRPr lang="ru-RU"/>
        </a:p>
      </dgm:t>
    </dgm:pt>
    <dgm:pt modelId="{64D93B8C-E9BB-4F40-A811-65913E0A5F66}" type="sibTrans" cxnId="{143C0597-FFE9-454F-BA1C-EECF77C0E7EC}">
      <dgm:prSet/>
      <dgm:spPr/>
      <dgm:t>
        <a:bodyPr/>
        <a:lstStyle/>
        <a:p>
          <a:endParaRPr lang="ru-RU"/>
        </a:p>
      </dgm:t>
    </dgm:pt>
    <dgm:pt modelId="{5B14681E-C4DA-4057-AB4A-DBBA00CBF10A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Формирование мотивации к обучению и др.</a:t>
          </a:r>
        </a:p>
      </dgm:t>
    </dgm:pt>
    <dgm:pt modelId="{4F0976E2-26DB-4BFA-8B91-A938BC3D9D59}" type="parTrans" cxnId="{E8A96301-D7AA-4A4E-93A7-26EBA6D8A868}">
      <dgm:prSet/>
      <dgm:spPr/>
      <dgm:t>
        <a:bodyPr/>
        <a:lstStyle/>
        <a:p>
          <a:endParaRPr lang="ru-RU"/>
        </a:p>
      </dgm:t>
    </dgm:pt>
    <dgm:pt modelId="{8D2EB2FB-8A4F-439C-859B-A61721299DAD}" type="sibTrans" cxnId="{E8A96301-D7AA-4A4E-93A7-26EBA6D8A868}">
      <dgm:prSet/>
      <dgm:spPr/>
      <dgm:t>
        <a:bodyPr/>
        <a:lstStyle/>
        <a:p>
          <a:endParaRPr lang="ru-RU"/>
        </a:p>
      </dgm:t>
    </dgm:pt>
    <dgm:pt modelId="{91670B1D-1402-48A6-AA17-10101871FD54}" type="pres">
      <dgm:prSet presAssocID="{D1CF3BD7-82E3-465B-812F-EBAE9B5A6D3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8D0E8D-6DB2-485C-B693-3834B9955A25}" type="pres">
      <dgm:prSet presAssocID="{3E589273-3BB6-493E-8B02-5C063441E454}" presName="parentLin" presStyleCnt="0"/>
      <dgm:spPr/>
    </dgm:pt>
    <dgm:pt modelId="{B4AA450E-E8DD-4381-8730-17027078B5C6}" type="pres">
      <dgm:prSet presAssocID="{3E589273-3BB6-493E-8B02-5C063441E45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8EFD362D-E741-4D36-8447-DBF8E7300521}" type="pres">
      <dgm:prSet presAssocID="{3E589273-3BB6-493E-8B02-5C063441E454}" presName="parentText" presStyleLbl="node1" presStyleIdx="0" presStyleCnt="4" custScaleY="6680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2B7E2-FAB9-44AA-AD54-BE85B09E3A97}" type="pres">
      <dgm:prSet presAssocID="{3E589273-3BB6-493E-8B02-5C063441E454}" presName="negativeSpace" presStyleCnt="0"/>
      <dgm:spPr/>
    </dgm:pt>
    <dgm:pt modelId="{87B515A2-9B1B-471E-AB69-0EE3B10CEB6F}" type="pres">
      <dgm:prSet presAssocID="{3E589273-3BB6-493E-8B02-5C063441E454}" presName="childText" presStyleLbl="conFgAcc1" presStyleIdx="0" presStyleCnt="4">
        <dgm:presLayoutVars>
          <dgm:bulletEnabled val="1"/>
        </dgm:presLayoutVars>
      </dgm:prSet>
      <dgm:spPr/>
    </dgm:pt>
    <dgm:pt modelId="{CF1AE1E7-A96E-4A24-BC1C-6FDB5500D77B}" type="pres">
      <dgm:prSet presAssocID="{2ABDCCFE-4546-4A3F-9A81-3F4C2253CC7E}" presName="spaceBetweenRectangles" presStyleCnt="0"/>
      <dgm:spPr/>
    </dgm:pt>
    <dgm:pt modelId="{D701EFBB-AB57-4AF6-8140-8BAF80D9F2A3}" type="pres">
      <dgm:prSet presAssocID="{4D4BC8AA-E228-4135-B305-C05193F600D6}" presName="parentLin" presStyleCnt="0"/>
      <dgm:spPr/>
    </dgm:pt>
    <dgm:pt modelId="{E7DE9B87-D0BD-46D2-9B14-185662D193E8}" type="pres">
      <dgm:prSet presAssocID="{4D4BC8AA-E228-4135-B305-C05193F600D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EBCC92F-5B1F-45E5-A6BB-E35243DF2AD9}" type="pres">
      <dgm:prSet presAssocID="{4D4BC8AA-E228-4135-B305-C05193F600D6}" presName="parentText" presStyleLbl="node1" presStyleIdx="1" presStyleCnt="4" custScaleY="7684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8E6D1-865C-4053-8932-11F33758CBA9}" type="pres">
      <dgm:prSet presAssocID="{4D4BC8AA-E228-4135-B305-C05193F600D6}" presName="negativeSpace" presStyleCnt="0"/>
      <dgm:spPr/>
    </dgm:pt>
    <dgm:pt modelId="{89732A23-B30B-42D8-B8C4-076912ED4E79}" type="pres">
      <dgm:prSet presAssocID="{4D4BC8AA-E228-4135-B305-C05193F600D6}" presName="childText" presStyleLbl="conFgAcc1" presStyleIdx="1" presStyleCnt="4">
        <dgm:presLayoutVars>
          <dgm:bulletEnabled val="1"/>
        </dgm:presLayoutVars>
      </dgm:prSet>
      <dgm:spPr/>
    </dgm:pt>
    <dgm:pt modelId="{CDA07BFF-CB0E-4AC1-9BDE-4A705227FDA0}" type="pres">
      <dgm:prSet presAssocID="{FB4266B6-6099-43C9-BEC8-34CFD2A4C533}" presName="spaceBetweenRectangles" presStyleCnt="0"/>
      <dgm:spPr/>
    </dgm:pt>
    <dgm:pt modelId="{9182D860-DBA4-4C3F-B15E-8B4D4F52FA7B}" type="pres">
      <dgm:prSet presAssocID="{188B30C0-06B4-42EE-A602-F1D9FAA29747}" presName="parentLin" presStyleCnt="0"/>
      <dgm:spPr/>
    </dgm:pt>
    <dgm:pt modelId="{13A0AC92-2C54-49C4-9A18-BE863AA1A77C}" type="pres">
      <dgm:prSet presAssocID="{188B30C0-06B4-42EE-A602-F1D9FAA29747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805444C-C41F-41CB-BB9C-0727ABE6AC64}" type="pres">
      <dgm:prSet presAssocID="{188B30C0-06B4-42EE-A602-F1D9FAA29747}" presName="parentText" presStyleLbl="node1" presStyleIdx="2" presStyleCnt="4" custScaleY="7171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89876-BF65-4632-B814-DB8E88E0158A}" type="pres">
      <dgm:prSet presAssocID="{188B30C0-06B4-42EE-A602-F1D9FAA29747}" presName="negativeSpace" presStyleCnt="0"/>
      <dgm:spPr/>
    </dgm:pt>
    <dgm:pt modelId="{1BE1F437-D903-4EAD-B4D7-120BF83DFBF1}" type="pres">
      <dgm:prSet presAssocID="{188B30C0-06B4-42EE-A602-F1D9FAA29747}" presName="childText" presStyleLbl="conFgAcc1" presStyleIdx="2" presStyleCnt="4">
        <dgm:presLayoutVars>
          <dgm:bulletEnabled val="1"/>
        </dgm:presLayoutVars>
      </dgm:prSet>
      <dgm:spPr/>
    </dgm:pt>
    <dgm:pt modelId="{E35E3E0A-F548-43CF-A7B7-BFE87BB76EFF}" type="pres">
      <dgm:prSet presAssocID="{64D93B8C-E9BB-4F40-A811-65913E0A5F66}" presName="spaceBetweenRectangles" presStyleCnt="0"/>
      <dgm:spPr/>
    </dgm:pt>
    <dgm:pt modelId="{749E2DED-0B2A-43E8-80D9-C937449BADB8}" type="pres">
      <dgm:prSet presAssocID="{5B14681E-C4DA-4057-AB4A-DBBA00CBF10A}" presName="parentLin" presStyleCnt="0"/>
      <dgm:spPr/>
    </dgm:pt>
    <dgm:pt modelId="{B2A252FA-BEA3-4CF2-96E0-4B626AE7AC2A}" type="pres">
      <dgm:prSet presAssocID="{5B14681E-C4DA-4057-AB4A-DBBA00CBF10A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1505035-5C13-46F6-BDB9-24841A2C29F6}" type="pres">
      <dgm:prSet presAssocID="{5B14681E-C4DA-4057-AB4A-DBBA00CBF10A}" presName="parentText" presStyleLbl="node1" presStyleIdx="3" presStyleCnt="4" custScaleY="5159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1CC75-37DA-457D-B76A-183048AFA247}" type="pres">
      <dgm:prSet presAssocID="{5B14681E-C4DA-4057-AB4A-DBBA00CBF10A}" presName="negativeSpace" presStyleCnt="0"/>
      <dgm:spPr/>
    </dgm:pt>
    <dgm:pt modelId="{7D601858-4E46-4FDC-9F23-4CB0C71B2EFD}" type="pres">
      <dgm:prSet presAssocID="{5B14681E-C4DA-4057-AB4A-DBBA00CBF10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43C0597-FFE9-454F-BA1C-EECF77C0E7EC}" srcId="{D1CF3BD7-82E3-465B-812F-EBAE9B5A6D39}" destId="{188B30C0-06B4-42EE-A602-F1D9FAA29747}" srcOrd="2" destOrd="0" parTransId="{5A4535E0-51FD-4922-92DB-7B15CCCDACA4}" sibTransId="{64D93B8C-E9BB-4F40-A811-65913E0A5F66}"/>
    <dgm:cxn modelId="{10E5F4EF-D27D-4847-B57B-0BDE76388EE7}" type="presOf" srcId="{188B30C0-06B4-42EE-A602-F1D9FAA29747}" destId="{13A0AC92-2C54-49C4-9A18-BE863AA1A77C}" srcOrd="0" destOrd="0" presId="urn:microsoft.com/office/officeart/2005/8/layout/list1"/>
    <dgm:cxn modelId="{D0499757-215D-42FF-AB89-F65CF798EBB4}" type="presOf" srcId="{188B30C0-06B4-42EE-A602-F1D9FAA29747}" destId="{E805444C-C41F-41CB-BB9C-0727ABE6AC64}" srcOrd="1" destOrd="0" presId="urn:microsoft.com/office/officeart/2005/8/layout/list1"/>
    <dgm:cxn modelId="{67ECD81E-57B1-4E0F-8D26-983E1B07E2C7}" type="presOf" srcId="{5B14681E-C4DA-4057-AB4A-DBBA00CBF10A}" destId="{E1505035-5C13-46F6-BDB9-24841A2C29F6}" srcOrd="1" destOrd="0" presId="urn:microsoft.com/office/officeart/2005/8/layout/list1"/>
    <dgm:cxn modelId="{88EFBD06-EEA4-4452-8D75-C6D910ABB0C3}" srcId="{D1CF3BD7-82E3-465B-812F-EBAE9B5A6D39}" destId="{3E589273-3BB6-493E-8B02-5C063441E454}" srcOrd="0" destOrd="0" parTransId="{D18EBF47-6F47-47EA-B620-8FB010F1C327}" sibTransId="{2ABDCCFE-4546-4A3F-9A81-3F4C2253CC7E}"/>
    <dgm:cxn modelId="{AC8638E8-F025-4931-9341-557D7FD62A7D}" type="presOf" srcId="{D1CF3BD7-82E3-465B-812F-EBAE9B5A6D39}" destId="{91670B1D-1402-48A6-AA17-10101871FD54}" srcOrd="0" destOrd="0" presId="urn:microsoft.com/office/officeart/2005/8/layout/list1"/>
    <dgm:cxn modelId="{73416960-57B7-4C99-8986-2BD2D1803737}" type="presOf" srcId="{4D4BC8AA-E228-4135-B305-C05193F600D6}" destId="{FEBCC92F-5B1F-45E5-A6BB-E35243DF2AD9}" srcOrd="1" destOrd="0" presId="urn:microsoft.com/office/officeart/2005/8/layout/list1"/>
    <dgm:cxn modelId="{4A19A133-4C54-4C1F-9EFD-A7B37051DFD0}" type="presOf" srcId="{3E589273-3BB6-493E-8B02-5C063441E454}" destId="{B4AA450E-E8DD-4381-8730-17027078B5C6}" srcOrd="0" destOrd="0" presId="urn:microsoft.com/office/officeart/2005/8/layout/list1"/>
    <dgm:cxn modelId="{CE4F945C-FA7C-47A7-B357-67112797456E}" type="presOf" srcId="{3E589273-3BB6-493E-8B02-5C063441E454}" destId="{8EFD362D-E741-4D36-8447-DBF8E7300521}" srcOrd="1" destOrd="0" presId="urn:microsoft.com/office/officeart/2005/8/layout/list1"/>
    <dgm:cxn modelId="{32B8940D-F33B-4582-A30A-EED7030DCEF0}" type="presOf" srcId="{5B14681E-C4DA-4057-AB4A-DBBA00CBF10A}" destId="{B2A252FA-BEA3-4CF2-96E0-4B626AE7AC2A}" srcOrd="0" destOrd="0" presId="urn:microsoft.com/office/officeart/2005/8/layout/list1"/>
    <dgm:cxn modelId="{C1EB8291-0879-4C25-97B7-570921B66B9A}" srcId="{D1CF3BD7-82E3-465B-812F-EBAE9B5A6D39}" destId="{4D4BC8AA-E228-4135-B305-C05193F600D6}" srcOrd="1" destOrd="0" parTransId="{063CC1BD-74DC-443B-86DA-84C7AEB0F0AC}" sibTransId="{FB4266B6-6099-43C9-BEC8-34CFD2A4C533}"/>
    <dgm:cxn modelId="{3712A43D-A74E-4967-A5C4-3F4B0DE8C489}" type="presOf" srcId="{4D4BC8AA-E228-4135-B305-C05193F600D6}" destId="{E7DE9B87-D0BD-46D2-9B14-185662D193E8}" srcOrd="0" destOrd="0" presId="urn:microsoft.com/office/officeart/2005/8/layout/list1"/>
    <dgm:cxn modelId="{E8A96301-D7AA-4A4E-93A7-26EBA6D8A868}" srcId="{D1CF3BD7-82E3-465B-812F-EBAE9B5A6D39}" destId="{5B14681E-C4DA-4057-AB4A-DBBA00CBF10A}" srcOrd="3" destOrd="0" parTransId="{4F0976E2-26DB-4BFA-8B91-A938BC3D9D59}" sibTransId="{8D2EB2FB-8A4F-439C-859B-A61721299DAD}"/>
    <dgm:cxn modelId="{FD49CA2E-A751-4135-8328-09F49437662D}" type="presParOf" srcId="{91670B1D-1402-48A6-AA17-10101871FD54}" destId="{178D0E8D-6DB2-485C-B693-3834B9955A25}" srcOrd="0" destOrd="0" presId="urn:microsoft.com/office/officeart/2005/8/layout/list1"/>
    <dgm:cxn modelId="{9CA9F0E9-4C25-4894-9F4D-5B228026ED48}" type="presParOf" srcId="{178D0E8D-6DB2-485C-B693-3834B9955A25}" destId="{B4AA450E-E8DD-4381-8730-17027078B5C6}" srcOrd="0" destOrd="0" presId="urn:microsoft.com/office/officeart/2005/8/layout/list1"/>
    <dgm:cxn modelId="{C9201183-AC49-40B6-8B78-A7CCC9785BE8}" type="presParOf" srcId="{178D0E8D-6DB2-485C-B693-3834B9955A25}" destId="{8EFD362D-E741-4D36-8447-DBF8E7300521}" srcOrd="1" destOrd="0" presId="urn:microsoft.com/office/officeart/2005/8/layout/list1"/>
    <dgm:cxn modelId="{F5A71757-43DC-4350-8CB7-0B0D7FD68041}" type="presParOf" srcId="{91670B1D-1402-48A6-AA17-10101871FD54}" destId="{C812B7E2-FAB9-44AA-AD54-BE85B09E3A97}" srcOrd="1" destOrd="0" presId="urn:microsoft.com/office/officeart/2005/8/layout/list1"/>
    <dgm:cxn modelId="{E9C2005D-7630-438F-BBFA-789DDD40E126}" type="presParOf" srcId="{91670B1D-1402-48A6-AA17-10101871FD54}" destId="{87B515A2-9B1B-471E-AB69-0EE3B10CEB6F}" srcOrd="2" destOrd="0" presId="urn:microsoft.com/office/officeart/2005/8/layout/list1"/>
    <dgm:cxn modelId="{D5ABD9B3-4343-457C-B3DE-A1B5837A794C}" type="presParOf" srcId="{91670B1D-1402-48A6-AA17-10101871FD54}" destId="{CF1AE1E7-A96E-4A24-BC1C-6FDB5500D77B}" srcOrd="3" destOrd="0" presId="urn:microsoft.com/office/officeart/2005/8/layout/list1"/>
    <dgm:cxn modelId="{89BC61CF-9ADB-46D2-9D4D-BEC57789AB02}" type="presParOf" srcId="{91670B1D-1402-48A6-AA17-10101871FD54}" destId="{D701EFBB-AB57-4AF6-8140-8BAF80D9F2A3}" srcOrd="4" destOrd="0" presId="urn:microsoft.com/office/officeart/2005/8/layout/list1"/>
    <dgm:cxn modelId="{44EA425A-BB67-4695-AB1E-70A7AF44C1C5}" type="presParOf" srcId="{D701EFBB-AB57-4AF6-8140-8BAF80D9F2A3}" destId="{E7DE9B87-D0BD-46D2-9B14-185662D193E8}" srcOrd="0" destOrd="0" presId="urn:microsoft.com/office/officeart/2005/8/layout/list1"/>
    <dgm:cxn modelId="{5E42C0C3-4A78-4930-A863-E93F58F224DF}" type="presParOf" srcId="{D701EFBB-AB57-4AF6-8140-8BAF80D9F2A3}" destId="{FEBCC92F-5B1F-45E5-A6BB-E35243DF2AD9}" srcOrd="1" destOrd="0" presId="urn:microsoft.com/office/officeart/2005/8/layout/list1"/>
    <dgm:cxn modelId="{A6DC2E28-30E9-45CB-81FF-2C972B61CEA4}" type="presParOf" srcId="{91670B1D-1402-48A6-AA17-10101871FD54}" destId="{AC78E6D1-865C-4053-8932-11F33758CBA9}" srcOrd="5" destOrd="0" presId="urn:microsoft.com/office/officeart/2005/8/layout/list1"/>
    <dgm:cxn modelId="{69764AA9-9CA8-453C-AB8D-8817933FB461}" type="presParOf" srcId="{91670B1D-1402-48A6-AA17-10101871FD54}" destId="{89732A23-B30B-42D8-B8C4-076912ED4E79}" srcOrd="6" destOrd="0" presId="urn:microsoft.com/office/officeart/2005/8/layout/list1"/>
    <dgm:cxn modelId="{1BB75E0D-51EF-49A3-884C-4A7721EF8723}" type="presParOf" srcId="{91670B1D-1402-48A6-AA17-10101871FD54}" destId="{CDA07BFF-CB0E-4AC1-9BDE-4A705227FDA0}" srcOrd="7" destOrd="0" presId="urn:microsoft.com/office/officeart/2005/8/layout/list1"/>
    <dgm:cxn modelId="{2938F7E7-7ED5-412D-BF34-DD2B771FB768}" type="presParOf" srcId="{91670B1D-1402-48A6-AA17-10101871FD54}" destId="{9182D860-DBA4-4C3F-B15E-8B4D4F52FA7B}" srcOrd="8" destOrd="0" presId="urn:microsoft.com/office/officeart/2005/8/layout/list1"/>
    <dgm:cxn modelId="{D80B069F-11F4-4505-9B97-02B447F9BD42}" type="presParOf" srcId="{9182D860-DBA4-4C3F-B15E-8B4D4F52FA7B}" destId="{13A0AC92-2C54-49C4-9A18-BE863AA1A77C}" srcOrd="0" destOrd="0" presId="urn:microsoft.com/office/officeart/2005/8/layout/list1"/>
    <dgm:cxn modelId="{FFCADCFC-A942-43C0-A778-9A937646F16D}" type="presParOf" srcId="{9182D860-DBA4-4C3F-B15E-8B4D4F52FA7B}" destId="{E805444C-C41F-41CB-BB9C-0727ABE6AC64}" srcOrd="1" destOrd="0" presId="urn:microsoft.com/office/officeart/2005/8/layout/list1"/>
    <dgm:cxn modelId="{B4EEE41D-475A-47FF-8CF3-168936225A6C}" type="presParOf" srcId="{91670B1D-1402-48A6-AA17-10101871FD54}" destId="{0E589876-BF65-4632-B814-DB8E88E0158A}" srcOrd="9" destOrd="0" presId="urn:microsoft.com/office/officeart/2005/8/layout/list1"/>
    <dgm:cxn modelId="{82B183C4-BDD5-4DD7-B5E3-FFE512CA8D40}" type="presParOf" srcId="{91670B1D-1402-48A6-AA17-10101871FD54}" destId="{1BE1F437-D903-4EAD-B4D7-120BF83DFBF1}" srcOrd="10" destOrd="0" presId="urn:microsoft.com/office/officeart/2005/8/layout/list1"/>
    <dgm:cxn modelId="{05A88AED-EBF3-45E3-AB5B-42DC5F1C7828}" type="presParOf" srcId="{91670B1D-1402-48A6-AA17-10101871FD54}" destId="{E35E3E0A-F548-43CF-A7B7-BFE87BB76EFF}" srcOrd="11" destOrd="0" presId="urn:microsoft.com/office/officeart/2005/8/layout/list1"/>
    <dgm:cxn modelId="{968D1DA4-850C-4CFE-8770-3ED3A9E87E99}" type="presParOf" srcId="{91670B1D-1402-48A6-AA17-10101871FD54}" destId="{749E2DED-0B2A-43E8-80D9-C937449BADB8}" srcOrd="12" destOrd="0" presId="urn:microsoft.com/office/officeart/2005/8/layout/list1"/>
    <dgm:cxn modelId="{5D6E6670-5C9E-4E8A-8337-6118F0CB3B54}" type="presParOf" srcId="{749E2DED-0B2A-43E8-80D9-C937449BADB8}" destId="{B2A252FA-BEA3-4CF2-96E0-4B626AE7AC2A}" srcOrd="0" destOrd="0" presId="urn:microsoft.com/office/officeart/2005/8/layout/list1"/>
    <dgm:cxn modelId="{40540715-1B48-4D84-AC10-7A29F416636F}" type="presParOf" srcId="{749E2DED-0B2A-43E8-80D9-C937449BADB8}" destId="{E1505035-5C13-46F6-BDB9-24841A2C29F6}" srcOrd="1" destOrd="0" presId="urn:microsoft.com/office/officeart/2005/8/layout/list1"/>
    <dgm:cxn modelId="{55C7CEC5-40DE-4F79-94E8-5EB8B56D3316}" type="presParOf" srcId="{91670B1D-1402-48A6-AA17-10101871FD54}" destId="{0561CC75-37DA-457D-B76A-183048AFA247}" srcOrd="13" destOrd="0" presId="urn:microsoft.com/office/officeart/2005/8/layout/list1"/>
    <dgm:cxn modelId="{5D34C315-412A-4378-A7B7-582C9E1394D2}" type="presParOf" srcId="{91670B1D-1402-48A6-AA17-10101871FD54}" destId="{7D601858-4E46-4FDC-9F23-4CB0C71B2EF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CF3BD7-82E3-465B-812F-EBAE9B5A6D39}" type="doc">
      <dgm:prSet loTypeId="urn:microsoft.com/office/officeart/2005/8/layout/list1" loCatId="list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3E589273-3BB6-493E-8B02-5C063441E45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Владеть формами и методами обучения, в том числе выходящими за рамки учебных занятий: проектная деятельность, лабораторные эксперименты, полевая практика и т.п.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D18EBF47-6F47-47EA-B620-8FB010F1C327}" type="parTrans" cxnId="{88EFBD06-EEA4-4452-8D75-C6D910ABB0C3}">
      <dgm:prSet/>
      <dgm:spPr/>
      <dgm:t>
        <a:bodyPr/>
        <a:lstStyle/>
        <a:p>
          <a:endParaRPr lang="ru-RU"/>
        </a:p>
      </dgm:t>
    </dgm:pt>
    <dgm:pt modelId="{2ABDCCFE-4546-4A3F-9A81-3F4C2253CC7E}" type="sibTrans" cxnId="{88EFBD06-EEA4-4452-8D75-C6D910ABB0C3}">
      <dgm:prSet/>
      <dgm:spPr/>
      <dgm:t>
        <a:bodyPr/>
        <a:lstStyle/>
        <a:p>
          <a:endParaRPr lang="ru-RU"/>
        </a:p>
      </dgm:t>
    </dgm:pt>
    <dgm:pt modelId="{4D4BC8AA-E228-4135-B305-C05193F600D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Использовать и апробировать специальные подходы к обучению в целях включения в образовательный процесс всех обучающихся, в том числе с особыми потребностями в образовании: обучающихся, проявивших выдающиеся способности; обучающихся, для которых русский язык не является родным; обучающихся с ограниченными возможностями здоровья</a:t>
          </a:r>
        </a:p>
      </dgm:t>
    </dgm:pt>
    <dgm:pt modelId="{063CC1BD-74DC-443B-86DA-84C7AEB0F0AC}" type="parTrans" cxnId="{C1EB8291-0879-4C25-97B7-570921B66B9A}">
      <dgm:prSet/>
      <dgm:spPr/>
      <dgm:t>
        <a:bodyPr/>
        <a:lstStyle/>
        <a:p>
          <a:endParaRPr lang="ru-RU"/>
        </a:p>
      </dgm:t>
    </dgm:pt>
    <dgm:pt modelId="{FB4266B6-6099-43C9-BEC8-34CFD2A4C533}" type="sibTrans" cxnId="{C1EB8291-0879-4C25-97B7-570921B66B9A}">
      <dgm:prSet/>
      <dgm:spPr/>
      <dgm:t>
        <a:bodyPr/>
        <a:lstStyle/>
        <a:p>
          <a:endParaRPr lang="ru-RU"/>
        </a:p>
      </dgm:t>
    </dgm:pt>
    <dgm:pt modelId="{188B30C0-06B4-42EE-A602-F1D9FAA2974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Разрабатывать (осваивать) и применять современные психолого-педагогические технологии, основанные на знании законов развития личности и поведения в реальной и виртуальной среде и др.</a:t>
          </a:r>
        </a:p>
      </dgm:t>
    </dgm:pt>
    <dgm:pt modelId="{5A4535E0-51FD-4922-92DB-7B15CCCDACA4}" type="parTrans" cxnId="{143C0597-FFE9-454F-BA1C-EECF77C0E7EC}">
      <dgm:prSet/>
      <dgm:spPr/>
      <dgm:t>
        <a:bodyPr/>
        <a:lstStyle/>
        <a:p>
          <a:endParaRPr lang="ru-RU"/>
        </a:p>
      </dgm:t>
    </dgm:pt>
    <dgm:pt modelId="{64D93B8C-E9BB-4F40-A811-65913E0A5F66}" type="sibTrans" cxnId="{143C0597-FFE9-454F-BA1C-EECF77C0E7EC}">
      <dgm:prSet/>
      <dgm:spPr/>
      <dgm:t>
        <a:bodyPr/>
        <a:lstStyle/>
        <a:p>
          <a:endParaRPr lang="ru-RU"/>
        </a:p>
      </dgm:t>
    </dgm:pt>
    <dgm:pt modelId="{91670B1D-1402-48A6-AA17-10101871FD54}" type="pres">
      <dgm:prSet presAssocID="{D1CF3BD7-82E3-465B-812F-EBAE9B5A6D3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8D0E8D-6DB2-485C-B693-3834B9955A25}" type="pres">
      <dgm:prSet presAssocID="{3E589273-3BB6-493E-8B02-5C063441E454}" presName="parentLin" presStyleCnt="0"/>
      <dgm:spPr/>
    </dgm:pt>
    <dgm:pt modelId="{B4AA450E-E8DD-4381-8730-17027078B5C6}" type="pres">
      <dgm:prSet presAssocID="{3E589273-3BB6-493E-8B02-5C063441E45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EFD362D-E741-4D36-8447-DBF8E7300521}" type="pres">
      <dgm:prSet presAssocID="{3E589273-3BB6-493E-8B02-5C063441E454}" presName="parentText" presStyleLbl="node1" presStyleIdx="0" presStyleCnt="3" custScaleX="134805" custScaleY="6680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2B7E2-FAB9-44AA-AD54-BE85B09E3A97}" type="pres">
      <dgm:prSet presAssocID="{3E589273-3BB6-493E-8B02-5C063441E454}" presName="negativeSpace" presStyleCnt="0"/>
      <dgm:spPr/>
    </dgm:pt>
    <dgm:pt modelId="{87B515A2-9B1B-471E-AB69-0EE3B10CEB6F}" type="pres">
      <dgm:prSet presAssocID="{3E589273-3BB6-493E-8B02-5C063441E454}" presName="childText" presStyleLbl="conFgAcc1" presStyleIdx="0" presStyleCnt="3">
        <dgm:presLayoutVars>
          <dgm:bulletEnabled val="1"/>
        </dgm:presLayoutVars>
      </dgm:prSet>
      <dgm:spPr/>
    </dgm:pt>
    <dgm:pt modelId="{CF1AE1E7-A96E-4A24-BC1C-6FDB5500D77B}" type="pres">
      <dgm:prSet presAssocID="{2ABDCCFE-4546-4A3F-9A81-3F4C2253CC7E}" presName="spaceBetweenRectangles" presStyleCnt="0"/>
      <dgm:spPr/>
    </dgm:pt>
    <dgm:pt modelId="{D701EFBB-AB57-4AF6-8140-8BAF80D9F2A3}" type="pres">
      <dgm:prSet presAssocID="{4D4BC8AA-E228-4135-B305-C05193F600D6}" presName="parentLin" presStyleCnt="0"/>
      <dgm:spPr/>
    </dgm:pt>
    <dgm:pt modelId="{E7DE9B87-D0BD-46D2-9B14-185662D193E8}" type="pres">
      <dgm:prSet presAssocID="{4D4BC8AA-E228-4135-B305-C05193F600D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EBCC92F-5B1F-45E5-A6BB-E35243DF2AD9}" type="pres">
      <dgm:prSet presAssocID="{4D4BC8AA-E228-4135-B305-C05193F600D6}" presName="parentText" presStyleLbl="node1" presStyleIdx="1" presStyleCnt="3" custScaleX="134805" custScaleY="10359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8E6D1-865C-4053-8932-11F33758CBA9}" type="pres">
      <dgm:prSet presAssocID="{4D4BC8AA-E228-4135-B305-C05193F600D6}" presName="negativeSpace" presStyleCnt="0"/>
      <dgm:spPr/>
    </dgm:pt>
    <dgm:pt modelId="{89732A23-B30B-42D8-B8C4-076912ED4E79}" type="pres">
      <dgm:prSet presAssocID="{4D4BC8AA-E228-4135-B305-C05193F600D6}" presName="childText" presStyleLbl="conFgAcc1" presStyleIdx="1" presStyleCnt="3">
        <dgm:presLayoutVars>
          <dgm:bulletEnabled val="1"/>
        </dgm:presLayoutVars>
      </dgm:prSet>
      <dgm:spPr/>
    </dgm:pt>
    <dgm:pt modelId="{CDA07BFF-CB0E-4AC1-9BDE-4A705227FDA0}" type="pres">
      <dgm:prSet presAssocID="{FB4266B6-6099-43C9-BEC8-34CFD2A4C533}" presName="spaceBetweenRectangles" presStyleCnt="0"/>
      <dgm:spPr/>
    </dgm:pt>
    <dgm:pt modelId="{9182D860-DBA4-4C3F-B15E-8B4D4F52FA7B}" type="pres">
      <dgm:prSet presAssocID="{188B30C0-06B4-42EE-A602-F1D9FAA29747}" presName="parentLin" presStyleCnt="0"/>
      <dgm:spPr/>
    </dgm:pt>
    <dgm:pt modelId="{13A0AC92-2C54-49C4-9A18-BE863AA1A77C}" type="pres">
      <dgm:prSet presAssocID="{188B30C0-06B4-42EE-A602-F1D9FAA2974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805444C-C41F-41CB-BB9C-0727ABE6AC64}" type="pres">
      <dgm:prSet presAssocID="{188B30C0-06B4-42EE-A602-F1D9FAA29747}" presName="parentText" presStyleLbl="node1" presStyleIdx="2" presStyleCnt="3" custScaleX="136903" custScaleY="7171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89876-BF65-4632-B814-DB8E88E0158A}" type="pres">
      <dgm:prSet presAssocID="{188B30C0-06B4-42EE-A602-F1D9FAA29747}" presName="negativeSpace" presStyleCnt="0"/>
      <dgm:spPr/>
    </dgm:pt>
    <dgm:pt modelId="{1BE1F437-D903-4EAD-B4D7-120BF83DFBF1}" type="pres">
      <dgm:prSet presAssocID="{188B30C0-06B4-42EE-A602-F1D9FAA2974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E6EA0B9-938E-4B66-A78A-CEBD228AC15C}" type="presOf" srcId="{3E589273-3BB6-493E-8B02-5C063441E454}" destId="{8EFD362D-E741-4D36-8447-DBF8E7300521}" srcOrd="1" destOrd="0" presId="urn:microsoft.com/office/officeart/2005/8/layout/list1"/>
    <dgm:cxn modelId="{C82EDBF7-A860-44C9-9F69-7F88F730F053}" type="presOf" srcId="{D1CF3BD7-82E3-465B-812F-EBAE9B5A6D39}" destId="{91670B1D-1402-48A6-AA17-10101871FD54}" srcOrd="0" destOrd="0" presId="urn:microsoft.com/office/officeart/2005/8/layout/list1"/>
    <dgm:cxn modelId="{88EFBD06-EEA4-4452-8D75-C6D910ABB0C3}" srcId="{D1CF3BD7-82E3-465B-812F-EBAE9B5A6D39}" destId="{3E589273-3BB6-493E-8B02-5C063441E454}" srcOrd="0" destOrd="0" parTransId="{D18EBF47-6F47-47EA-B620-8FB010F1C327}" sibTransId="{2ABDCCFE-4546-4A3F-9A81-3F4C2253CC7E}"/>
    <dgm:cxn modelId="{143C0597-FFE9-454F-BA1C-EECF77C0E7EC}" srcId="{D1CF3BD7-82E3-465B-812F-EBAE9B5A6D39}" destId="{188B30C0-06B4-42EE-A602-F1D9FAA29747}" srcOrd="2" destOrd="0" parTransId="{5A4535E0-51FD-4922-92DB-7B15CCCDACA4}" sibTransId="{64D93B8C-E9BB-4F40-A811-65913E0A5F66}"/>
    <dgm:cxn modelId="{4E8B9E99-8237-4C37-985D-498DE6B4850C}" type="presOf" srcId="{188B30C0-06B4-42EE-A602-F1D9FAA29747}" destId="{E805444C-C41F-41CB-BB9C-0727ABE6AC64}" srcOrd="1" destOrd="0" presId="urn:microsoft.com/office/officeart/2005/8/layout/list1"/>
    <dgm:cxn modelId="{67A67984-6B66-4A25-AAEA-26038753E6D9}" type="presOf" srcId="{4D4BC8AA-E228-4135-B305-C05193F600D6}" destId="{FEBCC92F-5B1F-45E5-A6BB-E35243DF2AD9}" srcOrd="1" destOrd="0" presId="urn:microsoft.com/office/officeart/2005/8/layout/list1"/>
    <dgm:cxn modelId="{F9EE3407-FEF1-427A-B467-2FC4C605F152}" type="presOf" srcId="{188B30C0-06B4-42EE-A602-F1D9FAA29747}" destId="{13A0AC92-2C54-49C4-9A18-BE863AA1A77C}" srcOrd="0" destOrd="0" presId="urn:microsoft.com/office/officeart/2005/8/layout/list1"/>
    <dgm:cxn modelId="{E1710358-D3B3-4CB4-842C-0649651A900A}" type="presOf" srcId="{4D4BC8AA-E228-4135-B305-C05193F600D6}" destId="{E7DE9B87-D0BD-46D2-9B14-185662D193E8}" srcOrd="0" destOrd="0" presId="urn:microsoft.com/office/officeart/2005/8/layout/list1"/>
    <dgm:cxn modelId="{C1EB8291-0879-4C25-97B7-570921B66B9A}" srcId="{D1CF3BD7-82E3-465B-812F-EBAE9B5A6D39}" destId="{4D4BC8AA-E228-4135-B305-C05193F600D6}" srcOrd="1" destOrd="0" parTransId="{063CC1BD-74DC-443B-86DA-84C7AEB0F0AC}" sibTransId="{FB4266B6-6099-43C9-BEC8-34CFD2A4C533}"/>
    <dgm:cxn modelId="{1701872C-3695-435C-A68A-6C84A4A99FA3}" type="presOf" srcId="{3E589273-3BB6-493E-8B02-5C063441E454}" destId="{B4AA450E-E8DD-4381-8730-17027078B5C6}" srcOrd="0" destOrd="0" presId="urn:microsoft.com/office/officeart/2005/8/layout/list1"/>
    <dgm:cxn modelId="{9A0D3593-111B-45F0-A87C-61BD364D5E75}" type="presParOf" srcId="{91670B1D-1402-48A6-AA17-10101871FD54}" destId="{178D0E8D-6DB2-485C-B693-3834B9955A25}" srcOrd="0" destOrd="0" presId="urn:microsoft.com/office/officeart/2005/8/layout/list1"/>
    <dgm:cxn modelId="{39B51B7C-8137-4079-86A7-C3FB42279CDB}" type="presParOf" srcId="{178D0E8D-6DB2-485C-B693-3834B9955A25}" destId="{B4AA450E-E8DD-4381-8730-17027078B5C6}" srcOrd="0" destOrd="0" presId="urn:microsoft.com/office/officeart/2005/8/layout/list1"/>
    <dgm:cxn modelId="{355C4BF1-62F9-4C97-80DC-C5C2D7C95953}" type="presParOf" srcId="{178D0E8D-6DB2-485C-B693-3834B9955A25}" destId="{8EFD362D-E741-4D36-8447-DBF8E7300521}" srcOrd="1" destOrd="0" presId="urn:microsoft.com/office/officeart/2005/8/layout/list1"/>
    <dgm:cxn modelId="{63FB65C9-7744-48E8-80E6-04F9BCE5A499}" type="presParOf" srcId="{91670B1D-1402-48A6-AA17-10101871FD54}" destId="{C812B7E2-FAB9-44AA-AD54-BE85B09E3A97}" srcOrd="1" destOrd="0" presId="urn:microsoft.com/office/officeart/2005/8/layout/list1"/>
    <dgm:cxn modelId="{93F0E629-E459-4302-B335-2E06390CAE41}" type="presParOf" srcId="{91670B1D-1402-48A6-AA17-10101871FD54}" destId="{87B515A2-9B1B-471E-AB69-0EE3B10CEB6F}" srcOrd="2" destOrd="0" presId="urn:microsoft.com/office/officeart/2005/8/layout/list1"/>
    <dgm:cxn modelId="{75BF9F5D-D480-4E6C-ADF9-C20C58DBEEB6}" type="presParOf" srcId="{91670B1D-1402-48A6-AA17-10101871FD54}" destId="{CF1AE1E7-A96E-4A24-BC1C-6FDB5500D77B}" srcOrd="3" destOrd="0" presId="urn:microsoft.com/office/officeart/2005/8/layout/list1"/>
    <dgm:cxn modelId="{D40DA65E-AE73-4503-A133-366A11B248BC}" type="presParOf" srcId="{91670B1D-1402-48A6-AA17-10101871FD54}" destId="{D701EFBB-AB57-4AF6-8140-8BAF80D9F2A3}" srcOrd="4" destOrd="0" presId="urn:microsoft.com/office/officeart/2005/8/layout/list1"/>
    <dgm:cxn modelId="{DF34FF25-3FC6-48AC-A09A-14A6634E5092}" type="presParOf" srcId="{D701EFBB-AB57-4AF6-8140-8BAF80D9F2A3}" destId="{E7DE9B87-D0BD-46D2-9B14-185662D193E8}" srcOrd="0" destOrd="0" presId="urn:microsoft.com/office/officeart/2005/8/layout/list1"/>
    <dgm:cxn modelId="{6D22B3B4-F4C6-4787-95A4-1B6C19B995AD}" type="presParOf" srcId="{D701EFBB-AB57-4AF6-8140-8BAF80D9F2A3}" destId="{FEBCC92F-5B1F-45E5-A6BB-E35243DF2AD9}" srcOrd="1" destOrd="0" presId="urn:microsoft.com/office/officeart/2005/8/layout/list1"/>
    <dgm:cxn modelId="{5F8A3FED-9AF7-4C62-B7F5-1FF47FA2372D}" type="presParOf" srcId="{91670B1D-1402-48A6-AA17-10101871FD54}" destId="{AC78E6D1-865C-4053-8932-11F33758CBA9}" srcOrd="5" destOrd="0" presId="urn:microsoft.com/office/officeart/2005/8/layout/list1"/>
    <dgm:cxn modelId="{5D6607E9-272D-461F-BE98-ACFEABF50997}" type="presParOf" srcId="{91670B1D-1402-48A6-AA17-10101871FD54}" destId="{89732A23-B30B-42D8-B8C4-076912ED4E79}" srcOrd="6" destOrd="0" presId="urn:microsoft.com/office/officeart/2005/8/layout/list1"/>
    <dgm:cxn modelId="{69B05A79-7CC8-4075-9174-43E5AC87D185}" type="presParOf" srcId="{91670B1D-1402-48A6-AA17-10101871FD54}" destId="{CDA07BFF-CB0E-4AC1-9BDE-4A705227FDA0}" srcOrd="7" destOrd="0" presId="urn:microsoft.com/office/officeart/2005/8/layout/list1"/>
    <dgm:cxn modelId="{3B0FE304-0DCC-4AB4-AA3D-A6C85455DF95}" type="presParOf" srcId="{91670B1D-1402-48A6-AA17-10101871FD54}" destId="{9182D860-DBA4-4C3F-B15E-8B4D4F52FA7B}" srcOrd="8" destOrd="0" presId="urn:microsoft.com/office/officeart/2005/8/layout/list1"/>
    <dgm:cxn modelId="{B29B9401-A56D-480F-B707-2AB48EAECD0D}" type="presParOf" srcId="{9182D860-DBA4-4C3F-B15E-8B4D4F52FA7B}" destId="{13A0AC92-2C54-49C4-9A18-BE863AA1A77C}" srcOrd="0" destOrd="0" presId="urn:microsoft.com/office/officeart/2005/8/layout/list1"/>
    <dgm:cxn modelId="{739496CB-9535-4367-8218-F3C774D277A4}" type="presParOf" srcId="{9182D860-DBA4-4C3F-B15E-8B4D4F52FA7B}" destId="{E805444C-C41F-41CB-BB9C-0727ABE6AC64}" srcOrd="1" destOrd="0" presId="urn:microsoft.com/office/officeart/2005/8/layout/list1"/>
    <dgm:cxn modelId="{2F5DB38B-6D72-4AEB-B20E-AE8F09EE88CA}" type="presParOf" srcId="{91670B1D-1402-48A6-AA17-10101871FD54}" destId="{0E589876-BF65-4632-B814-DB8E88E0158A}" srcOrd="9" destOrd="0" presId="urn:microsoft.com/office/officeart/2005/8/layout/list1"/>
    <dgm:cxn modelId="{6DA9FB9B-80D8-41A7-A37D-099A608E8149}" type="presParOf" srcId="{91670B1D-1402-48A6-AA17-10101871FD54}" destId="{1BE1F437-D903-4EAD-B4D7-120BF83DFBF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CF3BD7-82E3-465B-812F-EBAE9B5A6D39}" type="doc">
      <dgm:prSet loTypeId="urn:microsoft.com/office/officeart/2005/8/layout/list1" loCatId="list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3E589273-3BB6-493E-8B02-5C063441E45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Преподаваемый предмет в пределах требований федеральных государственных образовательных стандартов и основной общеобразовательной программы, его истории и места в мировой культуре и науке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D18EBF47-6F47-47EA-B620-8FB010F1C327}" type="parTrans" cxnId="{88EFBD06-EEA4-4452-8D75-C6D910ABB0C3}">
      <dgm:prSet/>
      <dgm:spPr/>
      <dgm:t>
        <a:bodyPr/>
        <a:lstStyle/>
        <a:p>
          <a:endParaRPr lang="ru-RU"/>
        </a:p>
      </dgm:t>
    </dgm:pt>
    <dgm:pt modelId="{2ABDCCFE-4546-4A3F-9A81-3F4C2253CC7E}" type="sibTrans" cxnId="{88EFBD06-EEA4-4452-8D75-C6D910ABB0C3}">
      <dgm:prSet/>
      <dgm:spPr/>
      <dgm:t>
        <a:bodyPr/>
        <a:lstStyle/>
        <a:p>
          <a:endParaRPr lang="ru-RU"/>
        </a:p>
      </dgm:t>
    </dgm:pt>
    <dgm:pt modelId="{4D4BC8AA-E228-4135-B305-C05193F600D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Основы 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психодидактики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, поликультурного образования, закономерностей поведения в социальных сетях</a:t>
          </a:r>
        </a:p>
      </dgm:t>
    </dgm:pt>
    <dgm:pt modelId="{063CC1BD-74DC-443B-86DA-84C7AEB0F0AC}" type="parTrans" cxnId="{C1EB8291-0879-4C25-97B7-570921B66B9A}">
      <dgm:prSet/>
      <dgm:spPr/>
      <dgm:t>
        <a:bodyPr/>
        <a:lstStyle/>
        <a:p>
          <a:endParaRPr lang="ru-RU"/>
        </a:p>
      </dgm:t>
    </dgm:pt>
    <dgm:pt modelId="{FB4266B6-6099-43C9-BEC8-34CFD2A4C533}" type="sibTrans" cxnId="{C1EB8291-0879-4C25-97B7-570921B66B9A}">
      <dgm:prSet/>
      <dgm:spPr/>
      <dgm:t>
        <a:bodyPr/>
        <a:lstStyle/>
        <a:p>
          <a:endParaRPr lang="ru-RU"/>
        </a:p>
      </dgm:t>
    </dgm:pt>
    <dgm:pt modelId="{188B30C0-06B4-42EE-A602-F1D9FAA2974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Основы методики преподавания, основные принципы 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деятельностного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 подхода, виды и приемы современных педагогических технологий</a:t>
          </a:r>
        </a:p>
      </dgm:t>
    </dgm:pt>
    <dgm:pt modelId="{5A4535E0-51FD-4922-92DB-7B15CCCDACA4}" type="parTrans" cxnId="{143C0597-FFE9-454F-BA1C-EECF77C0E7EC}">
      <dgm:prSet/>
      <dgm:spPr/>
      <dgm:t>
        <a:bodyPr/>
        <a:lstStyle/>
        <a:p>
          <a:endParaRPr lang="ru-RU"/>
        </a:p>
      </dgm:t>
    </dgm:pt>
    <dgm:pt modelId="{64D93B8C-E9BB-4F40-A811-65913E0A5F66}" type="sibTrans" cxnId="{143C0597-FFE9-454F-BA1C-EECF77C0E7EC}">
      <dgm:prSet/>
      <dgm:spPr/>
      <dgm:t>
        <a:bodyPr/>
        <a:lstStyle/>
        <a:p>
          <a:endParaRPr lang="ru-RU"/>
        </a:p>
      </dgm:t>
    </dgm:pt>
    <dgm:pt modelId="{91670B1D-1402-48A6-AA17-10101871FD54}" type="pres">
      <dgm:prSet presAssocID="{D1CF3BD7-82E3-465B-812F-EBAE9B5A6D3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8D0E8D-6DB2-485C-B693-3834B9955A25}" type="pres">
      <dgm:prSet presAssocID="{3E589273-3BB6-493E-8B02-5C063441E454}" presName="parentLin" presStyleCnt="0"/>
      <dgm:spPr/>
    </dgm:pt>
    <dgm:pt modelId="{B4AA450E-E8DD-4381-8730-17027078B5C6}" type="pres">
      <dgm:prSet presAssocID="{3E589273-3BB6-493E-8B02-5C063441E45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EFD362D-E741-4D36-8447-DBF8E7300521}" type="pres">
      <dgm:prSet presAssocID="{3E589273-3BB6-493E-8B02-5C063441E454}" presName="parentText" presStyleLbl="node1" presStyleIdx="0" presStyleCnt="3" custScaleX="134805" custScaleY="5064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2B7E2-FAB9-44AA-AD54-BE85B09E3A97}" type="pres">
      <dgm:prSet presAssocID="{3E589273-3BB6-493E-8B02-5C063441E454}" presName="negativeSpace" presStyleCnt="0"/>
      <dgm:spPr/>
    </dgm:pt>
    <dgm:pt modelId="{87B515A2-9B1B-471E-AB69-0EE3B10CEB6F}" type="pres">
      <dgm:prSet presAssocID="{3E589273-3BB6-493E-8B02-5C063441E454}" presName="childText" presStyleLbl="conFgAcc1" presStyleIdx="0" presStyleCnt="3">
        <dgm:presLayoutVars>
          <dgm:bulletEnabled val="1"/>
        </dgm:presLayoutVars>
      </dgm:prSet>
      <dgm:spPr/>
    </dgm:pt>
    <dgm:pt modelId="{CF1AE1E7-A96E-4A24-BC1C-6FDB5500D77B}" type="pres">
      <dgm:prSet presAssocID="{2ABDCCFE-4546-4A3F-9A81-3F4C2253CC7E}" presName="spaceBetweenRectangles" presStyleCnt="0"/>
      <dgm:spPr/>
    </dgm:pt>
    <dgm:pt modelId="{D701EFBB-AB57-4AF6-8140-8BAF80D9F2A3}" type="pres">
      <dgm:prSet presAssocID="{4D4BC8AA-E228-4135-B305-C05193F600D6}" presName="parentLin" presStyleCnt="0"/>
      <dgm:spPr/>
    </dgm:pt>
    <dgm:pt modelId="{E7DE9B87-D0BD-46D2-9B14-185662D193E8}" type="pres">
      <dgm:prSet presAssocID="{4D4BC8AA-E228-4135-B305-C05193F600D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EBCC92F-5B1F-45E5-A6BB-E35243DF2AD9}" type="pres">
      <dgm:prSet presAssocID="{4D4BC8AA-E228-4135-B305-C05193F600D6}" presName="parentText" presStyleLbl="node1" presStyleIdx="1" presStyleCnt="3" custScaleX="134805" custScaleY="5660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8E6D1-865C-4053-8932-11F33758CBA9}" type="pres">
      <dgm:prSet presAssocID="{4D4BC8AA-E228-4135-B305-C05193F600D6}" presName="negativeSpace" presStyleCnt="0"/>
      <dgm:spPr/>
    </dgm:pt>
    <dgm:pt modelId="{89732A23-B30B-42D8-B8C4-076912ED4E79}" type="pres">
      <dgm:prSet presAssocID="{4D4BC8AA-E228-4135-B305-C05193F600D6}" presName="childText" presStyleLbl="conFgAcc1" presStyleIdx="1" presStyleCnt="3">
        <dgm:presLayoutVars>
          <dgm:bulletEnabled val="1"/>
        </dgm:presLayoutVars>
      </dgm:prSet>
      <dgm:spPr/>
    </dgm:pt>
    <dgm:pt modelId="{CDA07BFF-CB0E-4AC1-9BDE-4A705227FDA0}" type="pres">
      <dgm:prSet presAssocID="{FB4266B6-6099-43C9-BEC8-34CFD2A4C533}" presName="spaceBetweenRectangles" presStyleCnt="0"/>
      <dgm:spPr/>
    </dgm:pt>
    <dgm:pt modelId="{9182D860-DBA4-4C3F-B15E-8B4D4F52FA7B}" type="pres">
      <dgm:prSet presAssocID="{188B30C0-06B4-42EE-A602-F1D9FAA29747}" presName="parentLin" presStyleCnt="0"/>
      <dgm:spPr/>
    </dgm:pt>
    <dgm:pt modelId="{13A0AC92-2C54-49C4-9A18-BE863AA1A77C}" type="pres">
      <dgm:prSet presAssocID="{188B30C0-06B4-42EE-A602-F1D9FAA2974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805444C-C41F-41CB-BB9C-0727ABE6AC64}" type="pres">
      <dgm:prSet presAssocID="{188B30C0-06B4-42EE-A602-F1D9FAA29747}" presName="parentText" presStyleLbl="node1" presStyleIdx="2" presStyleCnt="3" custScaleX="136903" custScaleY="4783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89876-BF65-4632-B814-DB8E88E0158A}" type="pres">
      <dgm:prSet presAssocID="{188B30C0-06B4-42EE-A602-F1D9FAA29747}" presName="negativeSpace" presStyleCnt="0"/>
      <dgm:spPr/>
    </dgm:pt>
    <dgm:pt modelId="{1BE1F437-D903-4EAD-B4D7-120BF83DFBF1}" type="pres">
      <dgm:prSet presAssocID="{188B30C0-06B4-42EE-A602-F1D9FAA29747}" presName="childText" presStyleLbl="conFgAcc1" presStyleIdx="2" presStyleCnt="3" custLinFactNeighborX="-1204" custLinFactNeighborY="-14257">
        <dgm:presLayoutVars>
          <dgm:bulletEnabled val="1"/>
        </dgm:presLayoutVars>
      </dgm:prSet>
      <dgm:spPr/>
    </dgm:pt>
  </dgm:ptLst>
  <dgm:cxnLst>
    <dgm:cxn modelId="{143C0597-FFE9-454F-BA1C-EECF77C0E7EC}" srcId="{D1CF3BD7-82E3-465B-812F-EBAE9B5A6D39}" destId="{188B30C0-06B4-42EE-A602-F1D9FAA29747}" srcOrd="2" destOrd="0" parTransId="{5A4535E0-51FD-4922-92DB-7B15CCCDACA4}" sibTransId="{64D93B8C-E9BB-4F40-A811-65913E0A5F66}"/>
    <dgm:cxn modelId="{88EFBD06-EEA4-4452-8D75-C6D910ABB0C3}" srcId="{D1CF3BD7-82E3-465B-812F-EBAE9B5A6D39}" destId="{3E589273-3BB6-493E-8B02-5C063441E454}" srcOrd="0" destOrd="0" parTransId="{D18EBF47-6F47-47EA-B620-8FB010F1C327}" sibTransId="{2ABDCCFE-4546-4A3F-9A81-3F4C2253CC7E}"/>
    <dgm:cxn modelId="{A491074D-91FB-411C-9247-F3F6FD59C724}" type="presOf" srcId="{4D4BC8AA-E228-4135-B305-C05193F600D6}" destId="{FEBCC92F-5B1F-45E5-A6BB-E35243DF2AD9}" srcOrd="1" destOrd="0" presId="urn:microsoft.com/office/officeart/2005/8/layout/list1"/>
    <dgm:cxn modelId="{314D3420-86CE-4EE0-B7DA-B01C298A3379}" type="presOf" srcId="{D1CF3BD7-82E3-465B-812F-EBAE9B5A6D39}" destId="{91670B1D-1402-48A6-AA17-10101871FD54}" srcOrd="0" destOrd="0" presId="urn:microsoft.com/office/officeart/2005/8/layout/list1"/>
    <dgm:cxn modelId="{439B9B16-B372-4066-803B-80F62BD39ADE}" type="presOf" srcId="{3E589273-3BB6-493E-8B02-5C063441E454}" destId="{B4AA450E-E8DD-4381-8730-17027078B5C6}" srcOrd="0" destOrd="0" presId="urn:microsoft.com/office/officeart/2005/8/layout/list1"/>
    <dgm:cxn modelId="{E0689586-FF68-4AB9-8882-AE79D7EB790E}" type="presOf" srcId="{3E589273-3BB6-493E-8B02-5C063441E454}" destId="{8EFD362D-E741-4D36-8447-DBF8E7300521}" srcOrd="1" destOrd="0" presId="urn:microsoft.com/office/officeart/2005/8/layout/list1"/>
    <dgm:cxn modelId="{C1EB8291-0879-4C25-97B7-570921B66B9A}" srcId="{D1CF3BD7-82E3-465B-812F-EBAE9B5A6D39}" destId="{4D4BC8AA-E228-4135-B305-C05193F600D6}" srcOrd="1" destOrd="0" parTransId="{063CC1BD-74DC-443B-86DA-84C7AEB0F0AC}" sibTransId="{FB4266B6-6099-43C9-BEC8-34CFD2A4C533}"/>
    <dgm:cxn modelId="{5F732509-2E5D-4330-964B-36B4BB2E55D9}" type="presOf" srcId="{188B30C0-06B4-42EE-A602-F1D9FAA29747}" destId="{13A0AC92-2C54-49C4-9A18-BE863AA1A77C}" srcOrd="0" destOrd="0" presId="urn:microsoft.com/office/officeart/2005/8/layout/list1"/>
    <dgm:cxn modelId="{267E540A-5A43-4ECF-98AE-6AE9357CC735}" type="presOf" srcId="{4D4BC8AA-E228-4135-B305-C05193F600D6}" destId="{E7DE9B87-D0BD-46D2-9B14-185662D193E8}" srcOrd="0" destOrd="0" presId="urn:microsoft.com/office/officeart/2005/8/layout/list1"/>
    <dgm:cxn modelId="{6C1C2608-A430-4500-B328-71B9E055B99B}" type="presOf" srcId="{188B30C0-06B4-42EE-A602-F1D9FAA29747}" destId="{E805444C-C41F-41CB-BB9C-0727ABE6AC64}" srcOrd="1" destOrd="0" presId="urn:microsoft.com/office/officeart/2005/8/layout/list1"/>
    <dgm:cxn modelId="{73E73E2A-80D4-4E74-A00B-4F0BF6D6741C}" type="presParOf" srcId="{91670B1D-1402-48A6-AA17-10101871FD54}" destId="{178D0E8D-6DB2-485C-B693-3834B9955A25}" srcOrd="0" destOrd="0" presId="urn:microsoft.com/office/officeart/2005/8/layout/list1"/>
    <dgm:cxn modelId="{8184F525-213C-4347-A7E5-4E5D3844E5D7}" type="presParOf" srcId="{178D0E8D-6DB2-485C-B693-3834B9955A25}" destId="{B4AA450E-E8DD-4381-8730-17027078B5C6}" srcOrd="0" destOrd="0" presId="urn:microsoft.com/office/officeart/2005/8/layout/list1"/>
    <dgm:cxn modelId="{057E901D-F973-4E0E-9C5B-6122F0AB2462}" type="presParOf" srcId="{178D0E8D-6DB2-485C-B693-3834B9955A25}" destId="{8EFD362D-E741-4D36-8447-DBF8E7300521}" srcOrd="1" destOrd="0" presId="urn:microsoft.com/office/officeart/2005/8/layout/list1"/>
    <dgm:cxn modelId="{B7B7A984-7E47-493E-977B-D592CB1FA066}" type="presParOf" srcId="{91670B1D-1402-48A6-AA17-10101871FD54}" destId="{C812B7E2-FAB9-44AA-AD54-BE85B09E3A97}" srcOrd="1" destOrd="0" presId="urn:microsoft.com/office/officeart/2005/8/layout/list1"/>
    <dgm:cxn modelId="{B3020DFE-AA55-45AE-9A5D-0BB481ABE525}" type="presParOf" srcId="{91670B1D-1402-48A6-AA17-10101871FD54}" destId="{87B515A2-9B1B-471E-AB69-0EE3B10CEB6F}" srcOrd="2" destOrd="0" presId="urn:microsoft.com/office/officeart/2005/8/layout/list1"/>
    <dgm:cxn modelId="{2FAF795A-43F2-4679-8904-BC158BE61CD7}" type="presParOf" srcId="{91670B1D-1402-48A6-AA17-10101871FD54}" destId="{CF1AE1E7-A96E-4A24-BC1C-6FDB5500D77B}" srcOrd="3" destOrd="0" presId="urn:microsoft.com/office/officeart/2005/8/layout/list1"/>
    <dgm:cxn modelId="{E31CFD7C-30E3-4255-A1F4-ED3BC237775B}" type="presParOf" srcId="{91670B1D-1402-48A6-AA17-10101871FD54}" destId="{D701EFBB-AB57-4AF6-8140-8BAF80D9F2A3}" srcOrd="4" destOrd="0" presId="urn:microsoft.com/office/officeart/2005/8/layout/list1"/>
    <dgm:cxn modelId="{C07327E7-5284-4FEB-9A58-EE4A25749683}" type="presParOf" srcId="{D701EFBB-AB57-4AF6-8140-8BAF80D9F2A3}" destId="{E7DE9B87-D0BD-46D2-9B14-185662D193E8}" srcOrd="0" destOrd="0" presId="urn:microsoft.com/office/officeart/2005/8/layout/list1"/>
    <dgm:cxn modelId="{F5F510EF-20F7-47AE-9757-A7A2B2C7162E}" type="presParOf" srcId="{D701EFBB-AB57-4AF6-8140-8BAF80D9F2A3}" destId="{FEBCC92F-5B1F-45E5-A6BB-E35243DF2AD9}" srcOrd="1" destOrd="0" presId="urn:microsoft.com/office/officeart/2005/8/layout/list1"/>
    <dgm:cxn modelId="{61464225-24EA-485B-80C2-0F9C5ECBCA78}" type="presParOf" srcId="{91670B1D-1402-48A6-AA17-10101871FD54}" destId="{AC78E6D1-865C-4053-8932-11F33758CBA9}" srcOrd="5" destOrd="0" presId="urn:microsoft.com/office/officeart/2005/8/layout/list1"/>
    <dgm:cxn modelId="{90D5FF10-59A2-48F7-BD7E-3025F09AA2CD}" type="presParOf" srcId="{91670B1D-1402-48A6-AA17-10101871FD54}" destId="{89732A23-B30B-42D8-B8C4-076912ED4E79}" srcOrd="6" destOrd="0" presId="urn:microsoft.com/office/officeart/2005/8/layout/list1"/>
    <dgm:cxn modelId="{B9BB0C11-CD26-4AE2-80F1-693FDF920E70}" type="presParOf" srcId="{91670B1D-1402-48A6-AA17-10101871FD54}" destId="{CDA07BFF-CB0E-4AC1-9BDE-4A705227FDA0}" srcOrd="7" destOrd="0" presId="urn:microsoft.com/office/officeart/2005/8/layout/list1"/>
    <dgm:cxn modelId="{32D964F3-DF59-4373-B21F-41FE59CD5AA6}" type="presParOf" srcId="{91670B1D-1402-48A6-AA17-10101871FD54}" destId="{9182D860-DBA4-4C3F-B15E-8B4D4F52FA7B}" srcOrd="8" destOrd="0" presId="urn:microsoft.com/office/officeart/2005/8/layout/list1"/>
    <dgm:cxn modelId="{000FAA98-E96E-4547-93F6-D5214D149B55}" type="presParOf" srcId="{9182D860-DBA4-4C3F-B15E-8B4D4F52FA7B}" destId="{13A0AC92-2C54-49C4-9A18-BE863AA1A77C}" srcOrd="0" destOrd="0" presId="urn:microsoft.com/office/officeart/2005/8/layout/list1"/>
    <dgm:cxn modelId="{90C40B08-7D78-4D35-B78C-A2326D261511}" type="presParOf" srcId="{9182D860-DBA4-4C3F-B15E-8B4D4F52FA7B}" destId="{E805444C-C41F-41CB-BB9C-0727ABE6AC64}" srcOrd="1" destOrd="0" presId="urn:microsoft.com/office/officeart/2005/8/layout/list1"/>
    <dgm:cxn modelId="{FF0750CB-281D-4C70-BD9A-D323723FFFA8}" type="presParOf" srcId="{91670B1D-1402-48A6-AA17-10101871FD54}" destId="{0E589876-BF65-4632-B814-DB8E88E0158A}" srcOrd="9" destOrd="0" presId="urn:microsoft.com/office/officeart/2005/8/layout/list1"/>
    <dgm:cxn modelId="{1303E9D4-600E-410F-BA0D-A4AA5D97344F}" type="presParOf" srcId="{91670B1D-1402-48A6-AA17-10101871FD54}" destId="{1BE1F437-D903-4EAD-B4D7-120BF83DFBF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A9EB80-818B-4272-8836-29A7F15FB172}">
      <dsp:nvSpPr>
        <dsp:cNvPr id="0" name=""/>
        <dsp:cNvSpPr/>
      </dsp:nvSpPr>
      <dsp:spPr>
        <a:xfrm>
          <a:off x="0" y="0"/>
          <a:ext cx="3168351" cy="316835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4CD1C-AC1B-4153-91C9-1CE182CF0B81}">
      <dsp:nvSpPr>
        <dsp:cNvPr id="0" name=""/>
        <dsp:cNvSpPr/>
      </dsp:nvSpPr>
      <dsp:spPr>
        <a:xfrm>
          <a:off x="1522506" y="0"/>
          <a:ext cx="6645424" cy="31683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Педагогическая деятельность по проектированию и реализации образовательного процесса в образовательных организациях  дошкольного, начального общего, основного общего, среднего общего образования</a:t>
          </a:r>
          <a:endParaRPr lang="ru-RU" sz="3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1522506" y="0"/>
        <a:ext cx="6645424" cy="316835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B515A2-9B1B-471E-AB69-0EE3B10CEB6F}">
      <dsp:nvSpPr>
        <dsp:cNvPr id="0" name=""/>
        <dsp:cNvSpPr/>
      </dsp:nvSpPr>
      <dsp:spPr>
        <a:xfrm>
          <a:off x="0" y="1323050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D362D-E741-4D36-8447-DBF8E7300521}">
      <dsp:nvSpPr>
        <dsp:cNvPr id="0" name=""/>
        <dsp:cNvSpPr/>
      </dsp:nvSpPr>
      <dsp:spPr>
        <a:xfrm>
          <a:off x="446013" y="410848"/>
          <a:ext cx="6244190" cy="9860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Разработка и реализация программ учебных дисциплин в рамках основной общеобразовательной программы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446013" y="410848"/>
        <a:ext cx="6244190" cy="986001"/>
      </dsp:txXfrm>
    </dsp:sp>
    <dsp:sp modelId="{89732A23-B30B-42D8-B8C4-076912ED4E79}">
      <dsp:nvSpPr>
        <dsp:cNvPr id="0" name=""/>
        <dsp:cNvSpPr/>
      </dsp:nvSpPr>
      <dsp:spPr>
        <a:xfrm>
          <a:off x="0" y="2536410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BCC92F-5B1F-45E5-A6BB-E35243DF2AD9}">
      <dsp:nvSpPr>
        <dsp:cNvPr id="0" name=""/>
        <dsp:cNvSpPr/>
      </dsp:nvSpPr>
      <dsp:spPr>
        <a:xfrm>
          <a:off x="446013" y="1476050"/>
          <a:ext cx="6244190" cy="1134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Участие в разработке и реализации программы развития образовательной организации в целях создания безопасной и комфортной образовательной среды</a:t>
          </a:r>
        </a:p>
      </dsp:txBody>
      <dsp:txXfrm>
        <a:off x="446013" y="1476050"/>
        <a:ext cx="6244190" cy="1134159"/>
      </dsp:txXfrm>
    </dsp:sp>
    <dsp:sp modelId="{1BE1F437-D903-4EAD-B4D7-120BF83DFBF1}">
      <dsp:nvSpPr>
        <dsp:cNvPr id="0" name=""/>
        <dsp:cNvSpPr/>
      </dsp:nvSpPr>
      <dsp:spPr>
        <a:xfrm>
          <a:off x="0" y="3674100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5444C-C41F-41CB-BB9C-0727ABE6AC64}">
      <dsp:nvSpPr>
        <dsp:cNvPr id="0" name=""/>
        <dsp:cNvSpPr/>
      </dsp:nvSpPr>
      <dsp:spPr>
        <a:xfrm>
          <a:off x="446013" y="2689410"/>
          <a:ext cx="6244190" cy="10584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Систематический анализ эффективности учебных занятий и подходов к обучению</a:t>
          </a:r>
        </a:p>
      </dsp:txBody>
      <dsp:txXfrm>
        <a:off x="446013" y="2689410"/>
        <a:ext cx="6244190" cy="1058489"/>
      </dsp:txXfrm>
    </dsp:sp>
    <dsp:sp modelId="{7D601858-4E46-4FDC-9F23-4CB0C71B2EFD}">
      <dsp:nvSpPr>
        <dsp:cNvPr id="0" name=""/>
        <dsp:cNvSpPr/>
      </dsp:nvSpPr>
      <dsp:spPr>
        <a:xfrm>
          <a:off x="0" y="4514799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505035-5C13-46F6-BDB9-24841A2C29F6}">
      <dsp:nvSpPr>
        <dsp:cNvPr id="0" name=""/>
        <dsp:cNvSpPr/>
      </dsp:nvSpPr>
      <dsp:spPr>
        <a:xfrm>
          <a:off x="446013" y="3827100"/>
          <a:ext cx="6244190" cy="7614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Формирование мотивации к обучению и др.</a:t>
          </a:r>
        </a:p>
      </dsp:txBody>
      <dsp:txXfrm>
        <a:off x="446013" y="3827100"/>
        <a:ext cx="6244190" cy="7614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B515A2-9B1B-471E-AB69-0EE3B10CEB6F}">
      <dsp:nvSpPr>
        <dsp:cNvPr id="0" name=""/>
        <dsp:cNvSpPr/>
      </dsp:nvSpPr>
      <dsp:spPr>
        <a:xfrm>
          <a:off x="0" y="1349933"/>
          <a:ext cx="8928992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D362D-E741-4D36-8447-DBF8E7300521}">
      <dsp:nvSpPr>
        <dsp:cNvPr id="0" name=""/>
        <dsp:cNvSpPr/>
      </dsp:nvSpPr>
      <dsp:spPr>
        <a:xfrm>
          <a:off x="446013" y="255290"/>
          <a:ext cx="8417481" cy="11832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Владеть формами и методами обучения, в том числе выходящими за рамки учебных занятий: проектная деятельность, лабораторные эксперименты, полевая практика и т.п.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446013" y="255290"/>
        <a:ext cx="8417481" cy="1183202"/>
      </dsp:txXfrm>
    </dsp:sp>
    <dsp:sp modelId="{89732A23-B30B-42D8-B8C4-076912ED4E79}">
      <dsp:nvSpPr>
        <dsp:cNvPr id="0" name=""/>
        <dsp:cNvSpPr/>
      </dsp:nvSpPr>
      <dsp:spPr>
        <a:xfrm>
          <a:off x="0" y="3279929"/>
          <a:ext cx="8928992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BCC92F-5B1F-45E5-A6BB-E35243DF2AD9}">
      <dsp:nvSpPr>
        <dsp:cNvPr id="0" name=""/>
        <dsp:cNvSpPr/>
      </dsp:nvSpPr>
      <dsp:spPr>
        <a:xfrm>
          <a:off x="446013" y="1533533"/>
          <a:ext cx="8417481" cy="18349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Использовать и апробировать специальные подходы к обучению в целях включения в образовательный процесс всех обучающихся, в том числе с особыми потребностями в образовании: обучающихся, проявивших выдающиеся способности; обучающихся, для которых русский язык не является родным; обучающихся с ограниченными возможностями здоровья</a:t>
          </a:r>
        </a:p>
      </dsp:txBody>
      <dsp:txXfrm>
        <a:off x="446013" y="1533533"/>
        <a:ext cx="8417481" cy="1834956"/>
      </dsp:txXfrm>
    </dsp:sp>
    <dsp:sp modelId="{1BE1F437-D903-4EAD-B4D7-120BF83DFBF1}">
      <dsp:nvSpPr>
        <dsp:cNvPr id="0" name=""/>
        <dsp:cNvSpPr/>
      </dsp:nvSpPr>
      <dsp:spPr>
        <a:xfrm>
          <a:off x="0" y="4645157"/>
          <a:ext cx="8928992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5444C-C41F-41CB-BB9C-0727ABE6AC64}">
      <dsp:nvSpPr>
        <dsp:cNvPr id="0" name=""/>
        <dsp:cNvSpPr/>
      </dsp:nvSpPr>
      <dsp:spPr>
        <a:xfrm>
          <a:off x="442525" y="3463529"/>
          <a:ext cx="8481633" cy="12701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Разрабатывать (осваивать) и применять современные психолого-педагогические технологии, основанные на знании законов развития личности и поведения в реальной и виртуальной среде и др.</a:t>
          </a:r>
        </a:p>
      </dsp:txBody>
      <dsp:txXfrm>
        <a:off x="442525" y="3463529"/>
        <a:ext cx="8481633" cy="127018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B515A2-9B1B-471E-AB69-0EE3B10CEB6F}">
      <dsp:nvSpPr>
        <dsp:cNvPr id="0" name=""/>
        <dsp:cNvSpPr/>
      </dsp:nvSpPr>
      <dsp:spPr>
        <a:xfrm>
          <a:off x="0" y="1373550"/>
          <a:ext cx="892899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D362D-E741-4D36-8447-DBF8E7300521}">
      <dsp:nvSpPr>
        <dsp:cNvPr id="0" name=""/>
        <dsp:cNvSpPr/>
      </dsp:nvSpPr>
      <dsp:spPr>
        <a:xfrm>
          <a:off x="446013" y="26077"/>
          <a:ext cx="8417481" cy="14950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Преподаваемый предмет в пределах требований федеральных государственных образовательных стандартов и основной общеобразовательной программы, его истории и места в мировой культуре и науке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446013" y="26077"/>
        <a:ext cx="8417481" cy="1495072"/>
      </dsp:txXfrm>
    </dsp:sp>
    <dsp:sp modelId="{89732A23-B30B-42D8-B8C4-076912ED4E79}">
      <dsp:nvSpPr>
        <dsp:cNvPr id="0" name=""/>
        <dsp:cNvSpPr/>
      </dsp:nvSpPr>
      <dsp:spPr>
        <a:xfrm>
          <a:off x="0" y="3203004"/>
          <a:ext cx="892899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BCC92F-5B1F-45E5-A6BB-E35243DF2AD9}">
      <dsp:nvSpPr>
        <dsp:cNvPr id="0" name=""/>
        <dsp:cNvSpPr/>
      </dsp:nvSpPr>
      <dsp:spPr>
        <a:xfrm>
          <a:off x="446013" y="1679550"/>
          <a:ext cx="8417481" cy="16710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Основы </a:t>
          </a: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психодидактики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, поликультурного образования, закономерностей поведения в социальных сетях</a:t>
          </a:r>
        </a:p>
      </dsp:txBody>
      <dsp:txXfrm>
        <a:off x="446013" y="1679550"/>
        <a:ext cx="8417481" cy="1671053"/>
      </dsp:txXfrm>
    </dsp:sp>
    <dsp:sp modelId="{1BE1F437-D903-4EAD-B4D7-120BF83DFBF1}">
      <dsp:nvSpPr>
        <dsp:cNvPr id="0" name=""/>
        <dsp:cNvSpPr/>
      </dsp:nvSpPr>
      <dsp:spPr>
        <a:xfrm>
          <a:off x="0" y="4752526"/>
          <a:ext cx="892899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5444C-C41F-41CB-BB9C-0727ABE6AC64}">
      <dsp:nvSpPr>
        <dsp:cNvPr id="0" name=""/>
        <dsp:cNvSpPr/>
      </dsp:nvSpPr>
      <dsp:spPr>
        <a:xfrm>
          <a:off x="442525" y="3509004"/>
          <a:ext cx="8481633" cy="1412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Основы методики преподавания, основные принципы </a:t>
          </a: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деятельностного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 подхода, виды и приемы современных педагогических технологий</a:t>
          </a:r>
        </a:p>
      </dsp:txBody>
      <dsp:txXfrm>
        <a:off x="442525" y="3509004"/>
        <a:ext cx="8481633" cy="14121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246B06BF-CBD2-41A7-876E-0573DC4847BF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4F1B96D5-95F0-467C-B32A-59A90F2D9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84138" y="52388"/>
          <a:ext cx="8980487" cy="4813300"/>
        </p:xfrm>
        <a:graphic>
          <a:graphicData uri="http://schemas.openxmlformats.org/presentationml/2006/ole">
            <p:oleObj spid="_x0000_s75777" name="Image" r:id="rId3" imgW="8673016" imgH="4647619" progId="">
              <p:embed/>
            </p:oleObj>
          </a:graphicData>
        </a:graphic>
      </p:graphicFrame>
      <p:sp>
        <p:nvSpPr>
          <p:cNvPr id="5" name="Rectangle 18"/>
          <p:cNvSpPr>
            <a:spLocks noChangeArrowheads="1"/>
          </p:cNvSpPr>
          <p:nvPr/>
        </p:nvSpPr>
        <p:spPr bwMode="gray">
          <a:xfrm>
            <a:off x="33338" y="4868863"/>
            <a:ext cx="9091612" cy="19399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>
              <a:cs typeface="+mn-cs"/>
            </a:endParaRPr>
          </a:p>
        </p:txBody>
      </p:sp>
      <p:sp>
        <p:nvSpPr>
          <p:cNvPr id="6" name="Rectangle 26"/>
          <p:cNvSpPr>
            <a:spLocks noChangeArrowheads="1"/>
          </p:cNvSpPr>
          <p:nvPr/>
        </p:nvSpPr>
        <p:spPr bwMode="gray">
          <a:xfrm>
            <a:off x="2617788" y="4868863"/>
            <a:ext cx="6526212" cy="3841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>
              <a:cs typeface="+mn-cs"/>
            </a:endParaRPr>
          </a:p>
        </p:txBody>
      </p: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-6350" y="0"/>
            <a:ext cx="9155113" cy="6859588"/>
            <a:chOff x="0" y="0"/>
            <a:chExt cx="5764" cy="4321"/>
          </a:xfrm>
        </p:grpSpPr>
        <p:sp>
          <p:nvSpPr>
            <p:cNvPr id="8" name="AutoShape 20"/>
            <p:cNvSpPr>
              <a:spLocks noChangeArrowheads="1"/>
            </p:cNvSpPr>
            <p:nvPr/>
          </p:nvSpPr>
          <p:spPr bwMode="gray">
            <a:xfrm>
              <a:off x="27" y="24"/>
              <a:ext cx="5712" cy="4274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" name="Freeform 21"/>
            <p:cNvSpPr>
              <a:spLocks/>
            </p:cNvSpPr>
            <p:nvPr/>
          </p:nvSpPr>
          <p:spPr bwMode="gray">
            <a:xfrm>
              <a:off x="0" y="0"/>
              <a:ext cx="288" cy="282"/>
            </a:xfrm>
            <a:custGeom>
              <a:avLst/>
              <a:gdLst/>
              <a:ahLst/>
              <a:cxnLst>
                <a:cxn ang="0">
                  <a:pos x="2" y="282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2">
                  <a:moveTo>
                    <a:pt x="2" y="282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" name="Freeform 22"/>
            <p:cNvSpPr>
              <a:spLocks/>
            </p:cNvSpPr>
            <p:nvPr/>
          </p:nvSpPr>
          <p:spPr bwMode="gray">
            <a:xfrm>
              <a:off x="5" y="3985"/>
              <a:ext cx="244" cy="336"/>
            </a:xfrm>
            <a:custGeom>
              <a:avLst/>
              <a:gdLst/>
              <a:ahLst/>
              <a:cxnLst>
                <a:cxn ang="0">
                  <a:pos x="243" y="335"/>
                </a:cxn>
                <a:cxn ang="0">
                  <a:pos x="122" y="239"/>
                </a:cxn>
                <a:cxn ang="0">
                  <a:pos x="30" y="144"/>
                </a:cxn>
                <a:cxn ang="0">
                  <a:pos x="0" y="0"/>
                </a:cxn>
                <a:cxn ang="0">
                  <a:pos x="1" y="336"/>
                </a:cxn>
              </a:cxnLst>
              <a:rect l="0" t="0" r="r" b="b"/>
              <a:pathLst>
                <a:path w="243" h="336">
                  <a:moveTo>
                    <a:pt x="243" y="335"/>
                  </a:moveTo>
                  <a:lnTo>
                    <a:pt x="122" y="239"/>
                  </a:lnTo>
                  <a:lnTo>
                    <a:pt x="30" y="144"/>
                  </a:lnTo>
                  <a:lnTo>
                    <a:pt x="0" y="0"/>
                  </a:lnTo>
                  <a:lnTo>
                    <a:pt x="1" y="336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" name="Freeform 23"/>
            <p:cNvSpPr>
              <a:spLocks/>
            </p:cNvSpPr>
            <p:nvPr/>
          </p:nvSpPr>
          <p:spPr bwMode="gray">
            <a:xfrm>
              <a:off x="5511" y="4029"/>
              <a:ext cx="253" cy="290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164" y="144"/>
                </a:cxn>
                <a:cxn ang="0">
                  <a:pos x="98" y="253"/>
                </a:cxn>
                <a:cxn ang="0">
                  <a:pos x="0" y="290"/>
                </a:cxn>
                <a:cxn ang="0">
                  <a:pos x="232" y="287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gray">
            <a:xfrm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82"/>
                </a:cxn>
                <a:cxn ang="0">
                  <a:pos x="252" y="165"/>
                </a:cxn>
                <a:cxn ang="0">
                  <a:pos x="288" y="288"/>
                </a:cxn>
                <a:cxn ang="0">
                  <a:pos x="288" y="0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144" y="82"/>
                  </a:lnTo>
                  <a:lnTo>
                    <a:pt x="252" y="165"/>
                  </a:lnTo>
                  <a:lnTo>
                    <a:pt x="288" y="288"/>
                  </a:lnTo>
                  <a:lnTo>
                    <a:pt x="288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2843213" y="549275"/>
            <a:ext cx="4319587" cy="2232025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>
            <a:lvl1pPr>
              <a:defRPr sz="4400">
                <a:solidFill>
                  <a:srgbClr val="FFFFE7"/>
                </a:solidFill>
              </a:defRPr>
            </a:lvl1pPr>
          </a:lstStyle>
          <a:p>
            <a:r>
              <a:rPr lang="en-US" altLang="ko-KR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2743200" y="4876800"/>
            <a:ext cx="62484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59293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59293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04925"/>
            <a:ext cx="4038600" cy="4943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04925"/>
            <a:ext cx="4038600" cy="4943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73025" y="61913"/>
          <a:ext cx="9017000" cy="1031875"/>
        </p:xfrm>
        <a:graphic>
          <a:graphicData uri="http://schemas.openxmlformats.org/presentationml/2006/ole">
            <p:oleObj spid="_x0000_s1039" name="Image" r:id="rId14" imgW="8609524" imgH="1307937" progId="">
              <p:embed/>
            </p:oleObj>
          </a:graphicData>
        </a:graphic>
      </p:graphicFrame>
      <p:sp>
        <p:nvSpPr>
          <p:cNvPr id="1040" name="Rectangle 16"/>
          <p:cNvSpPr>
            <a:spLocks noChangeArrowheads="1"/>
          </p:cNvSpPr>
          <p:nvPr/>
        </p:nvSpPr>
        <p:spPr bwMode="invGray">
          <a:xfrm>
            <a:off x="63500" y="6453188"/>
            <a:ext cx="8990013" cy="3730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>
              <a:cs typeface="+mn-cs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88900" y="1135063"/>
            <a:ext cx="8955088" cy="5265737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>
              <a:cs typeface="+mn-cs"/>
            </a:endParaRPr>
          </a:p>
        </p:txBody>
      </p:sp>
      <p:sp>
        <p:nvSpPr>
          <p:cNvPr id="1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04925"/>
            <a:ext cx="82296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47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8153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  <a:cs typeface="+mn-cs"/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auto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>
              <a:cs typeface="+mn-cs"/>
            </a:endParaRPr>
          </a:p>
        </p:txBody>
      </p:sp>
      <p:grpSp>
        <p:nvGrpSpPr>
          <p:cNvPr id="1050" name="Group 18"/>
          <p:cNvGrpSpPr>
            <a:grpSpLocks/>
          </p:cNvGrpSpPr>
          <p:nvPr/>
        </p:nvGrpSpPr>
        <p:grpSpPr bwMode="auto">
          <a:xfrm>
            <a:off x="-6350" y="0"/>
            <a:ext cx="9155113" cy="6859588"/>
            <a:chOff x="0" y="0"/>
            <a:chExt cx="5764" cy="4321"/>
          </a:xfrm>
        </p:grpSpPr>
        <p:sp>
          <p:nvSpPr>
            <p:cNvPr id="2" name="AutoShape 19"/>
            <p:cNvSpPr>
              <a:spLocks noChangeArrowheads="1"/>
            </p:cNvSpPr>
            <p:nvPr/>
          </p:nvSpPr>
          <p:spPr bwMode="white">
            <a:xfrm>
              <a:off x="27" y="24"/>
              <a:ext cx="5712" cy="4274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white">
            <a:xfrm>
              <a:off x="0" y="0"/>
              <a:ext cx="288" cy="282"/>
            </a:xfrm>
            <a:custGeom>
              <a:avLst/>
              <a:gdLst/>
              <a:ahLst/>
              <a:cxnLst>
                <a:cxn ang="0">
                  <a:pos x="2" y="282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2">
                  <a:moveTo>
                    <a:pt x="2" y="282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white">
            <a:xfrm>
              <a:off x="5" y="3985"/>
              <a:ext cx="244" cy="336"/>
            </a:xfrm>
            <a:custGeom>
              <a:avLst/>
              <a:gdLst/>
              <a:ahLst/>
              <a:cxnLst>
                <a:cxn ang="0">
                  <a:pos x="243" y="335"/>
                </a:cxn>
                <a:cxn ang="0">
                  <a:pos x="122" y="239"/>
                </a:cxn>
                <a:cxn ang="0">
                  <a:pos x="30" y="144"/>
                </a:cxn>
                <a:cxn ang="0">
                  <a:pos x="0" y="0"/>
                </a:cxn>
                <a:cxn ang="0">
                  <a:pos x="1" y="336"/>
                </a:cxn>
              </a:cxnLst>
              <a:rect l="0" t="0" r="r" b="b"/>
              <a:pathLst>
                <a:path w="243" h="336">
                  <a:moveTo>
                    <a:pt x="243" y="335"/>
                  </a:moveTo>
                  <a:lnTo>
                    <a:pt x="122" y="239"/>
                  </a:lnTo>
                  <a:lnTo>
                    <a:pt x="30" y="144"/>
                  </a:lnTo>
                  <a:lnTo>
                    <a:pt x="0" y="0"/>
                  </a:lnTo>
                  <a:lnTo>
                    <a:pt x="1" y="336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white">
            <a:xfrm>
              <a:off x="5511" y="4029"/>
              <a:ext cx="253" cy="290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164" y="144"/>
                </a:cxn>
                <a:cxn ang="0">
                  <a:pos x="98" y="253"/>
                </a:cxn>
                <a:cxn ang="0">
                  <a:pos x="0" y="290"/>
                </a:cxn>
                <a:cxn ang="0">
                  <a:pos x="232" y="287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" name="Freeform 23"/>
            <p:cNvSpPr>
              <a:spLocks/>
            </p:cNvSpPr>
            <p:nvPr/>
          </p:nvSpPr>
          <p:spPr bwMode="white">
            <a:xfrm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82"/>
                </a:cxn>
                <a:cxn ang="0">
                  <a:pos x="252" y="165"/>
                </a:cxn>
                <a:cxn ang="0">
                  <a:pos x="288" y="288"/>
                </a:cxn>
                <a:cxn ang="0">
                  <a:pos x="288" y="0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144" y="82"/>
                  </a:lnTo>
                  <a:lnTo>
                    <a:pt x="252" y="165"/>
                  </a:lnTo>
                  <a:lnTo>
                    <a:pt x="288" y="288"/>
                  </a:lnTo>
                  <a:lnTo>
                    <a:pt x="288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ru-RU"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1052513"/>
            <a:ext cx="6477000" cy="2881312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КОНЦЕПЦИЯ И СОДЕРЖАНИЕ ПРОФЕССИОНАЛЬНОГО СТАНДАРТА ПЕДАГОГА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2627313" y="4846638"/>
            <a:ext cx="6516687" cy="495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tIns="152352" bIns="38088" anchor="ctr">
            <a:spAutoFit/>
          </a:bodyPr>
          <a:lstStyle/>
          <a:p>
            <a:r>
              <a:rPr lang="ru-RU"/>
              <a:t>Основные особенности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153400" cy="5635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Структура стандарта профессиональной деятельности педагога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41438"/>
            <a:ext cx="9144000" cy="5400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3.1. Обобщенная трудовая функция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2060848"/>
          <a:ext cx="822960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Общепедагогическая функция. Обучение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 Трудовые действия: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196753"/>
          <a:ext cx="8928992" cy="5051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Calibri" pitchFamily="34" charset="0"/>
                <a:cs typeface="Calibri" pitchFamily="34" charset="0"/>
              </a:rPr>
              <a:t>Общепедагогическая функция. Обучение. Необходимые умения: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107504" y="1196753"/>
          <a:ext cx="8928992" cy="5051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Общепедагогическая функция.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Обучение. Необходимые знания: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107504" y="1196753"/>
          <a:ext cx="8928992" cy="5051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2276872"/>
            <a:ext cx="7056784" cy="2123658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>
              <a:rot lat="0" lon="0" rev="600000"/>
            </a:lightRig>
          </a:scene3d>
          <a:sp3d contourW="12700" prstMaterial="plastic">
            <a:bevelT w="12700"/>
            <a:bevelB w="6350" h="82550"/>
            <a:contourClr>
              <a:srgbClr val="0070C0"/>
            </a:contourClr>
          </a:sp3d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Компетенции учителей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начальной школы согласно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Профстандарту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педагога</a:t>
            </a:r>
            <a:endParaRPr lang="ru-RU" sz="4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Трудовые действия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Проектирование учебно-воспитательного процесса с учетом требований ФГОС НОО и уровня развития первоклассников. </a:t>
            </a:r>
          </a:p>
          <a:p>
            <a:pPr lvl="0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Обеспечение последовательного перехода детей от игровой деятельности к учебной посредством применения целевых педагогических приемов. </a:t>
            </a:r>
          </a:p>
          <a:p>
            <a:pPr lvl="0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Формирование у младших школьников предметных и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метапредметных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знаний и умений на уровне, гарантирующем возможность осмысленного изучения программного содержания средней школы, а также закрепление адекватной социальной позиции у обучающихся. </a:t>
            </a:r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Трудовые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04925"/>
            <a:ext cx="8712968" cy="4943475"/>
          </a:xfrm>
        </p:spPr>
        <p:txBody>
          <a:bodyPr/>
          <a:lstStyle/>
          <a:p>
            <a:pPr lvl="0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Осуществление корректировки образовательного процесса с учетом возрастного,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психоэмоционального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и индивидуального факторов, а также с целью сохранения интереса к учебной деятельности. </a:t>
            </a:r>
          </a:p>
          <a:p>
            <a:pPr lvl="0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Осуществление объективного оценивания успехов и учебных возможностей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младшеклассников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формирование высокого уровня мотивации и целеустремленности.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Проведение с психологом профилактических действий, направленных на предупреждение сложностей в адаптации к условиям обучения в основной школе (реализуется с учениками четвертого класса).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Необходимые умения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04925"/>
            <a:ext cx="8784976" cy="4943475"/>
          </a:xfrm>
        </p:spPr>
        <p:txBody>
          <a:bodyPr/>
          <a:lstStyle/>
          <a:p>
            <a:pPr lvl="0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Оперативное реагирование на неформальные обращения детей, которые могут свидетельствовать о серьезных проблемах личностного характера. </a:t>
            </a:r>
          </a:p>
          <a:p>
            <a:pPr lvl="0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Ставить перед классом и учащимися различные учебные задачи и организовывать их решение (с обязательным сохранением предметного и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надпредметного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содержания), тем самым обеспечивая оптимальные условия для интеллектуального развития младших школьников.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Систематически осуществлять корректировку индивидуальных образовательных маршрутов при взаимодействии с узкими специалистами, педагогами, родителями. </a:t>
            </a:r>
          </a:p>
          <a:p>
            <a:endParaRPr lang="ru-RU" sz="2400" dirty="0" smtClean="0"/>
          </a:p>
          <a:p>
            <a:pPr lvl="0"/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Необходимые знания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Для успешного выполнения должностных обязанностей, последовательного профессионального роста учитель начальных классов должен знать актуальные методы обучения, воспитания и развития младших школьников, содержание ФГОС НОО, программное содержание преподаваемого образовательного кластера, основы дидактики. Также важно понимание региональных условий и особенностей ведения учебно-воспитательного процесса в конкретной школе.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1600200"/>
            <a:ext cx="8883650" cy="4525963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tabLst>
                <a:tab pos="714375" algn="l"/>
              </a:tabLst>
              <a:defRPr/>
            </a:pPr>
            <a:r>
              <a:rPr lang="ru-RU" dirty="0" smtClean="0"/>
              <a:t>1</a:t>
            </a:r>
            <a:r>
              <a:rPr lang="ru-RU" dirty="0"/>
              <a:t>)	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Федеральный Закон «Об образовании в Российской Федерации» от 29 декабря 2012 № 273;</a:t>
            </a:r>
          </a:p>
          <a:p>
            <a:pPr eaLnBrk="1" hangingPunct="1">
              <a:tabLst>
                <a:tab pos="714375" algn="l"/>
              </a:tabLs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2)	Трудовой кодекс Российской Федерации;</a:t>
            </a:r>
          </a:p>
          <a:p>
            <a:pPr eaLnBrk="1" hangingPunct="1">
              <a:tabLst>
                <a:tab pos="714375" algn="l"/>
              </a:tabLs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3)	Указ Президента Российской Федерации от 07 мая 2012 г. № 597 «О мероприятиях по реализации государственной социальной политики»;</a:t>
            </a:r>
          </a:p>
          <a:p>
            <a:pPr eaLnBrk="1" hangingPunct="1">
              <a:tabLst>
                <a:tab pos="714375" algn="l"/>
              </a:tabLs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4)	постановление Правительства Российской Федерации от 22 января 2013 г. № 23 «О правилах разработки, утверждения и применения профессиональных стандартов»;</a:t>
            </a:r>
          </a:p>
          <a:p>
            <a:pPr eaLnBrk="1" hangingPunct="1">
              <a:tabLst>
                <a:tab pos="714375" algn="l"/>
              </a:tabLs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5)	приказ Минтруда России от 12 апреля 2013 г. № 147н «Об утверждении Макета профессионального стандарта»;</a:t>
            </a:r>
          </a:p>
          <a:p>
            <a:pPr eaLnBrk="1" hangingPunct="1">
              <a:tabLst>
                <a:tab pos="714375" algn="l"/>
              </a:tabLs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6)	приказ Минтруда России от 12 апреля 2013 г. № 148н «Об утверждении уровней квалификации в целях разработки проектов профессиональных стандартов»;</a:t>
            </a:r>
          </a:p>
          <a:p>
            <a:pPr eaLnBrk="1" hangingPunct="1">
              <a:tabLst>
                <a:tab pos="714375" algn="l"/>
              </a:tabLs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7)	проект приказа Минтруда России от 14 февраля 2013 г. «Об утверждении методических рекомендаций по разработке профессиональных стандартов»;</a:t>
            </a:r>
          </a:p>
          <a:p>
            <a:pPr eaLnBrk="1" hangingPunct="1">
              <a:tabLst>
                <a:tab pos="714375" algn="l"/>
              </a:tabLs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8)	Общероссийский классификатор видов экономической деятельности.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Russian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classification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of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economic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activities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 Ок 029-2001.</a:t>
            </a:r>
          </a:p>
          <a:p>
            <a:pPr eaLnBrk="1" hangingPunct="1">
              <a:tabLst>
                <a:tab pos="714375" algn="l"/>
              </a:tabLs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350"/>
            <a:ext cx="8686800" cy="563563"/>
          </a:xfrm>
        </p:spPr>
        <p:txBody>
          <a:bodyPr/>
          <a:lstStyle/>
          <a:p>
            <a:pPr eaLnBrk="1" hangingPunct="1">
              <a:defRPr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Нормативная база разработки и внедрения профессиональных стандартов, включает следующие документы: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153400" cy="8048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ПЕДАГОГИЧЕСКАЯ ЭФФЕКТИВНОСТЬ ЭТО…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106" name="Содержимое 2"/>
          <p:cNvSpPr>
            <a:spLocks noGrp="1"/>
          </p:cNvSpPr>
          <p:nvPr>
            <p:ph idx="1"/>
          </p:nvPr>
        </p:nvSpPr>
        <p:spPr>
          <a:xfrm>
            <a:off x="107950" y="1401763"/>
            <a:ext cx="8928100" cy="50514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2300" smtClean="0">
                <a:latin typeface="Calibri" pitchFamily="34" charset="0"/>
                <a:cs typeface="Calibri" pitchFamily="34" charset="0"/>
              </a:rPr>
              <a:t>Достижение требований ФГОС (различных уровней образования и категорий детей) посредством реализации педагогической деятельности по проектированию и реализации образовательного процесса, а также по проектированию и реализации основных общеобразовательных программ. </a:t>
            </a:r>
          </a:p>
          <a:p>
            <a:pPr eaLnBrk="1" hangingPunct="1">
              <a:spcBef>
                <a:spcPct val="0"/>
              </a:spcBef>
            </a:pPr>
            <a:r>
              <a:rPr lang="ru-RU" sz="2300" smtClean="0">
                <a:latin typeface="Calibri" pitchFamily="34" charset="0"/>
                <a:cs typeface="Calibri" pitchFamily="34" charset="0"/>
              </a:rPr>
              <a:t>Совокупный результат качественного выполнения трудовых действий с применением необходимых умений и знаний в области педагогической деятельности в условиях конкретной образовательной организации. </a:t>
            </a:r>
          </a:p>
          <a:p>
            <a:pPr eaLnBrk="1" hangingPunct="1">
              <a:spcBef>
                <a:spcPct val="0"/>
              </a:spcBef>
            </a:pPr>
            <a:r>
              <a:rPr lang="ru-RU" sz="2300" smtClean="0">
                <a:latin typeface="Calibri" pitchFamily="34" charset="0"/>
                <a:cs typeface="Calibri" pitchFamily="34" charset="0"/>
              </a:rPr>
              <a:t>Совокупный результат усилий педагога по реализации трудовых функций (обучение, воспитательная деятельность, развивающая деятельность) в ходе реализации программ дошкольного, начального общего, основного и среднего общего образования. </a:t>
            </a:r>
          </a:p>
          <a:p>
            <a:pPr eaLnBrk="1" hangingPunct="1">
              <a:spcBef>
                <a:spcPct val="0"/>
              </a:spcBef>
            </a:pPr>
            <a:endParaRPr lang="ru-RU" sz="230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686800" cy="5635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Эффективность должна быть достигнута при: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взаимодействии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(совместной деятельности) с другими педагогическими работниками.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организации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совместного обучения для детей различных категорий: </a:t>
            </a:r>
          </a:p>
          <a:p>
            <a:pPr marL="714375" indent="-2667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–дети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 ограниченными возможностями здоровья (ОВЗ); </a:t>
            </a:r>
          </a:p>
          <a:p>
            <a:pPr marL="714375" indent="-2667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–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дети для которых русский является иностранным; </a:t>
            </a:r>
          </a:p>
          <a:p>
            <a:pPr marL="714375" indent="-2667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–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одаренные дети; </a:t>
            </a:r>
          </a:p>
          <a:p>
            <a:pPr marL="714375" indent="-2667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–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дети с отклоняющимся типом поведения и др. </a:t>
            </a:r>
          </a:p>
          <a:p>
            <a:pPr eaLnBrk="1" hangingPunct="1">
              <a:spcBef>
                <a:spcPts val="0"/>
              </a:spcBef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Область применения</a:t>
            </a:r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179388" y="1125538"/>
            <a:ext cx="8785225" cy="53990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 приеме на работу в образовательное учреждение;</a:t>
            </a:r>
          </a:p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 проведении аттестации педагогов образовательных учреждений региональными органами исполнительной власти, осуществляющими управление в сфере образования;</a:t>
            </a:r>
          </a:p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 проведении аттестации педагогов самими образовательными организациями, в случае предоставления им соответствующих полномочий.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4943475"/>
          </a:xfrm>
        </p:spPr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ФГОС НОО ДЛЯ ДЕТЕЙ С ОВЗ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Приказ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Минобрнауки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России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от 19 декабря 2014 года № 1598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 утверждении федерального государственного образовательного стандарта начального общего образования обучающихся с ограниченными возможностями здоровья»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(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Стандарт вступает в силу с 01.09.2016)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 характеристики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Соблюдение правовых, нравственных и этических норм, требований профессиональной этики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68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WordArt 5"/>
          <p:cNvSpPr>
            <a:spLocks noChangeArrowheads="1" noChangeShapeType="1" noTextEdit="1"/>
          </p:cNvSpPr>
          <p:nvPr/>
        </p:nvSpPr>
        <p:spPr bwMode="auto">
          <a:xfrm>
            <a:off x="2743200" y="3962400"/>
            <a:ext cx="4953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 Black"/>
              </a:rPr>
              <a:t>Спасибо!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1"/>
          <p:cNvSpPr>
            <a:spLocks noGrp="1"/>
          </p:cNvSpPr>
          <p:nvPr>
            <p:ph idx="1"/>
          </p:nvPr>
        </p:nvSpPr>
        <p:spPr>
          <a:xfrm>
            <a:off x="323850" y="1196975"/>
            <a:ext cx="8424863" cy="58769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400" u="sng" smtClean="0">
                <a:latin typeface="Calibri" pitchFamily="34" charset="0"/>
                <a:cs typeface="Calibri" pitchFamily="34" charset="0"/>
              </a:rPr>
              <a:t>Квалификация педагога</a:t>
            </a:r>
            <a:r>
              <a:rPr lang="ru-RU" sz="2400" smtClean="0">
                <a:latin typeface="Calibri" pitchFamily="34" charset="0"/>
                <a:cs typeface="Calibri" pitchFamily="34" charset="0"/>
              </a:rPr>
              <a:t> – отражает уровень профессиональной подготовки учителя и его готовность к труду в сфере образования. Квалификация учителя складывается из его профессиональных компетенций.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40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u="sng" smtClean="0">
                <a:latin typeface="Calibri" pitchFamily="34" charset="0"/>
                <a:cs typeface="Calibri" pitchFamily="34" charset="0"/>
              </a:rPr>
              <a:t>Профессиональная компетенция</a:t>
            </a:r>
            <a:r>
              <a:rPr lang="ru-RU" sz="2400" smtClean="0">
                <a:latin typeface="Calibri" pitchFamily="34" charset="0"/>
                <a:cs typeface="Calibri" pitchFamily="34" charset="0"/>
              </a:rPr>
              <a:t> – способность успешно    действовать на основе практического опыта, умения и знаний при решении профессиональных задач.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40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u="sng" smtClean="0">
                <a:latin typeface="Calibri" pitchFamily="34" charset="0"/>
                <a:cs typeface="Calibri" pitchFamily="34" charset="0"/>
              </a:rPr>
              <a:t>Профессиональный стандарт </a:t>
            </a:r>
            <a:r>
              <a:rPr lang="ru-RU" sz="2400" smtClean="0">
                <a:latin typeface="Calibri" pitchFamily="34" charset="0"/>
                <a:cs typeface="Calibri" pitchFamily="34" charset="0"/>
              </a:rPr>
              <a:t>педагога: документ, включающий перечень профессиональных и личностных требований к учителю, действующий на всей территории Российской Федерации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8588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Термины и определения применительно к </a:t>
            </a: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педагогу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1"/>
          <p:cNvSpPr>
            <a:spLocks noChangeArrowheads="1"/>
          </p:cNvSpPr>
          <p:nvPr/>
        </p:nvSpPr>
        <p:spPr bwMode="auto">
          <a:xfrm>
            <a:off x="250825" y="1341438"/>
            <a:ext cx="8642350" cy="4524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>
                <a:solidFill>
                  <a:srgbClr val="456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Приказ Минтруда России от 18.10.2013 N 544н</a:t>
            </a:r>
            <a:br>
              <a:rPr lang="ru-RU" sz="3200">
                <a:solidFill>
                  <a:srgbClr val="456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lang="ru-RU" sz="3200">
                <a:solidFill>
                  <a:srgbClr val="456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"Об утверждении профессионального стандарта "Педагог (педагогическая деятельность в сфере дошкольного, начального общего, основного общего, среднего общего образования) (воспитатель, учитель)"</a:t>
            </a:r>
            <a:br>
              <a:rPr lang="ru-RU" sz="3200">
                <a:solidFill>
                  <a:srgbClr val="456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lang="ru-RU" sz="3200">
                <a:solidFill>
                  <a:srgbClr val="456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(Зарегистрировано в Минюсте России 06.12.2013 N 30550)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1534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ПРОФЕССИОНАЛЬНЫЙ СТАНДАРТ</a:t>
            </a:r>
            <a:endParaRPr lang="ru-RU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Профессиональный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стандарт – это характеристика квалификации, необходимой работнику для осуществления определенного вида профессиональной деятельности. </a:t>
            </a:r>
          </a:p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Квалификация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работника - уровень знаний, умений, профессиональных навыков и опыта работы работника</a:t>
            </a:r>
            <a:r>
              <a:rPr lang="ru-RU" dirty="0">
                <a:latin typeface="Calibri" pitchFamily="34" charset="0"/>
                <a:cs typeface="Calibri" pitchFamily="34" charset="0"/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Статья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195.1 ТК РФ. Понятия квалификации работника,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профессионального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стандарта </a:t>
            </a: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ПРОФЕССИОНАЛЬНЫЙ СТАНДАРТ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Описывает требования к педагогу на ступенях: дошкольное образование, начальное общее образование, основное общее образование, среднее общее образование.</a:t>
            </a:r>
          </a:p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Фиксирует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цель профессиональной деятельности: оказание образовательных услуг по основным общеобразовательным программам образовательными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организациями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ОСНОВНЫЕ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ФУНКЦИИ СТАНДАРТА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определение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критериев качества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образования</a:t>
            </a:r>
          </a:p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оценка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педагога на «входе» </a:t>
            </a:r>
          </a:p>
          <a:p>
            <a:pPr eaLnBrk="1" hangingPunct="1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 «выходе» из профессии </a:t>
            </a:r>
          </a:p>
          <a:p>
            <a:pPr eaLnBrk="1" hangingPunct="1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обеспечение опережающего содержания в обучении, воспитании,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развитии</a:t>
            </a:r>
          </a:p>
          <a:p>
            <a:pPr eaLnBrk="1" hangingPunct="1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Оценка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профессиональной деятельности педагога производится по результатам обучения, воспитания и развития учащихся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686800" cy="11525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Требования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 образованию и обучению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950" y="1196975"/>
            <a:ext cx="9036050" cy="5051425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ru-RU" dirty="0">
                <a:latin typeface="Calibri" pitchFamily="34" charset="0"/>
                <a:cs typeface="Calibri" pitchFamily="34" charset="0"/>
              </a:rPr>
              <a:t>Высшее профессиональное образование или среднее профессиональное образование по направлениям подготовки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"Образование и педагогика" </a:t>
            </a:r>
            <a:r>
              <a:rPr lang="ru-RU" dirty="0">
                <a:latin typeface="Calibri" pitchFamily="34" charset="0"/>
                <a:cs typeface="Calibri" pitchFamily="34" charset="0"/>
              </a:rPr>
              <a:t>или в области, соответствующей преподаваемому предмету (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 последующей профессиональной переподготовкой по профилю педагогической деятельности</a:t>
            </a:r>
            <a:r>
              <a:rPr lang="ru-RU" dirty="0">
                <a:latin typeface="Calibri" pitchFamily="34" charset="0"/>
                <a:cs typeface="Calibri" pitchFamily="34" charset="0"/>
              </a:rPr>
              <a:t>), либо высшее профессиональное образование или среднее профессиональное образование и дополнительное профессиональное образование по направлению деятельности в образовательной организации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8964612" cy="53276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Современный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профессиональный стандарт представляет собой набор обобщенных трудовых функций с расшифровкой возможных наименований должности работников и необходимых требований к образованию и опыту работы для выполнения данной функции. </a:t>
            </a:r>
          </a:p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Каждая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обобщенная функция распадается на отдельные трудовые функции, содержащие перечень конкретных действий, которые должен выполнять работник, а также требования к знаниям и умениям, необходимым для выполнения данной трудовой функции. </a:t>
            </a:r>
          </a:p>
          <a:p>
            <a:pPr eaLnBrk="1" hangingPunct="1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db2004112l">
  <a:themeElements>
    <a:clrScheme name="cdb2004112l 3">
      <a:dk1>
        <a:srgbClr val="002A00"/>
      </a:dk1>
      <a:lt1>
        <a:srgbClr val="FFFFFF"/>
      </a:lt1>
      <a:dk2>
        <a:srgbClr val="FFFFE7"/>
      </a:dk2>
      <a:lt2>
        <a:srgbClr val="B2B2B2"/>
      </a:lt2>
      <a:accent1>
        <a:srgbClr val="6D77BF"/>
      </a:accent1>
      <a:accent2>
        <a:srgbClr val="669900"/>
      </a:accent2>
      <a:accent3>
        <a:srgbClr val="FFFFFF"/>
      </a:accent3>
      <a:accent4>
        <a:srgbClr val="002200"/>
      </a:accent4>
      <a:accent5>
        <a:srgbClr val="BABDDC"/>
      </a:accent5>
      <a:accent6>
        <a:srgbClr val="5C8A00"/>
      </a:accent6>
      <a:hlink>
        <a:srgbClr val="A76E23"/>
      </a:hlink>
      <a:folHlink>
        <a:srgbClr val="145232"/>
      </a:folHlink>
    </a:clrScheme>
    <a:fontScheme name="cdb2004112l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12l 1">
        <a:dk1>
          <a:srgbClr val="000066"/>
        </a:dk1>
        <a:lt1>
          <a:srgbClr val="FFFFFF"/>
        </a:lt1>
        <a:dk2>
          <a:srgbClr val="E1E1E7"/>
        </a:dk2>
        <a:lt2>
          <a:srgbClr val="B2B2B2"/>
        </a:lt2>
        <a:accent1>
          <a:srgbClr val="009999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AACACA"/>
        </a:accent5>
        <a:accent6>
          <a:srgbClr val="E78A2D"/>
        </a:accent6>
        <a:hlink>
          <a:srgbClr val="6A9EB0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12l 2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C0D070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DCE4BB"/>
        </a:accent5>
        <a:accent6>
          <a:srgbClr val="008AB9"/>
        </a:accent6>
        <a:hlink>
          <a:srgbClr val="CA9938"/>
        </a:hlink>
        <a:folHlink>
          <a:srgbClr val="6832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12l 3">
        <a:dk1>
          <a:srgbClr val="002A00"/>
        </a:dk1>
        <a:lt1>
          <a:srgbClr val="FFFFFF"/>
        </a:lt1>
        <a:dk2>
          <a:srgbClr val="FFFFE7"/>
        </a:dk2>
        <a:lt2>
          <a:srgbClr val="B2B2B2"/>
        </a:lt2>
        <a:accent1>
          <a:srgbClr val="6D77BF"/>
        </a:accent1>
        <a:accent2>
          <a:srgbClr val="669900"/>
        </a:accent2>
        <a:accent3>
          <a:srgbClr val="FFFFFF"/>
        </a:accent3>
        <a:accent4>
          <a:srgbClr val="002200"/>
        </a:accent4>
        <a:accent5>
          <a:srgbClr val="BABDDC"/>
        </a:accent5>
        <a:accent6>
          <a:srgbClr val="5C8A00"/>
        </a:accent6>
        <a:hlink>
          <a:srgbClr val="A76E23"/>
        </a:hlink>
        <a:folHlink>
          <a:srgbClr val="1452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db2004112l 3">
    <a:dk1>
      <a:srgbClr val="002A00"/>
    </a:dk1>
    <a:lt1>
      <a:srgbClr val="FFFFFF"/>
    </a:lt1>
    <a:dk2>
      <a:srgbClr val="FFFFE7"/>
    </a:dk2>
    <a:lt2>
      <a:srgbClr val="B2B2B2"/>
    </a:lt2>
    <a:accent1>
      <a:srgbClr val="6D77BF"/>
    </a:accent1>
    <a:accent2>
      <a:srgbClr val="669900"/>
    </a:accent2>
    <a:accent3>
      <a:srgbClr val="FFFFFF"/>
    </a:accent3>
    <a:accent4>
      <a:srgbClr val="002200"/>
    </a:accent4>
    <a:accent5>
      <a:srgbClr val="BABDDC"/>
    </a:accent5>
    <a:accent6>
      <a:srgbClr val="5C8A00"/>
    </a:accent6>
    <a:hlink>
      <a:srgbClr val="A76E23"/>
    </a:hlink>
    <a:folHlink>
      <a:srgbClr val="14523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3222</TotalTime>
  <Words>1018</Words>
  <Application>Microsoft Office PowerPoint</Application>
  <PresentationFormat>Экран (4:3)</PresentationFormat>
  <Paragraphs>89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cdb2004112l</vt:lpstr>
      <vt:lpstr>Image</vt:lpstr>
      <vt:lpstr>КОНЦЕПЦИЯ И СОДЕРЖАНИЕ ПРОФЕССИОНАЛЬНОГО СТАНДАРТА ПЕДАГОГА</vt:lpstr>
      <vt:lpstr>Нормативная база разработки и внедрения профессиональных стандартов, включает следующие документы:</vt:lpstr>
      <vt:lpstr>Термины и определения применительно к педагогу</vt:lpstr>
      <vt:lpstr>Слайд 4</vt:lpstr>
      <vt:lpstr>ПРОФЕССИОНАЛЬНЫЙ СТАНДАРТ</vt:lpstr>
      <vt:lpstr>ПРОФЕССИОНАЛЬНЫЙ СТАНДАРТ</vt:lpstr>
      <vt:lpstr>ОСНОВНЫЕ ФУНКЦИИ СТАНДАРТА</vt:lpstr>
      <vt:lpstr>Требования к образованию и обучению</vt:lpstr>
      <vt:lpstr>Слайд 9</vt:lpstr>
      <vt:lpstr>Структура стандарта профессиональной деятельности педагога</vt:lpstr>
      <vt:lpstr>3.1. Обобщенная трудовая функция</vt:lpstr>
      <vt:lpstr>Общепедагогическая функция. Обучение. Трудовые действия:</vt:lpstr>
      <vt:lpstr>Общепедагогическая функция. Обучение. Необходимые умения:</vt:lpstr>
      <vt:lpstr>Общепедагогическая функция. Обучение. Необходимые знания:</vt:lpstr>
      <vt:lpstr>Слайд 15</vt:lpstr>
      <vt:lpstr>Трудовые действия</vt:lpstr>
      <vt:lpstr>Трудовые действия</vt:lpstr>
      <vt:lpstr>Необходимые умения</vt:lpstr>
      <vt:lpstr>Необходимые знания</vt:lpstr>
      <vt:lpstr>ПЕДАГОГИЧЕСКАЯ ЭФФЕКТИВНОСТЬ ЭТО… </vt:lpstr>
      <vt:lpstr>Эффективность должна быть достигнута при: </vt:lpstr>
      <vt:lpstr>Область применения</vt:lpstr>
      <vt:lpstr>Слайд 23</vt:lpstr>
      <vt:lpstr>Другие характеристики</vt:lpstr>
      <vt:lpstr>Слайд 25</vt:lpstr>
      <vt:lpstr>Слайд 26</vt:lpstr>
    </vt:vector>
  </TitlesOfParts>
  <Company>Lupus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 Template</dc:title>
  <dc:creator>Victor</dc:creator>
  <cp:lastModifiedBy>Lupus</cp:lastModifiedBy>
  <cp:revision>57</cp:revision>
  <dcterms:created xsi:type="dcterms:W3CDTF">2012-04-11T10:01:17Z</dcterms:created>
  <dcterms:modified xsi:type="dcterms:W3CDTF">2020-12-16T07:31:40Z</dcterms:modified>
</cp:coreProperties>
</file>