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9" r:id="rId2"/>
    <p:sldId id="274" r:id="rId3"/>
    <p:sldId id="270" r:id="rId4"/>
    <p:sldId id="273" r:id="rId5"/>
    <p:sldId id="275" r:id="rId6"/>
    <p:sldId id="292" r:id="rId7"/>
    <p:sldId id="291" r:id="rId8"/>
    <p:sldId id="281" r:id="rId9"/>
    <p:sldId id="282" r:id="rId10"/>
    <p:sldId id="283" r:id="rId11"/>
    <p:sldId id="284" r:id="rId12"/>
    <p:sldId id="285" r:id="rId13"/>
    <p:sldId id="289" r:id="rId14"/>
    <p:sldId id="276" r:id="rId15"/>
    <p:sldId id="290" r:id="rId16"/>
    <p:sldId id="277" r:id="rId17"/>
    <p:sldId id="278" r:id="rId18"/>
    <p:sldId id="295" r:id="rId19"/>
    <p:sldId id="288" r:id="rId20"/>
  </p:sldIdLst>
  <p:sldSz cx="9144000" cy="6858000" type="screen4x3"/>
  <p:notesSz cx="6858000" cy="9144000"/>
  <p:custShowLst>
    <p:custShow name="Произвольный показ 1" id="0">
      <p:sldLst>
        <p:sld r:id="rId2"/>
        <p:sld r:id="rId4"/>
        <p:sld r:id="rId5"/>
        <p:sld r:id="rId3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20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1A61-5475-49B6-B6C2-9AF514A80301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45054-D30B-4C05-BA86-CBE05173D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26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advClick="0" advTm="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Click="0" advTm="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00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072494" cy="6357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Bef>
                <a:spcPts val="600"/>
              </a:spcBef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Развитие изобразительных умений старших дошкольников в процессе создания мультфильма </a:t>
            </a:r>
          </a:p>
          <a:p>
            <a:pPr indent="457200" algn="ctr">
              <a:lnSpc>
                <a:spcPct val="80000"/>
              </a:lnSpc>
              <a:spcBef>
                <a:spcPts val="600"/>
              </a:spcBef>
            </a:pP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>
              <a:lnSpc>
                <a:spcPct val="80000"/>
              </a:lnSpc>
              <a:spcBef>
                <a:spcPts val="600"/>
              </a:spcBef>
            </a:pP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r">
              <a:spcBef>
                <a:spcPts val="600"/>
              </a:spcBef>
            </a:pP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r">
              <a:spcBef>
                <a:spcPts val="600"/>
              </a:spcBef>
            </a:pPr>
            <a:r>
              <a:rPr lang="ru-RU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Воспитатель Муниципального                бюджетного  дошкольного</a:t>
            </a:r>
          </a:p>
          <a:p>
            <a:pPr indent="457200" algn="r">
              <a:spcBef>
                <a:spcPts val="600"/>
              </a:spcBef>
            </a:pP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 образовательного</a:t>
            </a:r>
          </a:p>
          <a:p>
            <a:pPr indent="457200" algn="r">
              <a:spcBef>
                <a:spcPts val="600"/>
              </a:spcBef>
            </a:pP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 учреждения детского сада </a:t>
            </a:r>
          </a:p>
          <a:p>
            <a:pPr indent="457200" algn="r">
              <a:spcBef>
                <a:spcPts val="600"/>
              </a:spcBef>
            </a:pP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№32 «Сказка»</a:t>
            </a:r>
          </a:p>
          <a:p>
            <a:pPr indent="457200" algn="r">
              <a:spcBef>
                <a:spcPts val="600"/>
              </a:spcBef>
            </a:pP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2000" b="1" dirty="0" err="1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2000" b="1" dirty="0" smtClean="0">
                <a:solidFill>
                  <a:srgbClr val="1F08A8"/>
                </a:solidFill>
                <a:latin typeface="Times New Roman" pitchFamily="18" charset="0"/>
                <a:cs typeface="Times New Roman" pitchFamily="18" charset="0"/>
              </a:rPr>
              <a:t> Брянской области</a:t>
            </a:r>
          </a:p>
          <a:p>
            <a:pPr indent="457200" algn="r">
              <a:lnSpc>
                <a:spcPct val="80000"/>
              </a:lnSpc>
              <a:spcBef>
                <a:spcPts val="600"/>
              </a:spcBef>
            </a:pPr>
            <a:endParaRPr lang="ru-RU" b="1" dirty="0" smtClean="0">
              <a:solidFill>
                <a:srgbClr val="1F08A8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r">
              <a:lnSpc>
                <a:spcPct val="80000"/>
              </a:lnSpc>
              <a:spcBef>
                <a:spcPts val="600"/>
              </a:spcBef>
            </a:pPr>
            <a:endParaRPr lang="ru-RU" b="1" dirty="0" smtClean="0">
              <a:solidFill>
                <a:srgbClr val="1F08A8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r">
              <a:lnSpc>
                <a:spcPct val="8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Быченок Ирина Владимировна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214422"/>
            <a:ext cx="45720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2928934"/>
            <a:ext cx="476253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285852" y="428604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животных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642918"/>
            <a:ext cx="86868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лепка  животных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428736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2857496"/>
            <a:ext cx="4760033" cy="35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142984"/>
            <a:ext cx="450059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2928934"/>
            <a:ext cx="471490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85786" y="428604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человека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48577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3214686"/>
            <a:ext cx="4362408" cy="327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500043"/>
            <a:ext cx="314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«Цветик –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семицветик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000240"/>
            <a:ext cx="27860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смешарики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DSC026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2643182"/>
            <a:ext cx="4252914" cy="381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4643438" cy="326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Съёмка  мультфильма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407383"/>
            <a:ext cx="7429552" cy="509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Придумывание сказки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214422"/>
            <a:ext cx="464347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071810"/>
            <a:ext cx="4757598" cy="340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Съёмка  мультфильма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142984"/>
            <a:ext cx="470997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286124"/>
            <a:ext cx="4209907" cy="31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Съёмка  мультфильма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Сборка мультфильма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  озвучивание кадров</a:t>
            </a:r>
            <a:endParaRPr lang="ru-RU" sz="2400" dirty="0"/>
          </a:p>
        </p:txBody>
      </p:sp>
      <p:pic>
        <p:nvPicPr>
          <p:cNvPr id="3074" name="Picture 2" descr="G:\1 ира все\DSCF46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104456" cy="3672407"/>
          </a:xfrm>
          <a:prstGeom prst="rect">
            <a:avLst/>
          </a:prstGeom>
          <a:noFill/>
        </p:spPr>
      </p:pic>
      <p:pic>
        <p:nvPicPr>
          <p:cNvPr id="4" name="Picture 2" descr="G:\1 ира все\DSCF464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1481" y="2204864"/>
            <a:ext cx="4833007" cy="432047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14282" y="357188"/>
            <a:ext cx="8643998" cy="599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</a:t>
            </a: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Развивать познавательные способности детей на материале ознакомления с искусством анимационного кино.</a:t>
            </a:r>
          </a:p>
          <a:p>
            <a:pPr>
              <a:buFont typeface="Wingdings" pitchFamily="2" charset="2"/>
              <a:buChar char="q"/>
            </a:pPr>
            <a:r>
              <a:rPr lang="ru-RU" sz="2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Совершенствовать технические навыки во всех видах изобразительной деятельности.</a:t>
            </a:r>
          </a:p>
          <a:p>
            <a:pPr>
              <a:buFont typeface="Wingdings" pitchFamily="2" charset="2"/>
              <a:buChar char="q"/>
            </a:pPr>
            <a:r>
              <a:rPr lang="ru-RU" sz="2200" b="1" dirty="0" smtClean="0"/>
              <a:t>Развивать навыки коллективного творческого труда, через мультипликацию, включающие помимо собственно творческих аспектов, элементы психологии общения: коммуникабельность, объективность в оценке своих и чужих решений, навыки общения в коллективе.</a:t>
            </a:r>
          </a:p>
          <a:p>
            <a:pPr>
              <a:buFont typeface="Wingdings" pitchFamily="2" charset="2"/>
              <a:buChar char="q"/>
            </a:pPr>
            <a:r>
              <a:rPr lang="ru-RU" sz="2200" b="1" dirty="0" smtClean="0"/>
              <a:t>Совершенствовать умение детей лепить, рисовать фигуру человека и животных; передавая характерные особенности формы, пропорций, и динамики, создавая композицию из нескольких предметов располагая их в одном кадре.</a:t>
            </a:r>
            <a:endParaRPr lang="ru-RU" sz="2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/>
          <a:lstStyle/>
          <a:p>
            <a:pPr algn="ctr">
              <a:buFont typeface="Wingdings" pitchFamily="2" charset="2"/>
              <a:buChar char="q"/>
            </a:pPr>
            <a:endParaRPr lang="ru-RU" dirty="0" smtClean="0"/>
          </a:p>
          <a:p>
            <a:pPr algn="ctr">
              <a:buFont typeface="Wingdings" pitchFamily="2" charset="2"/>
              <a:buChar char="q"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14290"/>
            <a:ext cx="87154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rgbClr val="78067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Актуальность</a:t>
            </a:r>
          </a:p>
          <a:p>
            <a:pPr algn="ctr"/>
            <a:endParaRPr lang="ru-RU" sz="4000" b="1" dirty="0" smtClean="0">
              <a:solidFill>
                <a:srgbClr val="78067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Занимаясь мультипликацией, ребёнок приобретает универсальный опыт в неограниченном числе видов деятельности (литературном творчестве, изобразительной деятельности, пластике, драматургии, прикладном искусстве, театре).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Мультипликационная педагогика позволяет выявить и развить творческие потенции ребёнка, помогает ему в осознании целостности мира и своей причастности ко всем явлениям жизни. 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4294967295"/>
          </p:nvPr>
        </p:nvSpPr>
        <p:spPr>
          <a:xfrm>
            <a:off x="457200" y="357188"/>
            <a:ext cx="8329642" cy="4000500"/>
          </a:xfrm>
        </p:spPr>
        <p:txBody>
          <a:bodyPr>
            <a:normAutofit fontScale="90000"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</a:t>
            </a:r>
            <a:br>
              <a:rPr lang="ru-RU" sz="44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78067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Разработать систему работы по созданию мультфильмов с дошкольниками, развивая у детей фантазию, воображение, мышление, обобщая их жизненный опыт, предоставляя возможность для их первого жизненного открытия в мире искусства анимационного кино в студии изобразительной деятельности.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4143380"/>
            <a:ext cx="307183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Деятельность  детей - постоянно меняется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357298"/>
            <a:ext cx="4929188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500438"/>
            <a:ext cx="492922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65722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02558">
            <a:off x="543646" y="1541013"/>
            <a:ext cx="254809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2714620"/>
            <a:ext cx="2428892" cy="389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6885">
            <a:off x="4456536" y="1439414"/>
            <a:ext cx="2571769" cy="381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59228">
            <a:off x="5587904" y="3370282"/>
            <a:ext cx="3857650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3429000"/>
            <a:ext cx="340518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30453">
            <a:off x="166893" y="1953923"/>
            <a:ext cx="3460569" cy="2532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5115">
            <a:off x="5426389" y="1774302"/>
            <a:ext cx="3310465" cy="2247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10" y="285728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Наглядный материал по ознакомлению с историей мультипликации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571612"/>
            <a:ext cx="7358114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Фоны и заставки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428604"/>
            <a:ext cx="67151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деревьев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4643470" cy="250033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372598" y="1913890"/>
            <a:ext cx="5524305" cy="355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4000504"/>
            <a:ext cx="4643470" cy="264303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я</Template>
  <TotalTime>633</TotalTime>
  <Words>213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  <vt:variant>
        <vt:lpstr>Произвольные показы</vt:lpstr>
      </vt:variant>
      <vt:variant>
        <vt:i4>1</vt:i4>
      </vt:variant>
    </vt:vector>
  </HeadingPairs>
  <TitlesOfParts>
    <vt:vector size="21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Деятельность  детей - постоянно меняется</vt:lpstr>
      <vt:lpstr>Презентация PowerPoint</vt:lpstr>
      <vt:lpstr>Презентация PowerPoint</vt:lpstr>
      <vt:lpstr>Фоны и заставки</vt:lpstr>
      <vt:lpstr>Презентация PowerPoint</vt:lpstr>
      <vt:lpstr>Презентация PowerPoint</vt:lpstr>
      <vt:lpstr>лепка  животных </vt:lpstr>
      <vt:lpstr>Презентация PowerPoint</vt:lpstr>
      <vt:lpstr>Презентация PowerPoint</vt:lpstr>
      <vt:lpstr>Съёмка  мультфильма</vt:lpstr>
      <vt:lpstr>Придумывание сказки</vt:lpstr>
      <vt:lpstr>Съёмка  мультфильма</vt:lpstr>
      <vt:lpstr>Съёмка  мультфильма</vt:lpstr>
      <vt:lpstr>  Сборка мультфильма                                                                                                                                                    озвучивание кадров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Юрий Э. Шафранов</cp:lastModifiedBy>
  <cp:revision>68</cp:revision>
  <dcterms:created xsi:type="dcterms:W3CDTF">2012-11-15T16:25:39Z</dcterms:created>
  <dcterms:modified xsi:type="dcterms:W3CDTF">2014-12-05T09:42:54Z</dcterms:modified>
</cp:coreProperties>
</file>