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64" r:id="rId4"/>
    <p:sldId id="259" r:id="rId5"/>
    <p:sldId id="261" r:id="rId6"/>
    <p:sldId id="260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 autoAdjust="0"/>
  </p:normalViewPr>
  <p:slideViewPr>
    <p:cSldViewPr snapToGrid="0">
      <p:cViewPr varScale="1">
        <p:scale>
          <a:sx n="53" d="100"/>
          <a:sy n="53" d="100"/>
        </p:scale>
        <p:origin x="-1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59" r="47794"/>
          <a:stretch/>
        </p:blipFill>
        <p:spPr>
          <a:xfrm>
            <a:off x="-1" y="0"/>
            <a:ext cx="4356849" cy="6858000"/>
          </a:xfrm>
          <a:prstGeom prst="rect">
            <a:avLst/>
          </a:prstGeom>
          <a:effectLst/>
        </p:spPr>
      </p:pic>
      <p:sp>
        <p:nvSpPr>
          <p:cNvPr id="9" name="Прямоугольник 8"/>
          <p:cNvSpPr/>
          <p:nvPr userDrawn="1"/>
        </p:nvSpPr>
        <p:spPr>
          <a:xfrm>
            <a:off x="0" y="0"/>
            <a:ext cx="3240742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58;&#1077;&#1090;&#1080;&#1074;&#1072;_&#1083;&#1077;&#1089;&#1090;&#1085;&#1080;&#1094;&#1099;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183715" y="2011566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Урок математики в 5 классе</a:t>
            </a:r>
            <a:endParaRPr lang="ru-RU" sz="6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5295" y="250124"/>
            <a:ext cx="5338991" cy="93859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КРОССВОРД</a:t>
            </a:r>
            <a:endParaRPr lang="ru-RU" sz="54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744582" y="2103121"/>
            <a:ext cx="8352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847703" y="2063932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З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418114" y="2059578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988526" y="2068287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45875" y="2076995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103223" y="2072640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664926" y="2085704"/>
            <a:ext cx="496388" cy="49638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00503" y="2085704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749143" y="2072641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310846" y="2059578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Й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733005" y="2059578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94709" y="2046515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47257" y="5212080"/>
            <a:ext cx="6374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Угол, стороны которого образуют прямую? </a:t>
            </a:r>
            <a:endParaRPr lang="ru-RU" sz="4400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4567645" y="2686594"/>
            <a:ext cx="8352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86698" y="2629990"/>
            <a:ext cx="496388" cy="49638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Г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222275" y="2629990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770915" y="2616926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319555" y="2603863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529840" y="5691051"/>
            <a:ext cx="6374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Единица измерения угла? </a:t>
            </a:r>
            <a:endParaRPr lang="ru-RU" sz="44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76903" y="2599508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38606" y="2599509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4563291" y="3243942"/>
            <a:ext cx="8352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82343" y="3174276"/>
            <a:ext cx="496388" cy="49638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230984" y="3174276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79623" y="3174276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889966" y="3161213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323909" y="3156859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8438607" y="3161213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Й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25484" y="5177246"/>
            <a:ext cx="6374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Угол, градусная мера которого меньше 90°? </a:t>
            </a:r>
            <a:endParaRPr lang="ru-RU" sz="4400" dirty="0"/>
          </a:p>
        </p:txBody>
      </p:sp>
      <p:sp>
        <p:nvSpPr>
          <p:cNvPr id="51" name="Стрелка вправо 50"/>
          <p:cNvSpPr/>
          <p:nvPr/>
        </p:nvSpPr>
        <p:spPr>
          <a:xfrm>
            <a:off x="4532811" y="3879669"/>
            <a:ext cx="8352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677988" y="3718562"/>
            <a:ext cx="496388" cy="49638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239692" y="3718562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788331" y="3705498"/>
            <a:ext cx="496388" cy="496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Ч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495005" y="4493623"/>
            <a:ext cx="63746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Геометрическая фигура, образующая сторону угла?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0" grpId="0" build="allAtOnce"/>
      <p:bldP spid="40" grpId="1" build="allAtOnce"/>
      <p:bldP spid="46" grpId="0"/>
      <p:bldP spid="46" grpId="1"/>
      <p:bldP spid="50" grpId="0"/>
      <p:bldP spid="50" grpId="1"/>
      <p:bldP spid="55" grpId="1"/>
      <p:bldP spid="5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183715" y="2011566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Виды углов. Измерение углов.</a:t>
            </a:r>
            <a:endParaRPr lang="ru-RU" sz="6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032" y="171746"/>
            <a:ext cx="5835380" cy="79580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НАЙДИТЕ  УГЛЫ</a:t>
            </a:r>
            <a:endParaRPr lang="ru-RU" sz="54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6526" y="919606"/>
            <a:ext cx="6210639" cy="407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913015" y="4911636"/>
            <a:ext cx="35139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Острые углы:</a:t>
            </a:r>
          </a:p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Прямые углы:</a:t>
            </a:r>
          </a:p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Тупые углы: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3018" y="1006794"/>
            <a:ext cx="5802523" cy="474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568" y="1045983"/>
            <a:ext cx="5772712" cy="470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0097" y="1084217"/>
            <a:ext cx="5778306" cy="465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6910" y="182879"/>
            <a:ext cx="673421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99063" y="5132478"/>
            <a:ext cx="68449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Тетива́</a:t>
            </a:r>
            <a:r>
              <a:rPr lang="ru-RU" sz="3000" dirty="0" smtClean="0"/>
              <a:t> — деталь</a:t>
            </a:r>
            <a:r>
              <a:rPr lang="en-US" sz="3000" dirty="0" smtClean="0"/>
              <a:t> </a:t>
            </a:r>
            <a:r>
              <a:rPr lang="ru-RU" sz="3000" dirty="0" smtClean="0"/>
              <a:t>конструкции лестницы, основной несущий элемент, к которому крепятся ступени</a:t>
            </a:r>
            <a:endParaRPr lang="ru-RU" sz="3000" dirty="0"/>
          </a:p>
        </p:txBody>
      </p:sp>
      <p:sp>
        <p:nvSpPr>
          <p:cNvPr id="4" name="Стрелка вверх 3"/>
          <p:cNvSpPr/>
          <p:nvPr/>
        </p:nvSpPr>
        <p:spPr>
          <a:xfrm rot="2127611">
            <a:off x="3758331" y="2034269"/>
            <a:ext cx="444003" cy="3368064"/>
          </a:xfrm>
          <a:prstGeom prst="upArrow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1786" y="248194"/>
            <a:ext cx="5835380" cy="128016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Этапы работы над мини-проектом:</a:t>
            </a:r>
            <a:endParaRPr lang="ru-RU" sz="54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309" y="1907179"/>
            <a:ext cx="722375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Формулировка проблемы.</a:t>
            </a:r>
          </a:p>
          <a:p>
            <a:pPr marL="742950" indent="-742950">
              <a:buAutoNum type="arabicPeriod"/>
            </a:pPr>
            <a:r>
              <a:rPr lang="ru-RU" sz="3200" dirty="0" smtClean="0"/>
              <a:t>Выдвижение гипотезы.</a:t>
            </a:r>
          </a:p>
          <a:p>
            <a:pPr marL="742950" indent="-742950">
              <a:buAutoNum type="arabicPeriod"/>
            </a:pPr>
            <a:r>
              <a:rPr lang="ru-RU" sz="3200" dirty="0" smtClean="0">
                <a:solidFill>
                  <a:schemeClr val="tx2"/>
                </a:solidFill>
              </a:rPr>
              <a:t>Поиск и предложение возможных вариантов решения.</a:t>
            </a:r>
          </a:p>
          <a:p>
            <a:pPr marL="742950" indent="-742950">
              <a:buAutoNum type="arabicPeriod"/>
            </a:pPr>
            <a:r>
              <a:rPr lang="ru-RU" sz="3200" dirty="0" smtClean="0"/>
              <a:t>Исследование.</a:t>
            </a:r>
          </a:p>
          <a:p>
            <a:pPr marL="742950" indent="-742950">
              <a:buAutoNum type="arabicPeriod"/>
            </a:pPr>
            <a:r>
              <a:rPr lang="ru-RU" sz="3200" dirty="0" smtClean="0">
                <a:solidFill>
                  <a:schemeClr val="tx2"/>
                </a:solidFill>
              </a:rPr>
              <a:t>Анализ и обобщение полученных данных.</a:t>
            </a:r>
          </a:p>
          <a:p>
            <a:pPr marL="742950" indent="-742950">
              <a:buAutoNum type="arabicPeriod"/>
            </a:pPr>
            <a:r>
              <a:rPr lang="ru-RU" sz="3200" dirty="0" smtClean="0"/>
              <a:t>Презентация </a:t>
            </a:r>
            <a:r>
              <a:rPr lang="ru-RU" sz="3200" smtClean="0"/>
              <a:t>и защита </a:t>
            </a:r>
            <a:r>
              <a:rPr lang="ru-RU" sz="3200" dirty="0" smtClean="0"/>
              <a:t>итогового Продукта.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03565" y="1961160"/>
            <a:ext cx="534270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 ресурс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"Тетива лестницы"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https://ru.wikipedia.org/wiki/Тетива_лестницы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7947" y="1441660"/>
            <a:ext cx="2757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Интернет – источники: </a:t>
            </a: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121</Words>
  <Application>Microsoft Office PowerPoint</Application>
  <PresentationFormat>Экран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Урок математики в 5 классе</vt:lpstr>
      <vt:lpstr>КРОССВОРД</vt:lpstr>
      <vt:lpstr>Виды углов. Измерение углов.</vt:lpstr>
      <vt:lpstr>НАЙДИТЕ  УГЛЫ</vt:lpstr>
      <vt:lpstr>Слайд 5</vt:lpstr>
      <vt:lpstr>Слайд 6</vt:lpstr>
      <vt:lpstr>Этапы работы над мини-проектом: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Ирина</dc:creator>
  <cp:lastModifiedBy>comp0</cp:lastModifiedBy>
  <cp:revision>43</cp:revision>
  <dcterms:created xsi:type="dcterms:W3CDTF">2014-11-21T11:00:06Z</dcterms:created>
  <dcterms:modified xsi:type="dcterms:W3CDTF">2019-04-25T19:55:44Z</dcterms:modified>
</cp:coreProperties>
</file>