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5" r:id="rId9"/>
    <p:sldId id="264" r:id="rId10"/>
    <p:sldId id="263" r:id="rId11"/>
    <p:sldId id="262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4ED1E5-56A2-449D-B0CD-38751DF0BC62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082DA9-917B-4F99-83A8-EC7DB54CC1F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071678"/>
            <a:ext cx="7851648" cy="2571768"/>
          </a:xfrm>
          <a:effectLst/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base"/>
            <a:r>
              <a:rPr lang="ru-RU" sz="4000" spc="150" dirty="0" smtClean="0">
                <a:ln w="11430"/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РОДИТЕЛЬСКОЕ СОБРАНИЕ </a:t>
            </a:r>
            <a:r>
              <a:rPr lang="ru-RU" sz="3200" spc="150" dirty="0" smtClean="0">
                <a:ln w="11430"/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spc="150" dirty="0" smtClean="0">
                <a:ln w="11430"/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spc="150" dirty="0" smtClean="0">
                <a:ln w="11430"/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ТЕМА: «ВЛИЯНИЕ </a:t>
            </a:r>
            <a:r>
              <a:rPr lang="ru-RU" sz="3200" spc="150" dirty="0" smtClean="0">
                <a:ln w="11430"/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СЕМЬИ НА ДЕСТРУКТИВНОЕ ПОВЕДЕНИЕ </a:t>
            </a:r>
            <a:r>
              <a:rPr lang="ru-RU" sz="3200" spc="150" dirty="0" smtClean="0">
                <a:ln w="11430"/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ПОДРОСТКА»</a:t>
            </a:r>
            <a:endParaRPr lang="ru-RU" sz="3200" spc="150" dirty="0">
              <a:ln w="11430"/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4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Рекомендации родителям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86412"/>
          </a:xfrm>
        </p:spPr>
        <p:txBody>
          <a:bodyPr>
            <a:normAutofit fontScale="70000" lnSpcReduction="20000"/>
          </a:bodyPr>
          <a:lstStyle/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Сохраняйте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спокойствие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Прежде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всего, сохраняйте ясность ума и выдержку. Избегайте резких реакций вроде криков, угроз или физического наказания. Помните, что стрессовые ситуации можно разрешить спокойным и взвешенным путем.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Проанализируйте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ситуацию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Оцените обстановку, проанализировав обстоятельства, приведшие к данному поведению. Определите, сможете ли вы решить проблему самостоятельно или потребуется консультация специалиста (например, психолога). Важно понимать корень проблемы, чтобы действовать целенаправленно.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Установите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доверительные отношения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Начните откровенный разговор с ребенком, не унижая его достоинства. Попробуйте услышать его точку зрения и понять причину негативного поведения. Иногда дети нуждаются именно в открытом диалоге, чтобы почувствовать поддержку и понимание со стороны близких.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Соберите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необходимую информацию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Получите полное представление о событиях, предшествовавших инциденту. Будьте внимательными к деталям, поскольку ложь или преувеличение могут усложнить ситуацию. Подтверждение фактов позволит принять верное решение.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786874" cy="6143668"/>
          </a:xfrm>
        </p:spPr>
        <p:txBody>
          <a:bodyPr>
            <a:normAutofit fontScale="70000" lnSpcReduction="20000"/>
          </a:bodyPr>
          <a:lstStyle/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Измените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взгляд на ребенка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Признайте, что ребенок взрослеет и готов нести ответственность за свои поступки. Ваш подход должен учитывать возрастные изменения и потребности молодого поколения.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Противодействуйте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манипуляциям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Будьте готовы столкнуться с сопротивлением или попытками манипуляции со стороны ребенка. Такие проявления могут включать демонстративные действия или даже инсценировки. Ваша задача — установить чёткую границу дозволенности, одновременно демонстрируя искреннюю заинтересованность в благополучии ребёнка.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Позвольте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ребенку исправлять ошибки самостоятельно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Вместо того чтобы устранять последствия детских ошибок самим, позвольте ребёнку ощутить реальные последствия своего выбора. Так он научится ответственности и сможет сделать выводы из полученного опыта.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8. Акцентируйте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внимание на действиях, а не словах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Эффективность достигается действиями, а не бесконечными лекциями. Когда слова теряют силу, действуйте решительно и последовательно, выполняя обещанные санкции. Тогда ребенок начнёт воспринимать вас всерьёз.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9. Начните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восстановление доверия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Обратитесь за поддержкой к специалисту, если ситуация выходит из-под контроля. Психотерапевт поможет восстановить здоровые семейные отношения и разработать новую стратегию взаимодействия.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32"/>
            <a:ext cx="8786874" cy="6143668"/>
          </a:xfrm>
        </p:spPr>
        <p:txBody>
          <a:bodyPr>
            <a:normAutofit fontScale="70000" lnSpcReduction="20000"/>
          </a:bodyPr>
          <a:lstStyle/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10. Предоставьте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ребенку шанс проявить самостоятельность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Предложите ребёнку самостоятельно попытаться скорректировать своё поведение. Таким образом, он почувствует уверенность в своих силах и осознает необходимость перемен.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11. Регулярно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поддерживайте прогресс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Следите за успехами ребёнка, оказывая моральную поддержку и отмечая каждый положительный сдвиг. Создавайте благоприятную атмосферу, поощряющую позитивные перемены.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12. Возобновите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взаимодоверие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Перестаньте постоянно возвращаться к прошлым ошибкам и напоминать о них. Терпеливо выстраивайте новое качество общения, основываясь на уважении и понимании.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13. Определите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разумные рамки контроля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Постепенно восстанавливайте контроль, соблюдая баланс между чрезмерной опекой и полным отсутствием надзора. Чрезмерная осторожность или недоверие ещё сильнее травмируют ребёнка.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14. Помогите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ребенку развиваться в положительном направлении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общие интересы, занимайтесь совместно интересными делами, хвалите успехи и вдохновляйте ребёнка двигаться вперёд. Важны ваша поддержка и вера в его потенциал.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СОВМЕСТНУЮ РАБОТУ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572560" cy="571504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Деструктивное поведение ребенка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отклонение поведения от общепринятых норм, которое проявляется в форме агрессии, непослушания, нарушения дисциплины, замкнутости, социальной изоляции, склонности к конфликтам и другим негативным действиям. Такое поведение мешает гармоничному развитию ребёнка, создаёт трудности для окружающих и требует внимательного подхода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Деструктивное поведение возникает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следствии того, что ребенок не может контролировать свое поведение, свои желания или эмоции, когда ребенок не осознает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проблему,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может выразить свои чувства и переживания словами.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Причины деструктивного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поведения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buNone/>
            </a:pP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Биологические факторы: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Генетика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наследственность играет важную роль в формировании характера и темперамента ребенка.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Физиологическое состояние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проблемы со здоровьем, хронические заболевания, неврологические расстройства могут провоцировать раздражительность и агрессивность.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Воздействие окружающей среды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неблагоприятные условия проживания, плохие экологические условия также влияют на эмоциональное состояние ребенка.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411807"/>
          </a:xfrm>
        </p:spPr>
        <p:txBody>
          <a:bodyPr>
            <a:normAutofit fontScale="92500"/>
          </a:bodyPr>
          <a:lstStyle/>
          <a:p>
            <a:pPr algn="just" fontAlgn="base">
              <a:buNone/>
            </a:pP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Психологические факторы: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Стрессовые ситуации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переживания разводов родителей, переездов, смерти близких людей вызывают сильные негативные эмоции.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Негативные отношения в семье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постоянные конфликты, отсутствие взаимопонимания между родителями негативно сказываются на психическом состоянии ребенка.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Отсутствие внимания и любви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недостаток родительской заботы и поддержки формирует чувство одиночества и неуверенности.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Неправильное воспитание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чрезмерная строгость, чрезмерная мягкость,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гиперопека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попустительство приводят к формированию негативных моделей поведения.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483245"/>
          </a:xfrm>
        </p:spPr>
        <p:txBody>
          <a:bodyPr>
            <a:normAutofit/>
          </a:bodyPr>
          <a:lstStyle/>
          <a:p>
            <a:pPr algn="just" fontAlgn="base">
              <a:buNone/>
            </a:pP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Социальные факторы: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Окружающая среда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школа, детский сад, друзья оказывают значительное влияние на формирование взглядов и ценностей ребенка.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Средства массовой информации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телевидение, Интернет, компьютерные игры нередко демонстрируют образцы насилия и жестокости, способствующие формированию негативного восприятия мира.</a:t>
            </a:r>
          </a:p>
          <a:p>
            <a:pPr lvl="0" algn="just"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Социально-экономическое положение семьи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низкий уровень дохода, нестабильность финансов способствуют возникновению стрессовых ситуаций, влияющих на поведение ребенка.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Признаки деструктивного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поведения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401080" cy="4429156"/>
          </a:xfrm>
        </p:spPr>
        <p:txBody>
          <a:bodyPr>
            <a:normAutofit fontScale="77500" lnSpcReduction="20000"/>
          </a:bodyPr>
          <a:lstStyle/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Частые вспышки гнева и раздражения.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Повышенная агрессия, драки, конфликты со сверстниками.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Нарушение дисциплины, отказ подчиняться правилам и нормам.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Склонность ко лжи, обману, воровству.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Замкнутость, нежелание общаться с окружающими людьми.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Изоляция от коллектива, уход в себя.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Саморазрушительное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поведение (самобичевание, нанесение себе травм).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Трудности в обучении, снижение успеваемости.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Нежелание посещать школу, прогулы занятий.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Негативизм, постоянное недовольство собой и окружающим миром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Курение, злоупотребление алкоголем и ПАВ.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Опасные хобби («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зацепинг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посещение заброшенных зданий, фото- видеосъемка на крышах высотных домов и др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Деструктивная деятельность имеет два вектора направления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Внешние проявления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(вандализм, жестокость к животным и людям, войны, теракты, экоцид).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Направление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внутренний мир человека или саморазрушение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(употребление алкоголя, наркотиков,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психоактивных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веществ,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самоповреждения, суицид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т.д.).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201135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Упражнение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Анализ прошлого опыта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Упражнение «Разбор ситуаций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898</Words>
  <Application>Microsoft Office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РОДИТЕЛЬСКОЕ СОБРАНИЕ  ТЕМА: «ВЛИЯНИЕ СЕМЬИ НА ДЕСТРУКТИВНОЕ ПОВЕДЕНИЕ ПОДРОСТКА»</vt:lpstr>
      <vt:lpstr>Слайд 2</vt:lpstr>
      <vt:lpstr>Причины деструктивного поведения</vt:lpstr>
      <vt:lpstr>Слайд 4</vt:lpstr>
      <vt:lpstr>Слайд 5</vt:lpstr>
      <vt:lpstr>Признаки деструктивного поведения</vt:lpstr>
      <vt:lpstr>Слайд 7</vt:lpstr>
      <vt:lpstr>Упражнение   «Анализ прошлого опыта»</vt:lpstr>
      <vt:lpstr>Упражнение «Разбор ситуаций»</vt:lpstr>
      <vt:lpstr>Рекомендации родителям</vt:lpstr>
      <vt:lpstr>Слайд 11</vt:lpstr>
      <vt:lpstr>Слайд 12</vt:lpstr>
      <vt:lpstr>СПАСИБО ЗА СОВМЕСТНУЮ РАБОТУ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User</cp:lastModifiedBy>
  <cp:revision>8</cp:revision>
  <dcterms:created xsi:type="dcterms:W3CDTF">2025-11-18T08:55:57Z</dcterms:created>
  <dcterms:modified xsi:type="dcterms:W3CDTF">2025-11-18T10:01:11Z</dcterms:modified>
</cp:coreProperties>
</file>