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7816-F4AE-4C4B-80D9-C7EE4183E01A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51C2-6F2C-48D3-8F71-1A8B857B9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917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C7816-F4AE-4C4B-80D9-C7EE4183E01A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351C2-6F2C-48D3-8F71-1A8B857B9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102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2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14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28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68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12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21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83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ts val="100"/>
              </a:spcBef>
            </a:pPr>
            <a:r>
              <a:rPr lang="ru-RU" sz="3200" b="1" spc="-10" smtClean="0">
                <a:solidFill>
                  <a:srgbClr val="C00000"/>
                </a:solidFill>
              </a:rPr>
              <a:t>ФГОС</a:t>
            </a:r>
            <a:r>
              <a:rPr lang="ru-RU" sz="3200" b="1" spc="-75" smtClean="0">
                <a:solidFill>
                  <a:srgbClr val="C00000"/>
                </a:solidFill>
              </a:rPr>
              <a:t> </a:t>
            </a:r>
            <a:r>
              <a:rPr lang="ru-RU" sz="3200" b="1" spc="-5" smtClean="0">
                <a:solidFill>
                  <a:srgbClr val="C00000"/>
                </a:solidFill>
              </a:rPr>
              <a:t>2021:</a:t>
            </a:r>
          </a:p>
          <a:p>
            <a:pPr marL="12065" marR="5080" algn="l"/>
            <a:r>
              <a:rPr lang="ru-RU" sz="3200" b="1" spc="-5" smtClean="0">
                <a:solidFill>
                  <a:srgbClr val="C00000"/>
                </a:solidFill>
              </a:rPr>
              <a:t>новый </a:t>
            </a:r>
            <a:r>
              <a:rPr lang="ru-RU" sz="3200" b="1" spc="-25" smtClean="0">
                <a:solidFill>
                  <a:srgbClr val="C00000"/>
                </a:solidFill>
              </a:rPr>
              <a:t>формат </a:t>
            </a:r>
            <a:r>
              <a:rPr lang="ru-RU" sz="3200" b="1" spc="-15" smtClean="0">
                <a:solidFill>
                  <a:srgbClr val="C00000"/>
                </a:solidFill>
              </a:rPr>
              <a:t>представления </a:t>
            </a:r>
            <a:r>
              <a:rPr lang="ru-RU" sz="3200" b="1" spc="-805" smtClean="0">
                <a:solidFill>
                  <a:srgbClr val="C00000"/>
                </a:solidFill>
              </a:rPr>
              <a:t> </a:t>
            </a:r>
            <a:r>
              <a:rPr lang="ru-RU" sz="3200" b="1" spc="-50" smtClean="0">
                <a:solidFill>
                  <a:srgbClr val="C00000"/>
                </a:solidFill>
              </a:rPr>
              <a:t>результатов</a:t>
            </a:r>
            <a:r>
              <a:rPr lang="ru-RU" sz="3200" b="1" spc="15" smtClean="0">
                <a:solidFill>
                  <a:srgbClr val="C00000"/>
                </a:solidFill>
              </a:rPr>
              <a:t> </a:t>
            </a:r>
            <a:r>
              <a:rPr lang="ru-RU" sz="3200" b="1" spc="-15" smtClean="0">
                <a:solidFill>
                  <a:srgbClr val="C00000"/>
                </a:solidFill>
              </a:rPr>
              <a:t>освоения</a:t>
            </a:r>
            <a:r>
              <a:rPr lang="ru-RU" sz="3200" b="1" spc="5" smtClean="0">
                <a:solidFill>
                  <a:srgbClr val="C00000"/>
                </a:solidFill>
              </a:rPr>
              <a:t> </a:t>
            </a:r>
            <a:r>
              <a:rPr lang="ru-RU" sz="3200" b="1" spc="-5" smtClean="0">
                <a:solidFill>
                  <a:srgbClr val="C00000"/>
                </a:solidFill>
              </a:rPr>
              <a:t>ООП</a:t>
            </a:r>
            <a:endParaRPr lang="ru-RU" sz="3200" b="1" spc="-5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5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96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42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</a:rPr>
              <a:t>2. Внимание: понятие, виды, свойства </a:t>
            </a:r>
            <a:endParaRPr lang="ru-RU" sz="32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95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2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12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74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49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37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49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98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03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62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05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93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smtClean="0">
                <a:solidFill>
                  <a:srgbClr val="C00000"/>
                </a:solidFill>
              </a:rPr>
              <a:t>1. Основный понятия: познавательные процессы, деятельность и учебная деятельность</a:t>
            </a:r>
            <a:br>
              <a:rPr lang="ru-RU" sz="3200" b="1" smtClean="0">
                <a:solidFill>
                  <a:srgbClr val="C00000"/>
                </a:solidFill>
              </a:rPr>
            </a:br>
            <a:endParaRPr lang="ru-RU" sz="32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80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86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12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17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543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540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947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235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956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71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824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</a:rPr>
              <a:t>3. Внимание и внимательность. Развитие внимания.</a:t>
            </a:r>
            <a:endParaRPr lang="ru-RU" sz="32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355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708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645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595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629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275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510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760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471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72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843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045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16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56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58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30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776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Широкоэкранный</PresentationFormat>
  <Paragraphs>5</Paragraphs>
  <Slides>51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1. Основный понятия: познавательные процессы, деятельность и учебная деятельность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ФГОС 2021: новый формат представления  результатов освоения ООП</vt:lpstr>
      <vt:lpstr>Презентация PowerPoint</vt:lpstr>
      <vt:lpstr>Презентация PowerPoint</vt:lpstr>
      <vt:lpstr>2. Внимание: понятие, виды, свойства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Внимание и внимательность. Развитие внимания.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2025-11-06T12:04:00Z</dcterms:created>
  <dcterms:modified xsi:type="dcterms:W3CDTF">2025-11-07T12:06:50Z</dcterms:modified>
</cp:coreProperties>
</file>