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24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26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5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90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41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435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07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03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84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92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BFE10-D9B6-4351-A5D9-5A933813768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DB09C-75D1-4034-B560-B6E6C9EA7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21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5222" y="2391507"/>
            <a:ext cx="10093569" cy="1325563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Реализация комплексного плана мероприятий по  повышению качества математического </a:t>
            </a:r>
            <a:br>
              <a:rPr lang="ru-RU" sz="4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и естественно-научного образования в Брянской области: интеграция общего и дополнительного образования </a:t>
            </a:r>
            <a:endParaRPr lang="ru-RU" sz="48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6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0830" y="173421"/>
            <a:ext cx="9108832" cy="132556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Увеличение количества обучающихся,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изучающих математику и естественно-научные предметы углубленно или на профильном уровне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7" r="17807"/>
          <a:stretch/>
        </p:blipFill>
        <p:spPr>
          <a:xfrm>
            <a:off x="10398165" y="5058000"/>
            <a:ext cx="1793835" cy="180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1" t="8899" r="7564" b="13350"/>
          <a:stretch/>
        </p:blipFill>
        <p:spPr>
          <a:xfrm>
            <a:off x="0" y="-1"/>
            <a:ext cx="1837588" cy="180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37588" y="1799999"/>
            <a:ext cx="904728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dirty="0" smtClean="0"/>
              <a:t>построение индивидуального образовательного маршрута для учеников;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интеграция дополнительного образования в ООО и СОО в рамках сетевого взаимодействия;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работа с одаренными детьми (групповые онлайн-занятия со школьниками на уровне муниципалитетов);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популяризация математического и естественно-научного образования при помощи работы волонтерских организаций;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организация курсов повышения квалификации учителей, работающих в профильных классах;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оснащение кабинетов физики, химии, биологии в школах и в учреждениях дополнительного образования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1604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1169" y="375643"/>
            <a:ext cx="9108832" cy="132556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Увеличение доли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выбравших единый государственный экзамен по профильной математике и естественнонаучным предметам (химии, физике, информатике и биологии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7" r="17807"/>
          <a:stretch/>
        </p:blipFill>
        <p:spPr>
          <a:xfrm>
            <a:off x="10398165" y="5058000"/>
            <a:ext cx="1793835" cy="180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1" t="8899" r="7564" b="13350"/>
          <a:stretch/>
        </p:blipFill>
        <p:spPr>
          <a:xfrm>
            <a:off x="0" y="-1"/>
            <a:ext cx="1837588" cy="180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76042" y="1993430"/>
            <a:ext cx="90472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dirty="0" err="1"/>
              <a:t>профориентационная</a:t>
            </a:r>
            <a:r>
              <a:rPr lang="ru-RU" sz="2400" dirty="0"/>
              <a:t> работа с учениками и родителями, в том числе выездные встречи с представителями организаций профессионального образования;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повышение информированности учителей, учеников, родителей о вузах,  в том числе, об олимпиадах школьников, проводимых вузами;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участие в предметных олимпиадах школьников, начиная с 5-7 </a:t>
            </a:r>
            <a:r>
              <a:rPr lang="ru-RU" sz="2400" dirty="0" smtClean="0"/>
              <a:t>классов;</a:t>
            </a:r>
          </a:p>
          <a:p>
            <a:pPr marL="285750" indent="-285750">
              <a:buFontTx/>
              <a:buChar char="-"/>
            </a:pPr>
            <a:r>
              <a:rPr lang="ru-RU" sz="2400" smtClean="0"/>
              <a:t>проведение </a:t>
            </a:r>
            <a:r>
              <a:rPr lang="ru-RU" sz="2400" dirty="0" smtClean="0"/>
              <a:t>профильных смен (по математике, физике, химии, биологии) на базе организаций детского отдыха;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оказание психологическо</a:t>
            </a:r>
            <a:r>
              <a:rPr lang="ru-RU" sz="2400" dirty="0" smtClean="0"/>
              <a:t>й помощи ученикам и родителям.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44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1169" y="375643"/>
            <a:ext cx="9108832" cy="132556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Увеличение доли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учителей математики, физики, химии и биологии в возрасте до 35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7" r="17807"/>
          <a:stretch/>
        </p:blipFill>
        <p:spPr>
          <a:xfrm>
            <a:off x="10398165" y="5058000"/>
            <a:ext cx="1793835" cy="180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1" t="8899" r="7564" b="13350"/>
          <a:stretch/>
        </p:blipFill>
        <p:spPr>
          <a:xfrm>
            <a:off x="0" y="-1"/>
            <a:ext cx="1837588" cy="180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76042" y="1905507"/>
            <a:ext cx="90472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smtClean="0"/>
              <a:t>обеспечение жильем молодых учителей;</a:t>
            </a:r>
          </a:p>
          <a:p>
            <a:pPr marL="285750" indent="-285750">
              <a:buFontTx/>
              <a:buChar char="-"/>
            </a:pPr>
            <a:r>
              <a:rPr lang="ru-RU" sz="2800" dirty="0" smtClean="0"/>
              <a:t>развитие системы наставничества;</a:t>
            </a:r>
          </a:p>
          <a:p>
            <a:pPr marL="285750" indent="-285750">
              <a:buFontTx/>
              <a:buChar char="-"/>
            </a:pPr>
            <a:r>
              <a:rPr lang="ru-RU" sz="2800" dirty="0" smtClean="0"/>
              <a:t>финансовая поддержка (система стипендий, грантов);</a:t>
            </a:r>
          </a:p>
          <a:p>
            <a:pPr marL="285750" indent="-285750">
              <a:buFontTx/>
              <a:buChar char="-"/>
            </a:pPr>
            <a:r>
              <a:rPr lang="ru-RU" sz="2800" dirty="0" smtClean="0"/>
              <a:t>юридическая и психологическая помощь молодому учителю;</a:t>
            </a:r>
          </a:p>
          <a:p>
            <a:pPr marL="285750" indent="-285750">
              <a:buFontTx/>
              <a:buChar char="-"/>
            </a:pPr>
            <a:r>
              <a:rPr lang="ru-RU" sz="2800" dirty="0" smtClean="0"/>
              <a:t>индивидуальная работа с учениками.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555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1169" y="375643"/>
            <a:ext cx="9108832" cy="132556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2030 году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договоров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целевом обучении, заключенных выпускниками профильных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психолого-педагогических классов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27" r="17807"/>
          <a:stretch/>
        </p:blipFill>
        <p:spPr>
          <a:xfrm>
            <a:off x="10398165" y="5058000"/>
            <a:ext cx="1793835" cy="180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1" t="8899" r="7564" b="13350"/>
          <a:stretch/>
        </p:blipFill>
        <p:spPr>
          <a:xfrm>
            <a:off x="0" y="-1"/>
            <a:ext cx="1837588" cy="180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76042" y="2171231"/>
            <a:ext cx="904728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smtClean="0"/>
              <a:t>финансовая поддержка и социальные гарантии дл</a:t>
            </a:r>
            <a:r>
              <a:rPr lang="ru-RU" sz="2800" dirty="0" smtClean="0"/>
              <a:t>я студентов, обучающихся по целевому обучению;</a:t>
            </a:r>
          </a:p>
          <a:p>
            <a:pPr marL="285750" indent="-285750">
              <a:buFontTx/>
              <a:buChar char="-"/>
            </a:pPr>
            <a:r>
              <a:rPr lang="ru-RU" sz="2800" dirty="0" smtClean="0"/>
              <a:t>изучение профильных предметов на базе вузов;</a:t>
            </a:r>
          </a:p>
          <a:p>
            <a:pPr marL="285750" indent="-285750">
              <a:buFontTx/>
              <a:buChar char="-"/>
            </a:pPr>
            <a:r>
              <a:rPr lang="ru-RU" sz="2800" dirty="0" smtClean="0"/>
              <a:t>организация курсов на базе вузов (на бесплатной основе) для будущих абитуриентов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833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2720</TotalTime>
  <Words>271</Words>
  <Application>Microsoft Office PowerPoint</Application>
  <PresentationFormat>Широкоэкранный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Times New Roman</vt:lpstr>
      <vt:lpstr>Тема Office</vt:lpstr>
      <vt:lpstr>Реализация комплексного плана мероприятий по  повышению качества математического  и естественно-научного образования в Брянской области: интеграция общего и дополнительного образования </vt:lpstr>
      <vt:lpstr>Увеличение количества обучающихся, изучающих математику и естественно-научные предметы углубленно или на профильном уровне</vt:lpstr>
      <vt:lpstr>Увеличение доли выбравших единый государственный экзамен по профильной математике и естественнонаучным предметам (химии, физике, информатике и биологии)</vt:lpstr>
      <vt:lpstr>Увеличение доли учителей математики, физики, химии и биологии в возрасте до 35 лет</vt:lpstr>
      <vt:lpstr>Увеличение к 2030 году количества договоров  о целевом обучении, заключенных выпускниками профильных психолого-педагогических классов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качества математического и естественнонаучного образования  в период до 2030 года</dc:title>
  <dc:creator>User 202</dc:creator>
  <cp:lastModifiedBy>User</cp:lastModifiedBy>
  <cp:revision>36</cp:revision>
  <dcterms:created xsi:type="dcterms:W3CDTF">2025-04-14T09:17:04Z</dcterms:created>
  <dcterms:modified xsi:type="dcterms:W3CDTF">2025-08-20T11:34:21Z</dcterms:modified>
</cp:coreProperties>
</file>