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3" r:id="rId17"/>
    <p:sldId id="271" r:id="rId18"/>
    <p:sldId id="272" r:id="rId19"/>
    <p:sldId id="274" r:id="rId20"/>
    <p:sldId id="27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B010-D442-4962-8822-8E7BE4545E3B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4F36-81E9-40B6-B7D3-B56262DAD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581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B010-D442-4962-8822-8E7BE4545E3B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4F36-81E9-40B6-B7D3-B56262DAD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442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B010-D442-4962-8822-8E7BE4545E3B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4F36-81E9-40B6-B7D3-B56262DAD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348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B010-D442-4962-8822-8E7BE4545E3B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4F36-81E9-40B6-B7D3-B56262DAD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166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B010-D442-4962-8822-8E7BE4545E3B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4F36-81E9-40B6-B7D3-B56262DAD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86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B010-D442-4962-8822-8E7BE4545E3B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4F36-81E9-40B6-B7D3-B56262DAD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401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B010-D442-4962-8822-8E7BE4545E3B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4F36-81E9-40B6-B7D3-B56262DAD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10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B010-D442-4962-8822-8E7BE4545E3B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4F36-81E9-40B6-B7D3-B56262DAD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683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B010-D442-4962-8822-8E7BE4545E3B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4F36-81E9-40B6-B7D3-B56262DAD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256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B010-D442-4962-8822-8E7BE4545E3B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4F36-81E9-40B6-B7D3-B56262DAD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121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B010-D442-4962-8822-8E7BE4545E3B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4F36-81E9-40B6-B7D3-B56262DAD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943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DB010-D442-4962-8822-8E7BE4545E3B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04F36-81E9-40B6-B7D3-B56262DAD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22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676400" y="4903970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Cygre" panose="02000503000000000000" pitchFamily="2" charset="-52"/>
              </a:rPr>
              <a:t>Иванилова Ирина Семеновна</a:t>
            </a:r>
            <a:endParaRPr lang="en-US" b="1" dirty="0">
              <a:solidFill>
                <a:schemeClr val="bg1"/>
              </a:solidFill>
              <a:latin typeface="Cygre" panose="02000503000000000000" pitchFamily="2" charset="-52"/>
            </a:endParaRPr>
          </a:p>
          <a:p>
            <a:r>
              <a:rPr lang="ru-RU" sz="1800" dirty="0">
                <a:solidFill>
                  <a:schemeClr val="bg1"/>
                </a:solidFill>
                <a:latin typeface="Cygre" panose="02000503000000000000" pitchFamily="2" charset="-52"/>
              </a:rPr>
              <a:t>Директор филиала Российского общества «Знание» в Брянской области</a:t>
            </a:r>
            <a:endParaRPr lang="ru-RU" dirty="0">
              <a:solidFill>
                <a:schemeClr val="bg1"/>
              </a:solidFill>
              <a:latin typeface="Cygre" panose="02000503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25839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51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26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623E96-1439-4035-85C3-4CAB47BF0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46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43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47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50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88604C-425F-435D-A7DF-BA35DD50C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29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83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2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50FE06-B997-4D4A-A91E-D605F22C6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77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BED31B-B62A-495F-A1C6-DECE04952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66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2" y="0"/>
            <a:ext cx="12288982" cy="693896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5EB9319-3836-1156-49B3-7AE6756D1248}"/>
              </a:ext>
            </a:extLst>
          </p:cNvPr>
          <p:cNvSpPr/>
          <p:nvPr/>
        </p:nvSpPr>
        <p:spPr>
          <a:xfrm>
            <a:off x="207818" y="1787236"/>
            <a:ext cx="5195455" cy="2967327"/>
          </a:xfrm>
          <a:prstGeom prst="rect">
            <a:avLst/>
          </a:prstGeom>
          <a:solidFill>
            <a:srgbClr val="1E2CDC"/>
          </a:solidFill>
          <a:ln>
            <a:solidFill>
              <a:srgbClr val="1E2C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159BB69F-8F29-046E-F42D-F0D74358DA7D}"/>
              </a:ext>
            </a:extLst>
          </p:cNvPr>
          <p:cNvSpPr/>
          <p:nvPr/>
        </p:nvSpPr>
        <p:spPr>
          <a:xfrm>
            <a:off x="1288473" y="1122363"/>
            <a:ext cx="3297383" cy="3632201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457429-4CB6-3F5B-6BC2-4C65D2BF75E7}"/>
              </a:ext>
            </a:extLst>
          </p:cNvPr>
          <p:cNvSpPr txBox="1"/>
          <p:nvPr/>
        </p:nvSpPr>
        <p:spPr>
          <a:xfrm>
            <a:off x="883166" y="5112533"/>
            <a:ext cx="454643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Cygre" panose="02000503000000000000" pitchFamily="2" charset="-52"/>
              </a:rPr>
              <a:t>Ирина Иванилова</a:t>
            </a:r>
          </a:p>
          <a:p>
            <a:r>
              <a:rPr lang="ru-RU" dirty="0">
                <a:solidFill>
                  <a:schemeClr val="bg1"/>
                </a:solidFill>
                <a:latin typeface="Cygre" panose="02000503000000000000" pitchFamily="2" charset="-52"/>
              </a:rPr>
              <a:t>Директор филиала в Брянской области</a:t>
            </a:r>
          </a:p>
          <a:p>
            <a:endParaRPr lang="ru-RU" dirty="0">
              <a:solidFill>
                <a:schemeClr val="bg1"/>
              </a:solidFill>
              <a:latin typeface="Cygre" panose="02000503000000000000" pitchFamily="2" charset="-52"/>
            </a:endParaRPr>
          </a:p>
          <a:p>
            <a:r>
              <a:rPr lang="en-US" dirty="0">
                <a:solidFill>
                  <a:schemeClr val="bg1"/>
                </a:solidFill>
                <a:latin typeface="Cygre" panose="02000503000000000000" pitchFamily="2" charset="-52"/>
              </a:rPr>
              <a:t>i.ivanilova@znanierussi.ru| 8 (953)2729511</a:t>
            </a:r>
            <a:endParaRPr lang="ru-RU" dirty="0">
              <a:solidFill>
                <a:schemeClr val="bg1"/>
              </a:solidFill>
              <a:latin typeface="Cygre" panose="02000503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85687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99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90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46DC04-4CE2-F677-D86D-1BDD13D2F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91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57D52C-2931-421F-AFC3-73EC94C33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77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12DBDE-ED07-49D3-84CC-0F5F07203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65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74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587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31</Words>
  <Application>Microsoft Office PowerPoint</Application>
  <PresentationFormat>Широкоэкранный</PresentationFormat>
  <Paragraphs>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Cygre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XE</cp:lastModifiedBy>
  <cp:revision>6</cp:revision>
  <dcterms:created xsi:type="dcterms:W3CDTF">2025-08-18T14:49:44Z</dcterms:created>
  <dcterms:modified xsi:type="dcterms:W3CDTF">2025-08-20T15:26:25Z</dcterms:modified>
</cp:coreProperties>
</file>