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4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C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53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95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12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bg2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105" descr="http://klubmama.ru/uploads/posts/2022-08/1660342720_14-klubmama-ru-p-printer-bumaga-podelki-foto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" r="30089"/>
          <a:stretch>
            <a:fillRect/>
          </a:stretch>
        </p:blipFill>
        <p:spPr bwMode="auto">
          <a:xfrm>
            <a:off x="3801626" y="0"/>
            <a:ext cx="8390375" cy="6858001"/>
          </a:xfrm>
          <a:custGeom>
            <a:avLst/>
            <a:gdLst>
              <a:gd name="connsiteX0" fmla="*/ 6981784 w 8390375"/>
              <a:gd name="connsiteY0" fmla="*/ 6679964 h 6858001"/>
              <a:gd name="connsiteX1" fmla="*/ 7037780 w 8390375"/>
              <a:gd name="connsiteY1" fmla="*/ 6698796 h 6858001"/>
              <a:gd name="connsiteX2" fmla="*/ 7313511 w 8390375"/>
              <a:gd name="connsiteY2" fmla="*/ 6858001 h 6858001"/>
              <a:gd name="connsiteX3" fmla="*/ 6774064 w 8390375"/>
              <a:gd name="connsiteY3" fmla="*/ 6858001 h 6858001"/>
              <a:gd name="connsiteX4" fmla="*/ 6834550 w 8390375"/>
              <a:gd name="connsiteY4" fmla="*/ 6753245 h 6858001"/>
              <a:gd name="connsiteX5" fmla="*/ 6981784 w 8390375"/>
              <a:gd name="connsiteY5" fmla="*/ 6679964 h 6858001"/>
              <a:gd name="connsiteX6" fmla="*/ 5228339 w 8390375"/>
              <a:gd name="connsiteY6" fmla="*/ 5667539 h 6858001"/>
              <a:gd name="connsiteX7" fmla="*/ 5284335 w 8390375"/>
              <a:gd name="connsiteY7" fmla="*/ 5686370 h 6858001"/>
              <a:gd name="connsiteX8" fmla="*/ 5799681 w 8390375"/>
              <a:gd name="connsiteY8" fmla="*/ 5983927 h 6858001"/>
              <a:gd name="connsiteX9" fmla="*/ 5854130 w 8390375"/>
              <a:gd name="connsiteY9" fmla="*/ 6187158 h 6858001"/>
              <a:gd name="connsiteX10" fmla="*/ 5466790 w 8390375"/>
              <a:gd name="connsiteY10" fmla="*/ 6858001 h 6858001"/>
              <a:gd name="connsiteX11" fmla="*/ 4436051 w 8390375"/>
              <a:gd name="connsiteY11" fmla="*/ 6858001 h 6858001"/>
              <a:gd name="connsiteX12" fmla="*/ 5081104 w 8390375"/>
              <a:gd name="connsiteY12" fmla="*/ 5740819 h 6858001"/>
              <a:gd name="connsiteX13" fmla="*/ 5228339 w 8390375"/>
              <a:gd name="connsiteY13" fmla="*/ 5667539 h 6858001"/>
              <a:gd name="connsiteX14" fmla="*/ 3444760 w 8390375"/>
              <a:gd name="connsiteY14" fmla="*/ 4750843 h 6858001"/>
              <a:gd name="connsiteX15" fmla="*/ 3500757 w 8390375"/>
              <a:gd name="connsiteY15" fmla="*/ 4769675 h 6858001"/>
              <a:gd name="connsiteX16" fmla="*/ 4016102 w 8390375"/>
              <a:gd name="connsiteY16" fmla="*/ 5067232 h 6858001"/>
              <a:gd name="connsiteX17" fmla="*/ 4070551 w 8390375"/>
              <a:gd name="connsiteY17" fmla="*/ 5270463 h 6858001"/>
              <a:gd name="connsiteX18" fmla="*/ 3153917 w 8390375"/>
              <a:gd name="connsiteY18" fmla="*/ 6858001 h 6858001"/>
              <a:gd name="connsiteX19" fmla="*/ 2123179 w 8390375"/>
              <a:gd name="connsiteY19" fmla="*/ 6858001 h 6858001"/>
              <a:gd name="connsiteX20" fmla="*/ 3297526 w 8390375"/>
              <a:gd name="connsiteY20" fmla="*/ 4824124 h 6858001"/>
              <a:gd name="connsiteX21" fmla="*/ 3444760 w 8390375"/>
              <a:gd name="connsiteY21" fmla="*/ 4750843 h 6858001"/>
              <a:gd name="connsiteX22" fmla="*/ 7080649 w 8390375"/>
              <a:gd name="connsiteY22" fmla="*/ 4505880 h 6858001"/>
              <a:gd name="connsiteX23" fmla="*/ 7136645 w 8390375"/>
              <a:gd name="connsiteY23" fmla="*/ 4524712 h 6858001"/>
              <a:gd name="connsiteX24" fmla="*/ 7651990 w 8390375"/>
              <a:gd name="connsiteY24" fmla="*/ 4822269 h 6858001"/>
              <a:gd name="connsiteX25" fmla="*/ 7706440 w 8390375"/>
              <a:gd name="connsiteY25" fmla="*/ 5025497 h 6858001"/>
              <a:gd name="connsiteX26" fmla="*/ 6648366 w 8390375"/>
              <a:gd name="connsiteY26" fmla="*/ 6858001 h 6858001"/>
              <a:gd name="connsiteX27" fmla="*/ 5617627 w 8390375"/>
              <a:gd name="connsiteY27" fmla="*/ 6858001 h 6858001"/>
              <a:gd name="connsiteX28" fmla="*/ 6933415 w 8390375"/>
              <a:gd name="connsiteY28" fmla="*/ 4579158 h 6858001"/>
              <a:gd name="connsiteX29" fmla="*/ 7080649 w 8390375"/>
              <a:gd name="connsiteY29" fmla="*/ 4505880 h 6858001"/>
              <a:gd name="connsiteX30" fmla="*/ 8390375 w 8390375"/>
              <a:gd name="connsiteY30" fmla="*/ 4058679 h 6858001"/>
              <a:gd name="connsiteX31" fmla="*/ 8390375 w 8390375"/>
              <a:gd name="connsiteY31" fmla="*/ 5843838 h 6858001"/>
              <a:gd name="connsiteX32" fmla="*/ 7816234 w 8390375"/>
              <a:gd name="connsiteY32" fmla="*/ 6838206 h 6858001"/>
              <a:gd name="connsiteX33" fmla="*/ 7798773 w 8390375"/>
              <a:gd name="connsiteY33" fmla="*/ 6858001 h 6858001"/>
              <a:gd name="connsiteX34" fmla="*/ 7552986 w 8390375"/>
              <a:gd name="connsiteY34" fmla="*/ 6858001 h 6858001"/>
              <a:gd name="connsiteX35" fmla="*/ 7097658 w 8390375"/>
              <a:gd name="connsiteY35" fmla="*/ 6595098 h 6858001"/>
              <a:gd name="connsiteX36" fmla="*/ 7043209 w 8390375"/>
              <a:gd name="connsiteY36" fmla="*/ 6391867 h 6858001"/>
              <a:gd name="connsiteX37" fmla="*/ 1830984 w 8390375"/>
              <a:gd name="connsiteY37" fmla="*/ 3605371 h 6858001"/>
              <a:gd name="connsiteX38" fmla="*/ 1886981 w 8390375"/>
              <a:gd name="connsiteY38" fmla="*/ 3624203 h 6858001"/>
              <a:gd name="connsiteX39" fmla="*/ 2402326 w 8390375"/>
              <a:gd name="connsiteY39" fmla="*/ 3921760 h 6858001"/>
              <a:gd name="connsiteX40" fmla="*/ 2456775 w 8390375"/>
              <a:gd name="connsiteY40" fmla="*/ 4124991 h 6858001"/>
              <a:gd name="connsiteX41" fmla="*/ 878754 w 8390375"/>
              <a:gd name="connsiteY41" fmla="*/ 6858001 h 6858001"/>
              <a:gd name="connsiteX42" fmla="*/ 238185 w 8390375"/>
              <a:gd name="connsiteY42" fmla="*/ 6858001 h 6858001"/>
              <a:gd name="connsiteX43" fmla="*/ 74409 w 8390375"/>
              <a:gd name="connsiteY43" fmla="*/ 6763438 h 6858001"/>
              <a:gd name="connsiteX44" fmla="*/ 19960 w 8390375"/>
              <a:gd name="connsiteY44" fmla="*/ 6560207 h 6858001"/>
              <a:gd name="connsiteX45" fmla="*/ 1683750 w 8390375"/>
              <a:gd name="connsiteY45" fmla="*/ 3678651 h 6858001"/>
              <a:gd name="connsiteX46" fmla="*/ 1830984 w 8390375"/>
              <a:gd name="connsiteY46" fmla="*/ 3605371 h 6858001"/>
              <a:gd name="connsiteX47" fmla="*/ 5327204 w 8390375"/>
              <a:gd name="connsiteY47" fmla="*/ 3493454 h 6858001"/>
              <a:gd name="connsiteX48" fmla="*/ 5383200 w 8390375"/>
              <a:gd name="connsiteY48" fmla="*/ 3512286 h 6858001"/>
              <a:gd name="connsiteX49" fmla="*/ 5898546 w 8390375"/>
              <a:gd name="connsiteY49" fmla="*/ 3809842 h 6858001"/>
              <a:gd name="connsiteX50" fmla="*/ 5952995 w 8390375"/>
              <a:gd name="connsiteY50" fmla="*/ 4013071 h 6858001"/>
              <a:gd name="connsiteX51" fmla="*/ 4310353 w 8390375"/>
              <a:gd name="connsiteY51" fmla="*/ 6858001 h 6858001"/>
              <a:gd name="connsiteX52" fmla="*/ 3928241 w 8390375"/>
              <a:gd name="connsiteY52" fmla="*/ 6858001 h 6858001"/>
              <a:gd name="connsiteX53" fmla="*/ 3570629 w 8390375"/>
              <a:gd name="connsiteY53" fmla="*/ 6651519 h 6858001"/>
              <a:gd name="connsiteX54" fmla="*/ 3516180 w 8390375"/>
              <a:gd name="connsiteY54" fmla="*/ 6448288 h 6858001"/>
              <a:gd name="connsiteX55" fmla="*/ 5179970 w 8390375"/>
              <a:gd name="connsiteY55" fmla="*/ 3566733 h 6858001"/>
              <a:gd name="connsiteX56" fmla="*/ 5327204 w 8390375"/>
              <a:gd name="connsiteY56" fmla="*/ 3493454 h 6858001"/>
              <a:gd name="connsiteX57" fmla="*/ 3527296 w 8390375"/>
              <a:gd name="connsiteY57" fmla="*/ 2605038 h 6858001"/>
              <a:gd name="connsiteX58" fmla="*/ 3583293 w 8390375"/>
              <a:gd name="connsiteY58" fmla="*/ 2623870 h 6858001"/>
              <a:gd name="connsiteX59" fmla="*/ 4098638 w 8390375"/>
              <a:gd name="connsiteY59" fmla="*/ 2921427 h 6858001"/>
              <a:gd name="connsiteX60" fmla="*/ 4153087 w 8390375"/>
              <a:gd name="connsiteY60" fmla="*/ 3124658 h 6858001"/>
              <a:gd name="connsiteX61" fmla="*/ 2489298 w 8390375"/>
              <a:gd name="connsiteY61" fmla="*/ 6006213 h 6858001"/>
              <a:gd name="connsiteX62" fmla="*/ 2286066 w 8390375"/>
              <a:gd name="connsiteY62" fmla="*/ 6060661 h 6858001"/>
              <a:gd name="connsiteX63" fmla="*/ 1770721 w 8390375"/>
              <a:gd name="connsiteY63" fmla="*/ 5763104 h 6858001"/>
              <a:gd name="connsiteX64" fmla="*/ 1716272 w 8390375"/>
              <a:gd name="connsiteY64" fmla="*/ 5559874 h 6858001"/>
              <a:gd name="connsiteX65" fmla="*/ 3380062 w 8390375"/>
              <a:gd name="connsiteY65" fmla="*/ 2678318 h 6858001"/>
              <a:gd name="connsiteX66" fmla="*/ 3527296 w 8390375"/>
              <a:gd name="connsiteY66" fmla="*/ 2605038 h 6858001"/>
              <a:gd name="connsiteX67" fmla="*/ 7100787 w 8390375"/>
              <a:gd name="connsiteY67" fmla="*/ 2424607 h 6858001"/>
              <a:gd name="connsiteX68" fmla="*/ 7156783 w 8390375"/>
              <a:gd name="connsiteY68" fmla="*/ 2443439 h 6858001"/>
              <a:gd name="connsiteX69" fmla="*/ 7672129 w 8390375"/>
              <a:gd name="connsiteY69" fmla="*/ 2740996 h 6858001"/>
              <a:gd name="connsiteX70" fmla="*/ 7726578 w 8390375"/>
              <a:gd name="connsiteY70" fmla="*/ 2944227 h 6858001"/>
              <a:gd name="connsiteX71" fmla="*/ 6062789 w 8390375"/>
              <a:gd name="connsiteY71" fmla="*/ 5825780 h 6858001"/>
              <a:gd name="connsiteX72" fmla="*/ 5859559 w 8390375"/>
              <a:gd name="connsiteY72" fmla="*/ 5880229 h 6858001"/>
              <a:gd name="connsiteX73" fmla="*/ 5344212 w 8390375"/>
              <a:gd name="connsiteY73" fmla="*/ 5582672 h 6858001"/>
              <a:gd name="connsiteX74" fmla="*/ 5289764 w 8390375"/>
              <a:gd name="connsiteY74" fmla="*/ 5379441 h 6858001"/>
              <a:gd name="connsiteX75" fmla="*/ 6953552 w 8390375"/>
              <a:gd name="connsiteY75" fmla="*/ 2497888 h 6858001"/>
              <a:gd name="connsiteX76" fmla="*/ 7100787 w 8390375"/>
              <a:gd name="connsiteY76" fmla="*/ 2424607 h 6858001"/>
              <a:gd name="connsiteX77" fmla="*/ 8390375 w 8390375"/>
              <a:gd name="connsiteY77" fmla="*/ 2055819 h 6858001"/>
              <a:gd name="connsiteX78" fmla="*/ 8390375 w 8390375"/>
              <a:gd name="connsiteY78" fmla="*/ 3840977 h 6858001"/>
              <a:gd name="connsiteX79" fmla="*/ 7915096 w 8390375"/>
              <a:gd name="connsiteY79" fmla="*/ 4664123 h 6858001"/>
              <a:gd name="connsiteX80" fmla="*/ 7711866 w 8390375"/>
              <a:gd name="connsiteY80" fmla="*/ 4718572 h 6858001"/>
              <a:gd name="connsiteX81" fmla="*/ 7196520 w 8390375"/>
              <a:gd name="connsiteY81" fmla="*/ 4421015 h 6858001"/>
              <a:gd name="connsiteX82" fmla="*/ 7142071 w 8390375"/>
              <a:gd name="connsiteY82" fmla="*/ 4217784 h 6858001"/>
              <a:gd name="connsiteX83" fmla="*/ 5300879 w 8390375"/>
              <a:gd name="connsiteY83" fmla="*/ 1536192 h 6858001"/>
              <a:gd name="connsiteX84" fmla="*/ 5356876 w 8390375"/>
              <a:gd name="connsiteY84" fmla="*/ 1555024 h 6858001"/>
              <a:gd name="connsiteX85" fmla="*/ 5872221 w 8390375"/>
              <a:gd name="connsiteY85" fmla="*/ 1852581 h 6858001"/>
              <a:gd name="connsiteX86" fmla="*/ 5926670 w 8390375"/>
              <a:gd name="connsiteY86" fmla="*/ 2055812 h 6858001"/>
              <a:gd name="connsiteX87" fmla="*/ 4262881 w 8390375"/>
              <a:gd name="connsiteY87" fmla="*/ 4937366 h 6858001"/>
              <a:gd name="connsiteX88" fmla="*/ 4059650 w 8390375"/>
              <a:gd name="connsiteY88" fmla="*/ 4991815 h 6858001"/>
              <a:gd name="connsiteX89" fmla="*/ 3544304 w 8390375"/>
              <a:gd name="connsiteY89" fmla="*/ 4694258 h 6858001"/>
              <a:gd name="connsiteX90" fmla="*/ 3489856 w 8390375"/>
              <a:gd name="connsiteY90" fmla="*/ 4491027 h 6858001"/>
              <a:gd name="connsiteX91" fmla="*/ 5153645 w 8390375"/>
              <a:gd name="connsiteY91" fmla="*/ 1609473 h 6858001"/>
              <a:gd name="connsiteX92" fmla="*/ 5300879 w 8390375"/>
              <a:gd name="connsiteY92" fmla="*/ 1536192 h 6858001"/>
              <a:gd name="connsiteX93" fmla="*/ 1929849 w 8390375"/>
              <a:gd name="connsiteY93" fmla="*/ 1431285 h 6858001"/>
              <a:gd name="connsiteX94" fmla="*/ 1985846 w 8390375"/>
              <a:gd name="connsiteY94" fmla="*/ 1450117 h 6858001"/>
              <a:gd name="connsiteX95" fmla="*/ 2501192 w 8390375"/>
              <a:gd name="connsiteY95" fmla="*/ 1747674 h 6858001"/>
              <a:gd name="connsiteX96" fmla="*/ 2555641 w 8390375"/>
              <a:gd name="connsiteY96" fmla="*/ 1950904 h 6858001"/>
              <a:gd name="connsiteX97" fmla="*/ 891851 w 8390375"/>
              <a:gd name="connsiteY97" fmla="*/ 4832459 h 6858001"/>
              <a:gd name="connsiteX98" fmla="*/ 688620 w 8390375"/>
              <a:gd name="connsiteY98" fmla="*/ 4886908 h 6858001"/>
              <a:gd name="connsiteX99" fmla="*/ 173274 w 8390375"/>
              <a:gd name="connsiteY99" fmla="*/ 4589351 h 6858001"/>
              <a:gd name="connsiteX100" fmla="*/ 118826 w 8390375"/>
              <a:gd name="connsiteY100" fmla="*/ 4386120 h 6858001"/>
              <a:gd name="connsiteX101" fmla="*/ 1782616 w 8390375"/>
              <a:gd name="connsiteY101" fmla="*/ 1504565 h 6858001"/>
              <a:gd name="connsiteX102" fmla="*/ 1929849 w 8390375"/>
              <a:gd name="connsiteY102" fmla="*/ 1431285 h 6858001"/>
              <a:gd name="connsiteX103" fmla="*/ 3703433 w 8390375"/>
              <a:gd name="connsiteY103" fmla="*/ 362439 h 6858001"/>
              <a:gd name="connsiteX104" fmla="*/ 3759429 w 8390375"/>
              <a:gd name="connsiteY104" fmla="*/ 381271 h 6858001"/>
              <a:gd name="connsiteX105" fmla="*/ 4274775 w 8390375"/>
              <a:gd name="connsiteY105" fmla="*/ 678828 h 6858001"/>
              <a:gd name="connsiteX106" fmla="*/ 4329224 w 8390375"/>
              <a:gd name="connsiteY106" fmla="*/ 882058 h 6858001"/>
              <a:gd name="connsiteX107" fmla="*/ 2665434 w 8390375"/>
              <a:gd name="connsiteY107" fmla="*/ 3763613 h 6858001"/>
              <a:gd name="connsiteX108" fmla="*/ 2462204 w 8390375"/>
              <a:gd name="connsiteY108" fmla="*/ 3818061 h 6858001"/>
              <a:gd name="connsiteX109" fmla="*/ 1946858 w 8390375"/>
              <a:gd name="connsiteY109" fmla="*/ 3520505 h 6858001"/>
              <a:gd name="connsiteX110" fmla="*/ 1892411 w 8390375"/>
              <a:gd name="connsiteY110" fmla="*/ 3317274 h 6858001"/>
              <a:gd name="connsiteX111" fmla="*/ 3556199 w 8390375"/>
              <a:gd name="connsiteY111" fmla="*/ 435720 h 6858001"/>
              <a:gd name="connsiteX112" fmla="*/ 3703433 w 8390375"/>
              <a:gd name="connsiteY112" fmla="*/ 362439 h 6858001"/>
              <a:gd name="connsiteX113" fmla="*/ 7199650 w 8390375"/>
              <a:gd name="connsiteY113" fmla="*/ 250522 h 6858001"/>
              <a:gd name="connsiteX114" fmla="*/ 7255647 w 8390375"/>
              <a:gd name="connsiteY114" fmla="*/ 269354 h 6858001"/>
              <a:gd name="connsiteX115" fmla="*/ 7770993 w 8390375"/>
              <a:gd name="connsiteY115" fmla="*/ 566911 h 6858001"/>
              <a:gd name="connsiteX116" fmla="*/ 7825441 w 8390375"/>
              <a:gd name="connsiteY116" fmla="*/ 770141 h 6858001"/>
              <a:gd name="connsiteX117" fmla="*/ 6161651 w 8390375"/>
              <a:gd name="connsiteY117" fmla="*/ 3651698 h 6858001"/>
              <a:gd name="connsiteX118" fmla="*/ 5958420 w 8390375"/>
              <a:gd name="connsiteY118" fmla="*/ 3706146 h 6858001"/>
              <a:gd name="connsiteX119" fmla="*/ 5443075 w 8390375"/>
              <a:gd name="connsiteY119" fmla="*/ 3408589 h 6858001"/>
              <a:gd name="connsiteX120" fmla="*/ 5388626 w 8390375"/>
              <a:gd name="connsiteY120" fmla="*/ 3205359 h 6858001"/>
              <a:gd name="connsiteX121" fmla="*/ 7052416 w 8390375"/>
              <a:gd name="connsiteY121" fmla="*/ 323802 h 6858001"/>
              <a:gd name="connsiteX122" fmla="*/ 7199650 w 8390375"/>
              <a:gd name="connsiteY122" fmla="*/ 250522 h 6858001"/>
              <a:gd name="connsiteX123" fmla="*/ 8390375 w 8390375"/>
              <a:gd name="connsiteY123" fmla="*/ 9420 h 6858001"/>
              <a:gd name="connsiteX124" fmla="*/ 8390375 w 8390375"/>
              <a:gd name="connsiteY124" fmla="*/ 1794579 h 6858001"/>
              <a:gd name="connsiteX125" fmla="*/ 7935233 w 8390375"/>
              <a:gd name="connsiteY125" fmla="*/ 2582849 h 6858001"/>
              <a:gd name="connsiteX126" fmla="*/ 7732002 w 8390375"/>
              <a:gd name="connsiteY126" fmla="*/ 2637298 h 6858001"/>
              <a:gd name="connsiteX127" fmla="*/ 7216657 w 8390375"/>
              <a:gd name="connsiteY127" fmla="*/ 2339741 h 6858001"/>
              <a:gd name="connsiteX128" fmla="*/ 7162208 w 8390375"/>
              <a:gd name="connsiteY128" fmla="*/ 2136510 h 6858001"/>
              <a:gd name="connsiteX129" fmla="*/ 6082942 w 8390375"/>
              <a:gd name="connsiteY129" fmla="*/ 0 h 6858001"/>
              <a:gd name="connsiteX130" fmla="*/ 7113680 w 8390375"/>
              <a:gd name="connsiteY130" fmla="*/ 0 h 6858001"/>
              <a:gd name="connsiteX131" fmla="*/ 6135326 w 8390375"/>
              <a:gd name="connsiteY131" fmla="*/ 1694434 h 6858001"/>
              <a:gd name="connsiteX132" fmla="*/ 5932094 w 8390375"/>
              <a:gd name="connsiteY132" fmla="*/ 1748884 h 6858001"/>
              <a:gd name="connsiteX133" fmla="*/ 5416749 w 8390375"/>
              <a:gd name="connsiteY133" fmla="*/ 1451327 h 6858001"/>
              <a:gd name="connsiteX134" fmla="*/ 5362301 w 8390375"/>
              <a:gd name="connsiteY134" fmla="*/ 1248095 h 6858001"/>
              <a:gd name="connsiteX135" fmla="*/ 4926505 w 8390375"/>
              <a:gd name="connsiteY135" fmla="*/ 0 h 6858001"/>
              <a:gd name="connsiteX136" fmla="*/ 5957243 w 8390375"/>
              <a:gd name="connsiteY136" fmla="*/ 0 h 6858001"/>
              <a:gd name="connsiteX137" fmla="*/ 4361744 w 8390375"/>
              <a:gd name="connsiteY137" fmla="*/ 2763282 h 6858001"/>
              <a:gd name="connsiteX138" fmla="*/ 4158514 w 8390375"/>
              <a:gd name="connsiteY138" fmla="*/ 2817729 h 6858001"/>
              <a:gd name="connsiteX139" fmla="*/ 3643169 w 8390375"/>
              <a:gd name="connsiteY139" fmla="*/ 2520173 h 6858001"/>
              <a:gd name="connsiteX140" fmla="*/ 3588719 w 8390375"/>
              <a:gd name="connsiteY140" fmla="*/ 2316943 h 6858001"/>
              <a:gd name="connsiteX141" fmla="*/ 3807778 w 8390375"/>
              <a:gd name="connsiteY141" fmla="*/ 0 h 6858001"/>
              <a:gd name="connsiteX142" fmla="*/ 4838517 w 8390375"/>
              <a:gd name="connsiteY142" fmla="*/ 0 h 6858001"/>
              <a:gd name="connsiteX143" fmla="*/ 4537879 w 8390375"/>
              <a:gd name="connsiteY143" fmla="*/ 520681 h 6858001"/>
              <a:gd name="connsiteX144" fmla="*/ 4334648 w 8390375"/>
              <a:gd name="connsiteY144" fmla="*/ 575129 h 6858001"/>
              <a:gd name="connsiteX145" fmla="*/ 3819305 w 8390375"/>
              <a:gd name="connsiteY145" fmla="*/ 277573 h 6858001"/>
              <a:gd name="connsiteX146" fmla="*/ 3764854 w 8390375"/>
              <a:gd name="connsiteY146" fmla="*/ 74342 h 6858001"/>
              <a:gd name="connsiteX147" fmla="*/ 2651343 w 8390375"/>
              <a:gd name="connsiteY147" fmla="*/ 0 h 6858001"/>
              <a:gd name="connsiteX148" fmla="*/ 3682080 w 8390375"/>
              <a:gd name="connsiteY148" fmla="*/ 0 h 6858001"/>
              <a:gd name="connsiteX149" fmla="*/ 2764298 w 8390375"/>
              <a:gd name="connsiteY149" fmla="*/ 1589528 h 6858001"/>
              <a:gd name="connsiteX150" fmla="*/ 2561067 w 8390375"/>
              <a:gd name="connsiteY150" fmla="*/ 1643976 h 6858001"/>
              <a:gd name="connsiteX151" fmla="*/ 2045722 w 8390375"/>
              <a:gd name="connsiteY151" fmla="*/ 1346419 h 6858001"/>
              <a:gd name="connsiteX152" fmla="*/ 1991273 w 8390375"/>
              <a:gd name="connsiteY152" fmla="*/ 114319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8390375" h="6858001">
                <a:moveTo>
                  <a:pt x="6981784" y="6679964"/>
                </a:moveTo>
                <a:cubicBezTo>
                  <a:pt x="7000962" y="6682345"/>
                  <a:pt x="7019991" y="6688525"/>
                  <a:pt x="7037780" y="6698796"/>
                </a:cubicBezTo>
                <a:lnTo>
                  <a:pt x="7313511" y="6858001"/>
                </a:lnTo>
                <a:lnTo>
                  <a:pt x="6774064" y="6858001"/>
                </a:lnTo>
                <a:lnTo>
                  <a:pt x="6834550" y="6753245"/>
                </a:lnTo>
                <a:cubicBezTo>
                  <a:pt x="6865363" y="6699877"/>
                  <a:pt x="6924248" y="6672823"/>
                  <a:pt x="6981784" y="6679964"/>
                </a:cubicBezTo>
                <a:close/>
                <a:moveTo>
                  <a:pt x="5228339" y="5667539"/>
                </a:moveTo>
                <a:cubicBezTo>
                  <a:pt x="5247518" y="5669919"/>
                  <a:pt x="5266546" y="5676099"/>
                  <a:pt x="5284335" y="5686370"/>
                </a:cubicBezTo>
                <a:lnTo>
                  <a:pt x="5799681" y="5983927"/>
                </a:lnTo>
                <a:cubicBezTo>
                  <a:pt x="5870838" y="6025013"/>
                  <a:pt x="5895215" y="6116002"/>
                  <a:pt x="5854130" y="6187158"/>
                </a:cubicBezTo>
                <a:lnTo>
                  <a:pt x="5466790" y="6858001"/>
                </a:lnTo>
                <a:lnTo>
                  <a:pt x="4436051" y="6858001"/>
                </a:lnTo>
                <a:lnTo>
                  <a:pt x="5081104" y="5740819"/>
                </a:lnTo>
                <a:cubicBezTo>
                  <a:pt x="5111919" y="5687451"/>
                  <a:pt x="5170803" y="5660398"/>
                  <a:pt x="5228339" y="5667539"/>
                </a:cubicBezTo>
                <a:close/>
                <a:moveTo>
                  <a:pt x="3444760" y="4750843"/>
                </a:moveTo>
                <a:cubicBezTo>
                  <a:pt x="3463939" y="4753224"/>
                  <a:pt x="3482967" y="4759404"/>
                  <a:pt x="3500757" y="4769675"/>
                </a:cubicBezTo>
                <a:lnTo>
                  <a:pt x="4016102" y="5067232"/>
                </a:lnTo>
                <a:cubicBezTo>
                  <a:pt x="4087259" y="5108317"/>
                  <a:pt x="4111636" y="5199306"/>
                  <a:pt x="4070551" y="5270463"/>
                </a:cubicBezTo>
                <a:lnTo>
                  <a:pt x="3153917" y="6858001"/>
                </a:lnTo>
                <a:lnTo>
                  <a:pt x="2123179" y="6858001"/>
                </a:lnTo>
                <a:lnTo>
                  <a:pt x="3297526" y="4824124"/>
                </a:lnTo>
                <a:cubicBezTo>
                  <a:pt x="3328340" y="4770756"/>
                  <a:pt x="3387226" y="4743702"/>
                  <a:pt x="3444760" y="4750843"/>
                </a:cubicBezTo>
                <a:close/>
                <a:moveTo>
                  <a:pt x="7080649" y="4505880"/>
                </a:moveTo>
                <a:cubicBezTo>
                  <a:pt x="7099827" y="4508261"/>
                  <a:pt x="7118856" y="4514441"/>
                  <a:pt x="7136645" y="4524712"/>
                </a:cubicBezTo>
                <a:lnTo>
                  <a:pt x="7651990" y="4822269"/>
                </a:lnTo>
                <a:cubicBezTo>
                  <a:pt x="7723147" y="4863354"/>
                  <a:pt x="7747526" y="4954341"/>
                  <a:pt x="7706440" y="5025497"/>
                </a:cubicBezTo>
                <a:lnTo>
                  <a:pt x="6648366" y="6858001"/>
                </a:lnTo>
                <a:lnTo>
                  <a:pt x="5617627" y="6858001"/>
                </a:lnTo>
                <a:lnTo>
                  <a:pt x="6933415" y="4579158"/>
                </a:lnTo>
                <a:cubicBezTo>
                  <a:pt x="6964229" y="4525791"/>
                  <a:pt x="7023113" y="4498738"/>
                  <a:pt x="7080649" y="4505880"/>
                </a:cubicBezTo>
                <a:close/>
                <a:moveTo>
                  <a:pt x="8390375" y="4058679"/>
                </a:moveTo>
                <a:lnTo>
                  <a:pt x="8390375" y="5843838"/>
                </a:lnTo>
                <a:lnTo>
                  <a:pt x="7816234" y="6838206"/>
                </a:lnTo>
                <a:lnTo>
                  <a:pt x="7798773" y="6858001"/>
                </a:lnTo>
                <a:lnTo>
                  <a:pt x="7552986" y="6858001"/>
                </a:lnTo>
                <a:lnTo>
                  <a:pt x="7097658" y="6595098"/>
                </a:lnTo>
                <a:cubicBezTo>
                  <a:pt x="7026501" y="6554012"/>
                  <a:pt x="7002124" y="6463023"/>
                  <a:pt x="7043209" y="6391867"/>
                </a:cubicBezTo>
                <a:close/>
                <a:moveTo>
                  <a:pt x="1830984" y="3605371"/>
                </a:moveTo>
                <a:cubicBezTo>
                  <a:pt x="1850163" y="3607752"/>
                  <a:pt x="1869192" y="3613932"/>
                  <a:pt x="1886981" y="3624203"/>
                </a:cubicBezTo>
                <a:lnTo>
                  <a:pt x="2402326" y="3921760"/>
                </a:lnTo>
                <a:cubicBezTo>
                  <a:pt x="2473484" y="3962845"/>
                  <a:pt x="2497860" y="4053834"/>
                  <a:pt x="2456775" y="4124991"/>
                </a:cubicBezTo>
                <a:lnTo>
                  <a:pt x="878754" y="6858001"/>
                </a:lnTo>
                <a:lnTo>
                  <a:pt x="238185" y="6858001"/>
                </a:lnTo>
                <a:lnTo>
                  <a:pt x="74409" y="6763438"/>
                </a:lnTo>
                <a:cubicBezTo>
                  <a:pt x="3252" y="6722352"/>
                  <a:pt x="-21125" y="6631363"/>
                  <a:pt x="19960" y="6560207"/>
                </a:cubicBezTo>
                <a:lnTo>
                  <a:pt x="1683750" y="3678651"/>
                </a:lnTo>
                <a:cubicBezTo>
                  <a:pt x="1714564" y="3625284"/>
                  <a:pt x="1773449" y="3598230"/>
                  <a:pt x="1830984" y="3605371"/>
                </a:cubicBezTo>
                <a:close/>
                <a:moveTo>
                  <a:pt x="5327204" y="3493454"/>
                </a:moveTo>
                <a:cubicBezTo>
                  <a:pt x="5346382" y="3495834"/>
                  <a:pt x="5365411" y="3502014"/>
                  <a:pt x="5383200" y="3512286"/>
                </a:cubicBezTo>
                <a:lnTo>
                  <a:pt x="5898546" y="3809842"/>
                </a:lnTo>
                <a:cubicBezTo>
                  <a:pt x="5969702" y="3850928"/>
                  <a:pt x="5994080" y="3941915"/>
                  <a:pt x="5952995" y="4013071"/>
                </a:cubicBezTo>
                <a:lnTo>
                  <a:pt x="4310353" y="6858001"/>
                </a:lnTo>
                <a:lnTo>
                  <a:pt x="3928241" y="6858001"/>
                </a:lnTo>
                <a:lnTo>
                  <a:pt x="3570629" y="6651519"/>
                </a:lnTo>
                <a:cubicBezTo>
                  <a:pt x="3499473" y="6610433"/>
                  <a:pt x="3475095" y="6519444"/>
                  <a:pt x="3516180" y="6448288"/>
                </a:cubicBezTo>
                <a:lnTo>
                  <a:pt x="5179970" y="3566733"/>
                </a:lnTo>
                <a:cubicBezTo>
                  <a:pt x="5210784" y="3513365"/>
                  <a:pt x="5269668" y="3486312"/>
                  <a:pt x="5327204" y="3493454"/>
                </a:cubicBezTo>
                <a:close/>
                <a:moveTo>
                  <a:pt x="3527296" y="2605038"/>
                </a:moveTo>
                <a:cubicBezTo>
                  <a:pt x="3546475" y="2607419"/>
                  <a:pt x="3565504" y="2613599"/>
                  <a:pt x="3583293" y="2623870"/>
                </a:cubicBezTo>
                <a:lnTo>
                  <a:pt x="4098638" y="2921427"/>
                </a:lnTo>
                <a:cubicBezTo>
                  <a:pt x="4169795" y="2962512"/>
                  <a:pt x="4194173" y="3053501"/>
                  <a:pt x="4153087" y="3124658"/>
                </a:cubicBezTo>
                <a:lnTo>
                  <a:pt x="2489298" y="6006213"/>
                </a:lnTo>
                <a:cubicBezTo>
                  <a:pt x="2448212" y="6077369"/>
                  <a:pt x="2357223" y="6101747"/>
                  <a:pt x="2286066" y="6060661"/>
                </a:cubicBezTo>
                <a:lnTo>
                  <a:pt x="1770721" y="5763104"/>
                </a:lnTo>
                <a:cubicBezTo>
                  <a:pt x="1699564" y="5722019"/>
                  <a:pt x="1675187" y="5631030"/>
                  <a:pt x="1716272" y="5559874"/>
                </a:cubicBezTo>
                <a:lnTo>
                  <a:pt x="3380062" y="2678318"/>
                </a:lnTo>
                <a:cubicBezTo>
                  <a:pt x="3410876" y="2624951"/>
                  <a:pt x="3469761" y="2597897"/>
                  <a:pt x="3527296" y="2605038"/>
                </a:cubicBezTo>
                <a:close/>
                <a:moveTo>
                  <a:pt x="7100787" y="2424607"/>
                </a:moveTo>
                <a:cubicBezTo>
                  <a:pt x="7119966" y="2426988"/>
                  <a:pt x="7138994" y="2433168"/>
                  <a:pt x="7156783" y="2443439"/>
                </a:cubicBezTo>
                <a:lnTo>
                  <a:pt x="7672129" y="2740996"/>
                </a:lnTo>
                <a:cubicBezTo>
                  <a:pt x="7743286" y="2782081"/>
                  <a:pt x="7767663" y="2873070"/>
                  <a:pt x="7726578" y="2944227"/>
                </a:cubicBezTo>
                <a:lnTo>
                  <a:pt x="6062789" y="5825780"/>
                </a:lnTo>
                <a:cubicBezTo>
                  <a:pt x="6021704" y="5896937"/>
                  <a:pt x="5930715" y="5921314"/>
                  <a:pt x="5859559" y="5880229"/>
                </a:cubicBezTo>
                <a:lnTo>
                  <a:pt x="5344212" y="5582672"/>
                </a:lnTo>
                <a:cubicBezTo>
                  <a:pt x="5273056" y="5541587"/>
                  <a:pt x="5248678" y="5450598"/>
                  <a:pt x="5289764" y="5379441"/>
                </a:cubicBezTo>
                <a:lnTo>
                  <a:pt x="6953552" y="2497888"/>
                </a:lnTo>
                <a:cubicBezTo>
                  <a:pt x="6984366" y="2444520"/>
                  <a:pt x="7043251" y="2417466"/>
                  <a:pt x="7100787" y="2424607"/>
                </a:cubicBezTo>
                <a:close/>
                <a:moveTo>
                  <a:pt x="8390375" y="2055819"/>
                </a:moveTo>
                <a:lnTo>
                  <a:pt x="8390375" y="3840977"/>
                </a:lnTo>
                <a:lnTo>
                  <a:pt x="7915096" y="4664123"/>
                </a:lnTo>
                <a:cubicBezTo>
                  <a:pt x="7874011" y="4735281"/>
                  <a:pt x="7783022" y="4759657"/>
                  <a:pt x="7711866" y="4718572"/>
                </a:cubicBezTo>
                <a:lnTo>
                  <a:pt x="7196520" y="4421015"/>
                </a:lnTo>
                <a:cubicBezTo>
                  <a:pt x="7125363" y="4379930"/>
                  <a:pt x="7100985" y="4288942"/>
                  <a:pt x="7142071" y="4217784"/>
                </a:cubicBezTo>
                <a:close/>
                <a:moveTo>
                  <a:pt x="5300879" y="1536192"/>
                </a:moveTo>
                <a:cubicBezTo>
                  <a:pt x="5320058" y="1538573"/>
                  <a:pt x="5339087" y="1544753"/>
                  <a:pt x="5356876" y="1555024"/>
                </a:cubicBezTo>
                <a:lnTo>
                  <a:pt x="5872221" y="1852581"/>
                </a:lnTo>
                <a:cubicBezTo>
                  <a:pt x="5943378" y="1893666"/>
                  <a:pt x="5967755" y="1984655"/>
                  <a:pt x="5926670" y="2055812"/>
                </a:cubicBezTo>
                <a:lnTo>
                  <a:pt x="4262881" y="4937366"/>
                </a:lnTo>
                <a:cubicBezTo>
                  <a:pt x="4221795" y="5008523"/>
                  <a:pt x="4130806" y="5032900"/>
                  <a:pt x="4059650" y="4991815"/>
                </a:cubicBezTo>
                <a:lnTo>
                  <a:pt x="3544304" y="4694258"/>
                </a:lnTo>
                <a:cubicBezTo>
                  <a:pt x="3473148" y="4653173"/>
                  <a:pt x="3448770" y="4562184"/>
                  <a:pt x="3489856" y="4491027"/>
                </a:cubicBezTo>
                <a:lnTo>
                  <a:pt x="5153645" y="1609473"/>
                </a:lnTo>
                <a:cubicBezTo>
                  <a:pt x="5184459" y="1556105"/>
                  <a:pt x="5243344" y="1529051"/>
                  <a:pt x="5300879" y="1536192"/>
                </a:cubicBezTo>
                <a:close/>
                <a:moveTo>
                  <a:pt x="1929849" y="1431285"/>
                </a:moveTo>
                <a:cubicBezTo>
                  <a:pt x="1949028" y="1433666"/>
                  <a:pt x="1968057" y="1439846"/>
                  <a:pt x="1985846" y="1450117"/>
                </a:cubicBezTo>
                <a:lnTo>
                  <a:pt x="2501192" y="1747674"/>
                </a:lnTo>
                <a:cubicBezTo>
                  <a:pt x="2572348" y="1788759"/>
                  <a:pt x="2596725" y="1879748"/>
                  <a:pt x="2555641" y="1950904"/>
                </a:cubicBezTo>
                <a:lnTo>
                  <a:pt x="891851" y="4832459"/>
                </a:lnTo>
                <a:cubicBezTo>
                  <a:pt x="850766" y="4903616"/>
                  <a:pt x="759777" y="4927993"/>
                  <a:pt x="688620" y="4886908"/>
                </a:cubicBezTo>
                <a:lnTo>
                  <a:pt x="173274" y="4589351"/>
                </a:lnTo>
                <a:cubicBezTo>
                  <a:pt x="102118" y="4548266"/>
                  <a:pt x="77740" y="4457277"/>
                  <a:pt x="118826" y="4386120"/>
                </a:cubicBezTo>
                <a:lnTo>
                  <a:pt x="1782616" y="1504565"/>
                </a:lnTo>
                <a:cubicBezTo>
                  <a:pt x="1813429" y="1451198"/>
                  <a:pt x="1872314" y="1424144"/>
                  <a:pt x="1929849" y="1431285"/>
                </a:cubicBezTo>
                <a:close/>
                <a:moveTo>
                  <a:pt x="3703433" y="362439"/>
                </a:moveTo>
                <a:cubicBezTo>
                  <a:pt x="3722611" y="364819"/>
                  <a:pt x="3741640" y="370999"/>
                  <a:pt x="3759429" y="381271"/>
                </a:cubicBezTo>
                <a:lnTo>
                  <a:pt x="4274775" y="678828"/>
                </a:lnTo>
                <a:cubicBezTo>
                  <a:pt x="4345931" y="719913"/>
                  <a:pt x="4370309" y="810902"/>
                  <a:pt x="4329224" y="882058"/>
                </a:cubicBezTo>
                <a:lnTo>
                  <a:pt x="2665434" y="3763613"/>
                </a:lnTo>
                <a:cubicBezTo>
                  <a:pt x="2624349" y="3834769"/>
                  <a:pt x="2533360" y="3859147"/>
                  <a:pt x="2462204" y="3818061"/>
                </a:cubicBezTo>
                <a:lnTo>
                  <a:pt x="1946858" y="3520505"/>
                </a:lnTo>
                <a:cubicBezTo>
                  <a:pt x="1875701" y="3479419"/>
                  <a:pt x="1851325" y="3388431"/>
                  <a:pt x="1892411" y="3317274"/>
                </a:cubicBezTo>
                <a:lnTo>
                  <a:pt x="3556199" y="435720"/>
                </a:lnTo>
                <a:cubicBezTo>
                  <a:pt x="3587013" y="382352"/>
                  <a:pt x="3645897" y="355298"/>
                  <a:pt x="3703433" y="362439"/>
                </a:cubicBezTo>
                <a:close/>
                <a:moveTo>
                  <a:pt x="7199650" y="250522"/>
                </a:moveTo>
                <a:cubicBezTo>
                  <a:pt x="7218829" y="252902"/>
                  <a:pt x="7237858" y="259082"/>
                  <a:pt x="7255647" y="269354"/>
                </a:cubicBezTo>
                <a:lnTo>
                  <a:pt x="7770993" y="566911"/>
                </a:lnTo>
                <a:cubicBezTo>
                  <a:pt x="7842149" y="607996"/>
                  <a:pt x="7866527" y="698985"/>
                  <a:pt x="7825441" y="770141"/>
                </a:cubicBezTo>
                <a:lnTo>
                  <a:pt x="6161651" y="3651698"/>
                </a:lnTo>
                <a:cubicBezTo>
                  <a:pt x="6120566" y="3722854"/>
                  <a:pt x="6029577" y="3747231"/>
                  <a:pt x="5958420" y="3706146"/>
                </a:cubicBezTo>
                <a:lnTo>
                  <a:pt x="5443075" y="3408589"/>
                </a:lnTo>
                <a:cubicBezTo>
                  <a:pt x="5371918" y="3367504"/>
                  <a:pt x="5347541" y="3276515"/>
                  <a:pt x="5388626" y="3205359"/>
                </a:cubicBezTo>
                <a:lnTo>
                  <a:pt x="7052416" y="323802"/>
                </a:lnTo>
                <a:cubicBezTo>
                  <a:pt x="7083230" y="270435"/>
                  <a:pt x="7142115" y="243381"/>
                  <a:pt x="7199650" y="250522"/>
                </a:cubicBezTo>
                <a:close/>
                <a:moveTo>
                  <a:pt x="8390375" y="9420"/>
                </a:moveTo>
                <a:lnTo>
                  <a:pt x="8390375" y="1794579"/>
                </a:lnTo>
                <a:lnTo>
                  <a:pt x="7935233" y="2582849"/>
                </a:lnTo>
                <a:cubicBezTo>
                  <a:pt x="7894148" y="2654006"/>
                  <a:pt x="7803159" y="2678383"/>
                  <a:pt x="7732002" y="2637298"/>
                </a:cubicBezTo>
                <a:lnTo>
                  <a:pt x="7216657" y="2339741"/>
                </a:lnTo>
                <a:cubicBezTo>
                  <a:pt x="7145500" y="2298656"/>
                  <a:pt x="7121123" y="2207667"/>
                  <a:pt x="7162208" y="2136510"/>
                </a:cubicBezTo>
                <a:close/>
                <a:moveTo>
                  <a:pt x="6082942" y="0"/>
                </a:moveTo>
                <a:lnTo>
                  <a:pt x="7113680" y="0"/>
                </a:lnTo>
                <a:lnTo>
                  <a:pt x="6135326" y="1694434"/>
                </a:lnTo>
                <a:cubicBezTo>
                  <a:pt x="6094240" y="1765591"/>
                  <a:pt x="6003251" y="1789969"/>
                  <a:pt x="5932094" y="1748884"/>
                </a:cubicBezTo>
                <a:lnTo>
                  <a:pt x="5416749" y="1451327"/>
                </a:lnTo>
                <a:cubicBezTo>
                  <a:pt x="5345592" y="1410241"/>
                  <a:pt x="5321215" y="1319252"/>
                  <a:pt x="5362301" y="1248095"/>
                </a:cubicBezTo>
                <a:close/>
                <a:moveTo>
                  <a:pt x="4926505" y="0"/>
                </a:moveTo>
                <a:lnTo>
                  <a:pt x="5957243" y="0"/>
                </a:lnTo>
                <a:lnTo>
                  <a:pt x="4361744" y="2763282"/>
                </a:lnTo>
                <a:cubicBezTo>
                  <a:pt x="4320658" y="2834439"/>
                  <a:pt x="4229671" y="2858815"/>
                  <a:pt x="4158514" y="2817729"/>
                </a:cubicBezTo>
                <a:lnTo>
                  <a:pt x="3643169" y="2520173"/>
                </a:lnTo>
                <a:cubicBezTo>
                  <a:pt x="3572013" y="2479087"/>
                  <a:pt x="3547634" y="2388100"/>
                  <a:pt x="3588719" y="2316943"/>
                </a:cubicBezTo>
                <a:close/>
                <a:moveTo>
                  <a:pt x="3807778" y="0"/>
                </a:moveTo>
                <a:lnTo>
                  <a:pt x="4838517" y="0"/>
                </a:lnTo>
                <a:lnTo>
                  <a:pt x="4537879" y="520681"/>
                </a:lnTo>
                <a:cubicBezTo>
                  <a:pt x="4496794" y="591837"/>
                  <a:pt x="4405805" y="616215"/>
                  <a:pt x="4334648" y="575129"/>
                </a:cubicBezTo>
                <a:lnTo>
                  <a:pt x="3819305" y="277573"/>
                </a:lnTo>
                <a:cubicBezTo>
                  <a:pt x="3748146" y="236487"/>
                  <a:pt x="3723769" y="145498"/>
                  <a:pt x="3764854" y="74342"/>
                </a:cubicBezTo>
                <a:close/>
                <a:moveTo>
                  <a:pt x="2651343" y="0"/>
                </a:moveTo>
                <a:lnTo>
                  <a:pt x="3682080" y="0"/>
                </a:lnTo>
                <a:lnTo>
                  <a:pt x="2764298" y="1589528"/>
                </a:lnTo>
                <a:cubicBezTo>
                  <a:pt x="2723212" y="1660685"/>
                  <a:pt x="2632224" y="1685061"/>
                  <a:pt x="2561067" y="1643976"/>
                </a:cubicBezTo>
                <a:lnTo>
                  <a:pt x="2045722" y="1346419"/>
                </a:lnTo>
                <a:cubicBezTo>
                  <a:pt x="1974565" y="1305334"/>
                  <a:pt x="1950188" y="1214346"/>
                  <a:pt x="1991273" y="114319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326997" y="1046922"/>
            <a:ext cx="5760720" cy="120032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>
                <a:gradFill>
                  <a:gsLst>
                    <a:gs pos="32000">
                      <a:srgbClr val="1A395A"/>
                    </a:gs>
                    <a:gs pos="100000">
                      <a:srgbClr val="FBA96D"/>
                    </a:gs>
                  </a:gsLst>
                  <a:lin ang="2700000" scaled="1"/>
                </a:gradFill>
                <a:latin typeface="Montserrat Black" panose="00000A00000000000000" pitchFamily="2" charset="-52"/>
              </a:rPr>
              <a:t>З</a:t>
            </a:r>
            <a:r>
              <a:rPr lang="en-US" sz="3600" b="1" dirty="0">
                <a:gradFill>
                  <a:gsLst>
                    <a:gs pos="32000">
                      <a:srgbClr val="1A395A"/>
                    </a:gs>
                    <a:gs pos="100000">
                      <a:srgbClr val="FBA96D"/>
                    </a:gs>
                  </a:gsLst>
                  <a:lin ang="2700000" scaled="1"/>
                </a:gradFill>
                <a:latin typeface="Montserrat Black" panose="00000A00000000000000" pitchFamily="2" charset="-52"/>
              </a:rPr>
              <a:t>D</a:t>
            </a:r>
            <a:r>
              <a:rPr lang="ru-RU" sz="3600" b="1" dirty="0">
                <a:gradFill>
                  <a:gsLst>
                    <a:gs pos="32000">
                      <a:srgbClr val="1A395A"/>
                    </a:gs>
                    <a:gs pos="100000">
                      <a:srgbClr val="FBA96D"/>
                    </a:gs>
                  </a:gsLst>
                  <a:lin ang="2700000" scaled="1"/>
                </a:gradFill>
                <a:latin typeface="Montserrat Black" panose="00000A00000000000000" pitchFamily="2" charset="-52"/>
              </a:rPr>
              <a:t>-моделирование </a:t>
            </a:r>
          </a:p>
          <a:p>
            <a:r>
              <a:rPr lang="ru-RU" sz="3600" b="1" dirty="0">
                <a:gradFill>
                  <a:gsLst>
                    <a:gs pos="32000">
                      <a:srgbClr val="1A395A"/>
                    </a:gs>
                    <a:gs pos="100000">
                      <a:srgbClr val="FBA96D"/>
                    </a:gs>
                  </a:gsLst>
                  <a:lin ang="2700000" scaled="1"/>
                </a:gradFill>
                <a:latin typeface="Montserrat Black" panose="00000A00000000000000" pitchFamily="2" charset="-52"/>
              </a:rPr>
              <a:t>ракеты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452" y="79513"/>
            <a:ext cx="11996531" cy="6689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7008" y="4958822"/>
            <a:ext cx="3355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gradFill>
                  <a:gsLst>
                    <a:gs pos="32000">
                      <a:srgbClr val="1A395A"/>
                    </a:gs>
                    <a:gs pos="100000">
                      <a:srgbClr val="FBA96D"/>
                    </a:gs>
                  </a:gsLst>
                  <a:lin ang="2700000" scaled="1"/>
                </a:gradFill>
                <a:latin typeface="Montserrat Black" panose="00000A00000000000000" pitchFamily="2" charset="-52"/>
              </a:rPr>
              <a:t>Проект выполнил: </a:t>
            </a:r>
          </a:p>
          <a:p>
            <a:r>
              <a:rPr lang="ru-RU" dirty="0">
                <a:gradFill>
                  <a:gsLst>
                    <a:gs pos="32000">
                      <a:srgbClr val="1A395A"/>
                    </a:gs>
                    <a:gs pos="100000">
                      <a:srgbClr val="FBA96D"/>
                    </a:gs>
                  </a:gsLst>
                  <a:lin ang="2700000" scaled="1"/>
                </a:gradFill>
                <a:latin typeface="Montserrat Black" panose="00000A00000000000000" pitchFamily="2" charset="-52"/>
              </a:rPr>
              <a:t>Новиков Вадим Андреевич</a:t>
            </a:r>
          </a:p>
        </p:txBody>
      </p:sp>
    </p:spTree>
    <p:extLst>
      <p:ext uri="{BB962C8B-B14F-4D97-AF65-F5344CB8AC3E}">
        <p14:creationId xmlns:p14="http://schemas.microsoft.com/office/powerpoint/2010/main" val="26489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telenovo.ru/wp-content/uploads/2019/05/%D0%9C%D0%BE%D0%B4%D0%B5%D0%BB%D0%B8%D1%80%D0%BE%D0%B2%D0%B0%D0%BD%D0%B8%D0%B5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3075" r="4384" b="3075"/>
          <a:stretch>
            <a:fillRect/>
          </a:stretch>
        </p:blipFill>
        <p:spPr bwMode="auto">
          <a:xfrm rot="20277262">
            <a:off x="4721115" y="1908943"/>
            <a:ext cx="6999035" cy="4051832"/>
          </a:xfrm>
          <a:custGeom>
            <a:avLst/>
            <a:gdLst>
              <a:gd name="connsiteX0" fmla="*/ 5027333 w 5731342"/>
              <a:gd name="connsiteY0" fmla="*/ 2768256 h 3317948"/>
              <a:gd name="connsiteX1" fmla="*/ 5027333 w 5731342"/>
              <a:gd name="connsiteY1" fmla="*/ 2774811 h 3317948"/>
              <a:gd name="connsiteX2" fmla="*/ 5006503 w 5731342"/>
              <a:gd name="connsiteY2" fmla="*/ 2772553 h 3317948"/>
              <a:gd name="connsiteX3" fmla="*/ 5006139 w 5731342"/>
              <a:gd name="connsiteY3" fmla="*/ 2770295 h 3317948"/>
              <a:gd name="connsiteX4" fmla="*/ 5027333 w 5731342"/>
              <a:gd name="connsiteY4" fmla="*/ 2768256 h 3317948"/>
              <a:gd name="connsiteX5" fmla="*/ 4928644 w 5731342"/>
              <a:gd name="connsiteY5" fmla="*/ 2749757 h 3317948"/>
              <a:gd name="connsiteX6" fmla="*/ 4911747 w 5731342"/>
              <a:gd name="connsiteY6" fmla="*/ 2765925 h 3317948"/>
              <a:gd name="connsiteX7" fmla="*/ 4928644 w 5731342"/>
              <a:gd name="connsiteY7" fmla="*/ 2749757 h 3317948"/>
              <a:gd name="connsiteX8" fmla="*/ 4940953 w 5731342"/>
              <a:gd name="connsiteY8" fmla="*/ 2671023 h 3317948"/>
              <a:gd name="connsiteX9" fmla="*/ 4913859 w 5731342"/>
              <a:gd name="connsiteY9" fmla="*/ 2677651 h 3317948"/>
              <a:gd name="connsiteX10" fmla="*/ 4917282 w 5731342"/>
              <a:gd name="connsiteY10" fmla="*/ 2682458 h 3317948"/>
              <a:gd name="connsiteX11" fmla="*/ 4940953 w 5731342"/>
              <a:gd name="connsiteY11" fmla="*/ 2671023 h 3317948"/>
              <a:gd name="connsiteX12" fmla="*/ 4568417 w 5731342"/>
              <a:gd name="connsiteY12" fmla="*/ 2624301 h 3317948"/>
              <a:gd name="connsiteX13" fmla="*/ 4551001 w 5731342"/>
              <a:gd name="connsiteY13" fmla="*/ 2632932 h 3317948"/>
              <a:gd name="connsiteX14" fmla="*/ 4587637 w 5731342"/>
              <a:gd name="connsiteY14" fmla="*/ 2632494 h 3317948"/>
              <a:gd name="connsiteX15" fmla="*/ 4568417 w 5731342"/>
              <a:gd name="connsiteY15" fmla="*/ 2624301 h 3317948"/>
              <a:gd name="connsiteX16" fmla="*/ 4611309 w 5731342"/>
              <a:gd name="connsiteY16" fmla="*/ 2620550 h 3317948"/>
              <a:gd name="connsiteX17" fmla="*/ 4599363 w 5731342"/>
              <a:gd name="connsiteY17" fmla="*/ 2633806 h 3317948"/>
              <a:gd name="connsiteX18" fmla="*/ 4599727 w 5731342"/>
              <a:gd name="connsiteY18" fmla="*/ 2642982 h 3317948"/>
              <a:gd name="connsiteX19" fmla="*/ 4611309 w 5731342"/>
              <a:gd name="connsiteY19" fmla="*/ 2620550 h 3317948"/>
              <a:gd name="connsiteX20" fmla="*/ 4866371 w 5731342"/>
              <a:gd name="connsiteY20" fmla="*/ 2588867 h 3317948"/>
              <a:gd name="connsiteX21" fmla="*/ 4847725 w 5731342"/>
              <a:gd name="connsiteY21" fmla="*/ 2607148 h 3317948"/>
              <a:gd name="connsiteX22" fmla="*/ 4866371 w 5731342"/>
              <a:gd name="connsiteY22" fmla="*/ 2588867 h 3317948"/>
              <a:gd name="connsiteX23" fmla="*/ 4899292 w 5731342"/>
              <a:gd name="connsiteY23" fmla="*/ 2585444 h 3317948"/>
              <a:gd name="connsiteX24" fmla="*/ 4888803 w 5731342"/>
              <a:gd name="connsiteY24" fmla="*/ 2586974 h 3317948"/>
              <a:gd name="connsiteX25" fmla="*/ 4892155 w 5731342"/>
              <a:gd name="connsiteY25" fmla="*/ 2599136 h 3317948"/>
              <a:gd name="connsiteX26" fmla="*/ 4905847 w 5731342"/>
              <a:gd name="connsiteY26" fmla="*/ 2602487 h 3317948"/>
              <a:gd name="connsiteX27" fmla="*/ 4899292 w 5731342"/>
              <a:gd name="connsiteY27" fmla="*/ 2585444 h 3317948"/>
              <a:gd name="connsiteX28" fmla="*/ 5151063 w 5731342"/>
              <a:gd name="connsiteY28" fmla="*/ 2190825 h 3317948"/>
              <a:gd name="connsiteX29" fmla="*/ 5151223 w 5731342"/>
              <a:gd name="connsiteY29" fmla="*/ 2191997 h 3317948"/>
              <a:gd name="connsiteX30" fmla="*/ 5150109 w 5731342"/>
              <a:gd name="connsiteY30" fmla="*/ 2192554 h 3317948"/>
              <a:gd name="connsiteX31" fmla="*/ 5149945 w 5731342"/>
              <a:gd name="connsiteY31" fmla="*/ 2192599 h 3317948"/>
              <a:gd name="connsiteX32" fmla="*/ 5065862 w 5731342"/>
              <a:gd name="connsiteY32" fmla="*/ 2169492 h 3317948"/>
              <a:gd name="connsiteX33" fmla="*/ 5063385 w 5731342"/>
              <a:gd name="connsiteY33" fmla="*/ 2183695 h 3317948"/>
              <a:gd name="connsiteX34" fmla="*/ 5093611 w 5731342"/>
              <a:gd name="connsiteY34" fmla="*/ 2179033 h 3317948"/>
              <a:gd name="connsiteX35" fmla="*/ 5065862 w 5731342"/>
              <a:gd name="connsiteY35" fmla="*/ 2169492 h 3317948"/>
              <a:gd name="connsiteX36" fmla="*/ 5434181 w 5731342"/>
              <a:gd name="connsiteY36" fmla="*/ 2166870 h 3317948"/>
              <a:gd name="connsiteX37" fmla="*/ 5433737 w 5731342"/>
              <a:gd name="connsiteY37" fmla="*/ 2167562 h 3317948"/>
              <a:gd name="connsiteX38" fmla="*/ 5433089 w 5731342"/>
              <a:gd name="connsiteY38" fmla="*/ 2166943 h 3317948"/>
              <a:gd name="connsiteX39" fmla="*/ 5435122 w 5731342"/>
              <a:gd name="connsiteY39" fmla="*/ 2166195 h 3317948"/>
              <a:gd name="connsiteX40" fmla="*/ 5435127 w 5731342"/>
              <a:gd name="connsiteY40" fmla="*/ 2166506 h 3317948"/>
              <a:gd name="connsiteX41" fmla="*/ 5434181 w 5731342"/>
              <a:gd name="connsiteY41" fmla="*/ 2166506 h 3317948"/>
              <a:gd name="connsiteX42" fmla="*/ 5519414 w 5731342"/>
              <a:gd name="connsiteY42" fmla="*/ 2149972 h 3317948"/>
              <a:gd name="connsiteX43" fmla="*/ 5532943 w 5731342"/>
              <a:gd name="connsiteY43" fmla="*/ 2156382 h 3317948"/>
              <a:gd name="connsiteX44" fmla="*/ 5510583 w 5731342"/>
              <a:gd name="connsiteY44" fmla="*/ 2162355 h 3317948"/>
              <a:gd name="connsiteX45" fmla="*/ 5519414 w 5731342"/>
              <a:gd name="connsiteY45" fmla="*/ 2149972 h 3317948"/>
              <a:gd name="connsiteX46" fmla="*/ 5152841 w 5731342"/>
              <a:gd name="connsiteY46" fmla="*/ 2143851 h 3317948"/>
              <a:gd name="connsiteX47" fmla="*/ 5162949 w 5731342"/>
              <a:gd name="connsiteY47" fmla="*/ 2171968 h 3317948"/>
              <a:gd name="connsiteX48" fmla="*/ 5151063 w 5731342"/>
              <a:gd name="connsiteY48" fmla="*/ 2190825 h 3317948"/>
              <a:gd name="connsiteX49" fmla="*/ 5149676 w 5731342"/>
              <a:gd name="connsiteY49" fmla="*/ 2180644 h 3317948"/>
              <a:gd name="connsiteX50" fmla="*/ 5138405 w 5731342"/>
              <a:gd name="connsiteY50" fmla="*/ 2175027 h 3317948"/>
              <a:gd name="connsiteX51" fmla="*/ 5122089 w 5731342"/>
              <a:gd name="connsiteY51" fmla="*/ 2182165 h 3317948"/>
              <a:gd name="connsiteX52" fmla="*/ 5126751 w 5731342"/>
              <a:gd name="connsiteY52" fmla="*/ 2154825 h 3317948"/>
              <a:gd name="connsiteX53" fmla="*/ 5152227 w 5731342"/>
              <a:gd name="connsiteY53" fmla="*/ 2143234 h 3317948"/>
              <a:gd name="connsiteX54" fmla="*/ 5152825 w 5731342"/>
              <a:gd name="connsiteY54" fmla="*/ 2143854 h 3317948"/>
              <a:gd name="connsiteX55" fmla="*/ 5151805 w 5731342"/>
              <a:gd name="connsiteY55" fmla="*/ 2143636 h 3317948"/>
              <a:gd name="connsiteX56" fmla="*/ 5152607 w 5731342"/>
              <a:gd name="connsiteY56" fmla="*/ 2143199 h 3317948"/>
              <a:gd name="connsiteX57" fmla="*/ 5153699 w 5731342"/>
              <a:gd name="connsiteY57" fmla="*/ 2143490 h 3317948"/>
              <a:gd name="connsiteX58" fmla="*/ 5152841 w 5731342"/>
              <a:gd name="connsiteY58" fmla="*/ 2143851 h 3317948"/>
              <a:gd name="connsiteX59" fmla="*/ 5380038 w 5731342"/>
              <a:gd name="connsiteY59" fmla="*/ 2141788 h 3317948"/>
              <a:gd name="connsiteX60" fmla="*/ 5399367 w 5731342"/>
              <a:gd name="connsiteY60" fmla="*/ 2161917 h 3317948"/>
              <a:gd name="connsiteX61" fmla="*/ 5359672 w 5731342"/>
              <a:gd name="connsiteY61" fmla="*/ 2163446 h 3317948"/>
              <a:gd name="connsiteX62" fmla="*/ 5380038 w 5731342"/>
              <a:gd name="connsiteY62" fmla="*/ 2141788 h 3317948"/>
              <a:gd name="connsiteX63" fmla="*/ 5341318 w 5731342"/>
              <a:gd name="connsiteY63" fmla="*/ 2140231 h 3317948"/>
              <a:gd name="connsiteX64" fmla="*/ 5358143 w 5731342"/>
              <a:gd name="connsiteY64" fmla="*/ 2141960 h 3317948"/>
              <a:gd name="connsiteX65" fmla="*/ 5330830 w 5731342"/>
              <a:gd name="connsiteY65" fmla="*/ 2175755 h 3317948"/>
              <a:gd name="connsiteX66" fmla="*/ 5330393 w 5731342"/>
              <a:gd name="connsiteY66" fmla="*/ 2151502 h 3317948"/>
              <a:gd name="connsiteX67" fmla="*/ 5341318 w 5731342"/>
              <a:gd name="connsiteY67" fmla="*/ 2140231 h 3317948"/>
              <a:gd name="connsiteX68" fmla="*/ 5489535 w 5731342"/>
              <a:gd name="connsiteY68" fmla="*/ 2135406 h 3317948"/>
              <a:gd name="connsiteX69" fmla="*/ 5476935 w 5731342"/>
              <a:gd name="connsiteY69" fmla="*/ 2164394 h 3317948"/>
              <a:gd name="connsiteX70" fmla="*/ 5489535 w 5731342"/>
              <a:gd name="connsiteY70" fmla="*/ 2135406 h 3317948"/>
              <a:gd name="connsiteX71" fmla="*/ 5434617 w 5731342"/>
              <a:gd name="connsiteY71" fmla="*/ 2134168 h 3317948"/>
              <a:gd name="connsiteX72" fmla="*/ 5454866 w 5731342"/>
              <a:gd name="connsiteY72" fmla="*/ 2150628 h 3317948"/>
              <a:gd name="connsiteX73" fmla="*/ 5442775 w 5731342"/>
              <a:gd name="connsiteY73" fmla="*/ 2163665 h 3317948"/>
              <a:gd name="connsiteX74" fmla="*/ 5435122 w 5731342"/>
              <a:gd name="connsiteY74" fmla="*/ 2166195 h 3317948"/>
              <a:gd name="connsiteX75" fmla="*/ 5434927 w 5731342"/>
              <a:gd name="connsiteY75" fmla="*/ 2153204 h 3317948"/>
              <a:gd name="connsiteX76" fmla="*/ 5434617 w 5731342"/>
              <a:gd name="connsiteY76" fmla="*/ 2134168 h 3317948"/>
              <a:gd name="connsiteX77" fmla="*/ 5259089 w 5731342"/>
              <a:gd name="connsiteY77" fmla="*/ 2119164 h 3317948"/>
              <a:gd name="connsiteX78" fmla="*/ 5266664 w 5731342"/>
              <a:gd name="connsiteY78" fmla="*/ 2121567 h 3317948"/>
              <a:gd name="connsiteX79" fmla="*/ 5256176 w 5731342"/>
              <a:gd name="connsiteY79" fmla="*/ 2144073 h 3317948"/>
              <a:gd name="connsiteX80" fmla="*/ 5243794 w 5731342"/>
              <a:gd name="connsiteY80" fmla="*/ 2166506 h 3317948"/>
              <a:gd name="connsiteX81" fmla="*/ 5235491 w 5731342"/>
              <a:gd name="connsiteY81" fmla="*/ 2180053 h 3317948"/>
              <a:gd name="connsiteX82" fmla="*/ 5230757 w 5731342"/>
              <a:gd name="connsiteY82" fmla="*/ 2189594 h 3317948"/>
              <a:gd name="connsiteX83" fmla="*/ 5221507 w 5731342"/>
              <a:gd name="connsiteY83" fmla="*/ 2180417 h 3317948"/>
              <a:gd name="connsiteX84" fmla="*/ 5259089 w 5731342"/>
              <a:gd name="connsiteY84" fmla="*/ 2119164 h 3317948"/>
              <a:gd name="connsiteX85" fmla="*/ 5025585 w 5731342"/>
              <a:gd name="connsiteY85" fmla="*/ 2108530 h 3317948"/>
              <a:gd name="connsiteX86" fmla="*/ 5006518 w 5731342"/>
              <a:gd name="connsiteY86" fmla="*/ 2111110 h 3317948"/>
              <a:gd name="connsiteX87" fmla="*/ 5006284 w 5731342"/>
              <a:gd name="connsiteY87" fmla="*/ 2110788 h 3317948"/>
              <a:gd name="connsiteX88" fmla="*/ 5005113 w 5731342"/>
              <a:gd name="connsiteY88" fmla="*/ 2111038 h 3317948"/>
              <a:gd name="connsiteX89" fmla="*/ 4982796 w 5731342"/>
              <a:gd name="connsiteY89" fmla="*/ 2108721 h 3317948"/>
              <a:gd name="connsiteX90" fmla="*/ 4960253 w 5731342"/>
              <a:gd name="connsiteY90" fmla="*/ 2113992 h 3317948"/>
              <a:gd name="connsiteX91" fmla="*/ 4961273 w 5731342"/>
              <a:gd name="connsiteY91" fmla="*/ 2120402 h 3317948"/>
              <a:gd name="connsiteX92" fmla="*/ 5005113 w 5731342"/>
              <a:gd name="connsiteY92" fmla="*/ 2111038 h 3317948"/>
              <a:gd name="connsiteX93" fmla="*/ 5006211 w 5731342"/>
              <a:gd name="connsiteY93" fmla="*/ 2111152 h 3317948"/>
              <a:gd name="connsiteX94" fmla="*/ 5006518 w 5731342"/>
              <a:gd name="connsiteY94" fmla="*/ 2111110 h 3317948"/>
              <a:gd name="connsiteX95" fmla="*/ 5015015 w 5731342"/>
              <a:gd name="connsiteY95" fmla="*/ 2122806 h 3317948"/>
              <a:gd name="connsiteX96" fmla="*/ 5029809 w 5731342"/>
              <a:gd name="connsiteY96" fmla="*/ 2121713 h 3317948"/>
              <a:gd name="connsiteX97" fmla="*/ 5029591 w 5731342"/>
              <a:gd name="connsiteY97" fmla="*/ 2137736 h 3317948"/>
              <a:gd name="connsiteX98" fmla="*/ 4998564 w 5731342"/>
              <a:gd name="connsiteY98" fmla="*/ 2147059 h 3317948"/>
              <a:gd name="connsiteX99" fmla="*/ 5016845 w 5731342"/>
              <a:gd name="connsiteY99" fmla="*/ 2160533 h 3317948"/>
              <a:gd name="connsiteX100" fmla="*/ 5021142 w 5731342"/>
              <a:gd name="connsiteY100" fmla="*/ 2169856 h 3317948"/>
              <a:gd name="connsiteX101" fmla="*/ 4987056 w 5731342"/>
              <a:gd name="connsiteY101" fmla="*/ 2184933 h 3317948"/>
              <a:gd name="connsiteX102" fmla="*/ 5022526 w 5731342"/>
              <a:gd name="connsiteY102" fmla="*/ 2180854 h 3317948"/>
              <a:gd name="connsiteX103" fmla="*/ 5051149 w 5731342"/>
              <a:gd name="connsiteY103" fmla="*/ 2122296 h 3317948"/>
              <a:gd name="connsiteX104" fmla="*/ 5031121 w 5731342"/>
              <a:gd name="connsiteY104" fmla="*/ 2117416 h 3317948"/>
              <a:gd name="connsiteX105" fmla="*/ 5025585 w 5731342"/>
              <a:gd name="connsiteY105" fmla="*/ 2108530 h 3317948"/>
              <a:gd name="connsiteX106" fmla="*/ 5160909 w 5731342"/>
              <a:gd name="connsiteY106" fmla="*/ 2096804 h 3317948"/>
              <a:gd name="connsiteX107" fmla="*/ 5144377 w 5731342"/>
              <a:gd name="connsiteY107" fmla="*/ 2103068 h 3317948"/>
              <a:gd name="connsiteX108" fmla="*/ 5129809 w 5731342"/>
              <a:gd name="connsiteY108" fmla="*/ 2107583 h 3317948"/>
              <a:gd name="connsiteX109" fmla="*/ 5090843 w 5731342"/>
              <a:gd name="connsiteY109" fmla="*/ 2102048 h 3317948"/>
              <a:gd name="connsiteX110" fmla="*/ 5070960 w 5731342"/>
              <a:gd name="connsiteY110" fmla="*/ 2121276 h 3317948"/>
              <a:gd name="connsiteX111" fmla="*/ 5136511 w 5731342"/>
              <a:gd name="connsiteY111" fmla="*/ 2119601 h 3317948"/>
              <a:gd name="connsiteX112" fmla="*/ 5160909 w 5731342"/>
              <a:gd name="connsiteY112" fmla="*/ 2096804 h 3317948"/>
              <a:gd name="connsiteX113" fmla="*/ 5523257 w 5731342"/>
              <a:gd name="connsiteY113" fmla="*/ 2095347 h 3317948"/>
              <a:gd name="connsiteX114" fmla="*/ 5506942 w 5731342"/>
              <a:gd name="connsiteY114" fmla="*/ 2125646 h 3317948"/>
              <a:gd name="connsiteX115" fmla="*/ 5499804 w 5731342"/>
              <a:gd name="connsiteY115" fmla="*/ 2121786 h 3317948"/>
              <a:gd name="connsiteX116" fmla="*/ 5523257 w 5731342"/>
              <a:gd name="connsiteY116" fmla="*/ 2095347 h 3317948"/>
              <a:gd name="connsiteX117" fmla="*/ 5191036 w 5731342"/>
              <a:gd name="connsiteY117" fmla="*/ 2077212 h 3317948"/>
              <a:gd name="connsiteX118" fmla="*/ 5201915 w 5731342"/>
              <a:gd name="connsiteY118" fmla="*/ 2088355 h 3317948"/>
              <a:gd name="connsiteX119" fmla="*/ 5181667 w 5731342"/>
              <a:gd name="connsiteY119" fmla="*/ 2097532 h 3317948"/>
              <a:gd name="connsiteX120" fmla="*/ 5178243 w 5731342"/>
              <a:gd name="connsiteY120" fmla="*/ 2081582 h 3317948"/>
              <a:gd name="connsiteX121" fmla="*/ 5191036 w 5731342"/>
              <a:gd name="connsiteY121" fmla="*/ 2077212 h 3317948"/>
              <a:gd name="connsiteX122" fmla="*/ 5291719 w 5731342"/>
              <a:gd name="connsiteY122" fmla="*/ 2072914 h 3317948"/>
              <a:gd name="connsiteX123" fmla="*/ 5299949 w 5731342"/>
              <a:gd name="connsiteY123" fmla="*/ 2081363 h 3317948"/>
              <a:gd name="connsiteX124" fmla="*/ 5275623 w 5731342"/>
              <a:gd name="connsiteY124" fmla="*/ 2111371 h 3317948"/>
              <a:gd name="connsiteX125" fmla="*/ 5266300 w 5731342"/>
              <a:gd name="connsiteY125" fmla="*/ 2105471 h 3317948"/>
              <a:gd name="connsiteX126" fmla="*/ 5289229 w 5731342"/>
              <a:gd name="connsiteY126" fmla="*/ 2073225 h 3317948"/>
              <a:gd name="connsiteX127" fmla="*/ 5289243 w 5731342"/>
              <a:gd name="connsiteY127" fmla="*/ 2073279 h 3317948"/>
              <a:gd name="connsiteX128" fmla="*/ 5294004 w 5731342"/>
              <a:gd name="connsiteY128" fmla="*/ 2054397 h 3317948"/>
              <a:gd name="connsiteX129" fmla="*/ 5302862 w 5731342"/>
              <a:gd name="connsiteY129" fmla="*/ 2061261 h 3317948"/>
              <a:gd name="connsiteX130" fmla="*/ 5291719 w 5731342"/>
              <a:gd name="connsiteY130" fmla="*/ 2072914 h 3317948"/>
              <a:gd name="connsiteX131" fmla="*/ 5289243 w 5731342"/>
              <a:gd name="connsiteY131" fmla="*/ 2073206 h 3317948"/>
              <a:gd name="connsiteX132" fmla="*/ 5289229 w 5731342"/>
              <a:gd name="connsiteY132" fmla="*/ 2073225 h 3317948"/>
              <a:gd name="connsiteX133" fmla="*/ 5285746 w 5731342"/>
              <a:gd name="connsiteY133" fmla="*/ 2059659 h 3317948"/>
              <a:gd name="connsiteX134" fmla="*/ 5294004 w 5731342"/>
              <a:gd name="connsiteY134" fmla="*/ 2054397 h 3317948"/>
              <a:gd name="connsiteX135" fmla="*/ 5579411 w 5731342"/>
              <a:gd name="connsiteY135" fmla="*/ 2007947 h 3317948"/>
              <a:gd name="connsiteX136" fmla="*/ 5557415 w 5731342"/>
              <a:gd name="connsiteY136" fmla="*/ 2024262 h 3317948"/>
              <a:gd name="connsiteX137" fmla="*/ 5579411 w 5731342"/>
              <a:gd name="connsiteY137" fmla="*/ 2007947 h 3317948"/>
              <a:gd name="connsiteX138" fmla="*/ 5407669 w 5731342"/>
              <a:gd name="connsiteY138" fmla="*/ 1985369 h 3317948"/>
              <a:gd name="connsiteX139" fmla="*/ 5391647 w 5731342"/>
              <a:gd name="connsiteY139" fmla="*/ 2012317 h 3317948"/>
              <a:gd name="connsiteX140" fmla="*/ 5407669 w 5731342"/>
              <a:gd name="connsiteY140" fmla="*/ 1985369 h 3317948"/>
              <a:gd name="connsiteX141" fmla="*/ 5024274 w 5731342"/>
              <a:gd name="connsiteY141" fmla="*/ 1942688 h 3317948"/>
              <a:gd name="connsiteX142" fmla="*/ 5012621 w 5731342"/>
              <a:gd name="connsiteY142" fmla="*/ 1961115 h 3317948"/>
              <a:gd name="connsiteX143" fmla="*/ 5027114 w 5731342"/>
              <a:gd name="connsiteY143" fmla="*/ 1954706 h 3317948"/>
              <a:gd name="connsiteX144" fmla="*/ 5029737 w 5731342"/>
              <a:gd name="connsiteY144" fmla="*/ 1945675 h 3317948"/>
              <a:gd name="connsiteX145" fmla="*/ 5024274 w 5731342"/>
              <a:gd name="connsiteY145" fmla="*/ 1942688 h 3317948"/>
              <a:gd name="connsiteX146" fmla="*/ 5141973 w 5731342"/>
              <a:gd name="connsiteY146" fmla="*/ 1939702 h 3317948"/>
              <a:gd name="connsiteX147" fmla="*/ 5141779 w 5731342"/>
              <a:gd name="connsiteY147" fmla="*/ 1940069 h 3317948"/>
              <a:gd name="connsiteX148" fmla="*/ 5125731 w 5731342"/>
              <a:gd name="connsiteY148" fmla="*/ 1953395 h 3317948"/>
              <a:gd name="connsiteX149" fmla="*/ 5132067 w 5731342"/>
              <a:gd name="connsiteY149" fmla="*/ 1958421 h 3317948"/>
              <a:gd name="connsiteX150" fmla="*/ 5141779 w 5731342"/>
              <a:gd name="connsiteY150" fmla="*/ 1940069 h 3317948"/>
              <a:gd name="connsiteX151" fmla="*/ 5142042 w 5731342"/>
              <a:gd name="connsiteY151" fmla="*/ 1939851 h 3317948"/>
              <a:gd name="connsiteX152" fmla="*/ 5147335 w 5731342"/>
              <a:gd name="connsiteY152" fmla="*/ 1951356 h 3317948"/>
              <a:gd name="connsiteX153" fmla="*/ 5159089 w 5731342"/>
              <a:gd name="connsiteY153" fmla="*/ 1954706 h 3317948"/>
              <a:gd name="connsiteX154" fmla="*/ 5174457 w 5731342"/>
              <a:gd name="connsiteY154" fmla="*/ 1941523 h 3317948"/>
              <a:gd name="connsiteX155" fmla="*/ 5142045 w 5731342"/>
              <a:gd name="connsiteY155" fmla="*/ 1939848 h 3317948"/>
              <a:gd name="connsiteX156" fmla="*/ 5142042 w 5731342"/>
              <a:gd name="connsiteY156" fmla="*/ 1939851 h 3317948"/>
              <a:gd name="connsiteX157" fmla="*/ 5128499 w 5731342"/>
              <a:gd name="connsiteY157" fmla="*/ 1907801 h 3317948"/>
              <a:gd name="connsiteX158" fmla="*/ 5130393 w 5731342"/>
              <a:gd name="connsiteY158" fmla="*/ 1907947 h 3317948"/>
              <a:gd name="connsiteX159" fmla="*/ 5130178 w 5731342"/>
              <a:gd name="connsiteY159" fmla="*/ 1908126 h 3317948"/>
              <a:gd name="connsiteX160" fmla="*/ 5131252 w 5731342"/>
              <a:gd name="connsiteY160" fmla="*/ 1907468 h 3317948"/>
              <a:gd name="connsiteX161" fmla="*/ 5131193 w 5731342"/>
              <a:gd name="connsiteY161" fmla="*/ 1907801 h 3317948"/>
              <a:gd name="connsiteX162" fmla="*/ 5129299 w 5731342"/>
              <a:gd name="connsiteY162" fmla="*/ 1907655 h 3317948"/>
              <a:gd name="connsiteX163" fmla="*/ 4659470 w 5731342"/>
              <a:gd name="connsiteY163" fmla="*/ 1903276 h 3317948"/>
              <a:gd name="connsiteX164" fmla="*/ 4645613 w 5731342"/>
              <a:gd name="connsiteY164" fmla="*/ 1914866 h 3317948"/>
              <a:gd name="connsiteX165" fmla="*/ 4674309 w 5731342"/>
              <a:gd name="connsiteY165" fmla="*/ 1905397 h 3317948"/>
              <a:gd name="connsiteX166" fmla="*/ 4659470 w 5731342"/>
              <a:gd name="connsiteY166" fmla="*/ 1903276 h 3317948"/>
              <a:gd name="connsiteX167" fmla="*/ 5161947 w 5731342"/>
              <a:gd name="connsiteY167" fmla="*/ 1892137 h 3317948"/>
              <a:gd name="connsiteX168" fmla="*/ 5162075 w 5731342"/>
              <a:gd name="connsiteY168" fmla="*/ 1892215 h 3317948"/>
              <a:gd name="connsiteX169" fmla="*/ 5161474 w 5731342"/>
              <a:gd name="connsiteY169" fmla="*/ 1892335 h 3317948"/>
              <a:gd name="connsiteX170" fmla="*/ 5161347 w 5731342"/>
              <a:gd name="connsiteY170" fmla="*/ 1892287 h 3317948"/>
              <a:gd name="connsiteX171" fmla="*/ 5160831 w 5731342"/>
              <a:gd name="connsiteY171" fmla="*/ 1892050 h 3317948"/>
              <a:gd name="connsiteX172" fmla="*/ 5160619 w 5731342"/>
              <a:gd name="connsiteY172" fmla="*/ 1892506 h 3317948"/>
              <a:gd name="connsiteX173" fmla="*/ 5161474 w 5731342"/>
              <a:gd name="connsiteY173" fmla="*/ 1892335 h 3317948"/>
              <a:gd name="connsiteX174" fmla="*/ 5179919 w 5731342"/>
              <a:gd name="connsiteY174" fmla="*/ 1899279 h 3317948"/>
              <a:gd name="connsiteX175" fmla="*/ 5178753 w 5731342"/>
              <a:gd name="connsiteY175" fmla="*/ 1902921 h 3317948"/>
              <a:gd name="connsiteX176" fmla="*/ 5131252 w 5731342"/>
              <a:gd name="connsiteY176" fmla="*/ 1907468 h 3317948"/>
              <a:gd name="connsiteX177" fmla="*/ 5133515 w 5731342"/>
              <a:gd name="connsiteY177" fmla="*/ 1894637 h 3317948"/>
              <a:gd name="connsiteX178" fmla="*/ 5146925 w 5731342"/>
              <a:gd name="connsiteY178" fmla="*/ 1892943 h 3317948"/>
              <a:gd name="connsiteX179" fmla="*/ 5162803 w 5731342"/>
              <a:gd name="connsiteY179" fmla="*/ 1891923 h 3317948"/>
              <a:gd name="connsiteX180" fmla="*/ 5161947 w 5731342"/>
              <a:gd name="connsiteY180" fmla="*/ 1892137 h 3317948"/>
              <a:gd name="connsiteX181" fmla="*/ 5161708 w 5731342"/>
              <a:gd name="connsiteY181" fmla="*/ 1891993 h 3317948"/>
              <a:gd name="connsiteX182" fmla="*/ 5161043 w 5731342"/>
              <a:gd name="connsiteY182" fmla="*/ 1891592 h 3317948"/>
              <a:gd name="connsiteX183" fmla="*/ 5161708 w 5731342"/>
              <a:gd name="connsiteY183" fmla="*/ 1891993 h 3317948"/>
              <a:gd name="connsiteX184" fmla="*/ 5160831 w 5731342"/>
              <a:gd name="connsiteY184" fmla="*/ 1892050 h 3317948"/>
              <a:gd name="connsiteX185" fmla="*/ 5000676 w 5731342"/>
              <a:gd name="connsiteY185" fmla="*/ 1890467 h 3317948"/>
              <a:gd name="connsiteX186" fmla="*/ 4973364 w 5731342"/>
              <a:gd name="connsiteY186" fmla="*/ 1924480 h 3317948"/>
              <a:gd name="connsiteX187" fmla="*/ 5003662 w 5731342"/>
              <a:gd name="connsiteY187" fmla="*/ 1933948 h 3317948"/>
              <a:gd name="connsiteX188" fmla="*/ 5015388 w 5731342"/>
              <a:gd name="connsiteY188" fmla="*/ 1905689 h 3317948"/>
              <a:gd name="connsiteX189" fmla="*/ 4999073 w 5731342"/>
              <a:gd name="connsiteY189" fmla="*/ 1917707 h 3317948"/>
              <a:gd name="connsiteX190" fmla="*/ 4993611 w 5731342"/>
              <a:gd name="connsiteY190" fmla="*/ 1915376 h 3317948"/>
              <a:gd name="connsiteX191" fmla="*/ 5000676 w 5731342"/>
              <a:gd name="connsiteY191" fmla="*/ 1890467 h 3317948"/>
              <a:gd name="connsiteX192" fmla="*/ 4746196 w 5731342"/>
              <a:gd name="connsiteY192" fmla="*/ 1887408 h 3317948"/>
              <a:gd name="connsiteX193" fmla="*/ 4744739 w 5731342"/>
              <a:gd name="connsiteY193" fmla="*/ 1894400 h 3317948"/>
              <a:gd name="connsiteX194" fmla="*/ 4765497 w 5731342"/>
              <a:gd name="connsiteY194" fmla="*/ 1899935 h 3317948"/>
              <a:gd name="connsiteX195" fmla="*/ 4766589 w 5731342"/>
              <a:gd name="connsiteY195" fmla="*/ 1890103 h 3317948"/>
              <a:gd name="connsiteX196" fmla="*/ 4746196 w 5731342"/>
              <a:gd name="connsiteY196" fmla="*/ 1887408 h 3317948"/>
              <a:gd name="connsiteX197" fmla="*/ 5058214 w 5731342"/>
              <a:gd name="connsiteY197" fmla="*/ 1880634 h 3317948"/>
              <a:gd name="connsiteX198" fmla="*/ 5031047 w 5731342"/>
              <a:gd name="connsiteY198" fmla="*/ 1909258 h 3317948"/>
              <a:gd name="connsiteX199" fmla="*/ 5052606 w 5731342"/>
              <a:gd name="connsiteY199" fmla="*/ 1924261 h 3317948"/>
              <a:gd name="connsiteX200" fmla="*/ 5058214 w 5731342"/>
              <a:gd name="connsiteY200" fmla="*/ 1880634 h 3317948"/>
              <a:gd name="connsiteX201" fmla="*/ 4836873 w 5731342"/>
              <a:gd name="connsiteY201" fmla="*/ 1874371 h 3317948"/>
              <a:gd name="connsiteX202" fmla="*/ 4814149 w 5731342"/>
              <a:gd name="connsiteY202" fmla="*/ 1882601 h 3317948"/>
              <a:gd name="connsiteX203" fmla="*/ 4784870 w 5731342"/>
              <a:gd name="connsiteY203" fmla="*/ 1889593 h 3317948"/>
              <a:gd name="connsiteX204" fmla="*/ 4820194 w 5731342"/>
              <a:gd name="connsiteY204" fmla="*/ 1904815 h 3317948"/>
              <a:gd name="connsiteX205" fmla="*/ 4840443 w 5731342"/>
              <a:gd name="connsiteY205" fmla="*/ 1878231 h 3317948"/>
              <a:gd name="connsiteX206" fmla="*/ 4836873 w 5731342"/>
              <a:gd name="connsiteY206" fmla="*/ 1874371 h 3317948"/>
              <a:gd name="connsiteX207" fmla="*/ 5119768 w 5731342"/>
              <a:gd name="connsiteY207" fmla="*/ 1873897 h 3317948"/>
              <a:gd name="connsiteX208" fmla="*/ 5142044 w 5731342"/>
              <a:gd name="connsiteY208" fmla="*/ 1878926 h 3317948"/>
              <a:gd name="connsiteX209" fmla="*/ 5140443 w 5731342"/>
              <a:gd name="connsiteY209" fmla="*/ 1879177 h 3317948"/>
              <a:gd name="connsiteX210" fmla="*/ 5140808 w 5731342"/>
              <a:gd name="connsiteY210" fmla="*/ 1879397 h 3317948"/>
              <a:gd name="connsiteX211" fmla="*/ 5123646 w 5731342"/>
              <a:gd name="connsiteY211" fmla="*/ 1884831 h 3317948"/>
              <a:gd name="connsiteX212" fmla="*/ 5120779 w 5731342"/>
              <a:gd name="connsiteY212" fmla="*/ 1903431 h 3317948"/>
              <a:gd name="connsiteX213" fmla="*/ 5100376 w 5731342"/>
              <a:gd name="connsiteY213" fmla="*/ 1898123 h 3317948"/>
              <a:gd name="connsiteX214" fmla="*/ 5097708 w 5731342"/>
              <a:gd name="connsiteY214" fmla="*/ 1880576 h 3317948"/>
              <a:gd name="connsiteX215" fmla="*/ 5097763 w 5731342"/>
              <a:gd name="connsiteY215" fmla="*/ 1880489 h 3317948"/>
              <a:gd name="connsiteX216" fmla="*/ 5097875 w 5731342"/>
              <a:gd name="connsiteY216" fmla="*/ 1879908 h 3317948"/>
              <a:gd name="connsiteX217" fmla="*/ 4869357 w 5731342"/>
              <a:gd name="connsiteY217" fmla="*/ 1872477 h 3317948"/>
              <a:gd name="connsiteX218" fmla="*/ 4845249 w 5731342"/>
              <a:gd name="connsiteY218" fmla="*/ 1915157 h 3317948"/>
              <a:gd name="connsiteX219" fmla="*/ 4903297 w 5731342"/>
              <a:gd name="connsiteY219" fmla="*/ 1882892 h 3317948"/>
              <a:gd name="connsiteX220" fmla="*/ 4881739 w 5731342"/>
              <a:gd name="connsiteY220" fmla="*/ 1889083 h 3317948"/>
              <a:gd name="connsiteX221" fmla="*/ 4869357 w 5731342"/>
              <a:gd name="connsiteY221" fmla="*/ 1872477 h 3317948"/>
              <a:gd name="connsiteX222" fmla="*/ 5197545 w 5731342"/>
              <a:gd name="connsiteY222" fmla="*/ 1872040 h 3317948"/>
              <a:gd name="connsiteX223" fmla="*/ 5200094 w 5731342"/>
              <a:gd name="connsiteY223" fmla="*/ 1883183 h 3317948"/>
              <a:gd name="connsiteX224" fmla="*/ 5186475 w 5731342"/>
              <a:gd name="connsiteY224" fmla="*/ 1880999 h 3317948"/>
              <a:gd name="connsiteX225" fmla="*/ 5186766 w 5731342"/>
              <a:gd name="connsiteY225" fmla="*/ 1876119 h 3317948"/>
              <a:gd name="connsiteX226" fmla="*/ 5197545 w 5731342"/>
              <a:gd name="connsiteY226" fmla="*/ 1872040 h 3317948"/>
              <a:gd name="connsiteX227" fmla="*/ 5085599 w 5731342"/>
              <a:gd name="connsiteY227" fmla="*/ 1858056 h 3317948"/>
              <a:gd name="connsiteX228" fmla="*/ 5066955 w 5731342"/>
              <a:gd name="connsiteY228" fmla="*/ 1858566 h 3317948"/>
              <a:gd name="connsiteX229" fmla="*/ 5072490 w 5731342"/>
              <a:gd name="connsiteY229" fmla="*/ 1870073 h 3317948"/>
              <a:gd name="connsiteX230" fmla="*/ 5085017 w 5731342"/>
              <a:gd name="connsiteY230" fmla="*/ 1868034 h 3317948"/>
              <a:gd name="connsiteX231" fmla="*/ 5085599 w 5731342"/>
              <a:gd name="connsiteY231" fmla="*/ 1858056 h 3317948"/>
              <a:gd name="connsiteX232" fmla="*/ 4977369 w 5731342"/>
              <a:gd name="connsiteY232" fmla="*/ 1856162 h 3317948"/>
              <a:gd name="connsiteX233" fmla="*/ 4962366 w 5731342"/>
              <a:gd name="connsiteY233" fmla="*/ 1875973 h 3317948"/>
              <a:gd name="connsiteX234" fmla="*/ 4942628 w 5731342"/>
              <a:gd name="connsiteY234" fmla="*/ 1892142 h 3317948"/>
              <a:gd name="connsiteX235" fmla="*/ 4916262 w 5731342"/>
              <a:gd name="connsiteY235" fmla="*/ 1917925 h 3317948"/>
              <a:gd name="connsiteX236" fmla="*/ 4934981 w 5731342"/>
              <a:gd name="connsiteY236" fmla="*/ 1900081 h 3317948"/>
              <a:gd name="connsiteX237" fmla="*/ 4938841 w 5731342"/>
              <a:gd name="connsiteY237" fmla="*/ 1903504 h 3317948"/>
              <a:gd name="connsiteX238" fmla="*/ 4931047 w 5731342"/>
              <a:gd name="connsiteY238" fmla="*/ 1923169 h 3317948"/>
              <a:gd name="connsiteX239" fmla="*/ 4949620 w 5731342"/>
              <a:gd name="connsiteY239" fmla="*/ 1924189 h 3317948"/>
              <a:gd name="connsiteX240" fmla="*/ 4983779 w 5731342"/>
              <a:gd name="connsiteY240" fmla="*/ 1860240 h 3317948"/>
              <a:gd name="connsiteX241" fmla="*/ 4977369 w 5731342"/>
              <a:gd name="connsiteY241" fmla="*/ 1856162 h 3317948"/>
              <a:gd name="connsiteX242" fmla="*/ 5034252 w 5731342"/>
              <a:gd name="connsiteY242" fmla="*/ 1854705 h 3317948"/>
              <a:gd name="connsiteX243" fmla="*/ 5033955 w 5731342"/>
              <a:gd name="connsiteY243" fmla="*/ 1855095 h 3317948"/>
              <a:gd name="connsiteX244" fmla="*/ 5033815 w 5731342"/>
              <a:gd name="connsiteY244" fmla="*/ 1854996 h 3317948"/>
              <a:gd name="connsiteX245" fmla="*/ 4999729 w 5731342"/>
              <a:gd name="connsiteY245" fmla="*/ 1867743 h 3317948"/>
              <a:gd name="connsiteX246" fmla="*/ 5017428 w 5731342"/>
              <a:gd name="connsiteY246" fmla="*/ 1876774 h 3317948"/>
              <a:gd name="connsiteX247" fmla="*/ 5033955 w 5731342"/>
              <a:gd name="connsiteY247" fmla="*/ 1855095 h 3317948"/>
              <a:gd name="connsiteX248" fmla="*/ 5034262 w 5731342"/>
              <a:gd name="connsiteY248" fmla="*/ 1855312 h 3317948"/>
              <a:gd name="connsiteX249" fmla="*/ 5034689 w 5731342"/>
              <a:gd name="connsiteY249" fmla="*/ 1882018 h 3317948"/>
              <a:gd name="connsiteX250" fmla="*/ 5048892 w 5731342"/>
              <a:gd name="connsiteY250" fmla="*/ 1865640 h 3317948"/>
              <a:gd name="connsiteX251" fmla="*/ 5034262 w 5731342"/>
              <a:gd name="connsiteY251" fmla="*/ 1855312 h 3317948"/>
              <a:gd name="connsiteX252" fmla="*/ 4580135 w 5731342"/>
              <a:gd name="connsiteY252" fmla="*/ 1816468 h 3317948"/>
              <a:gd name="connsiteX253" fmla="*/ 4572269 w 5731342"/>
              <a:gd name="connsiteY253" fmla="*/ 1825936 h 3317948"/>
              <a:gd name="connsiteX254" fmla="*/ 4576275 w 5731342"/>
              <a:gd name="connsiteY254" fmla="*/ 1829214 h 3317948"/>
              <a:gd name="connsiteX255" fmla="*/ 4585597 w 5731342"/>
              <a:gd name="connsiteY255" fmla="*/ 1820692 h 3317948"/>
              <a:gd name="connsiteX256" fmla="*/ 4580135 w 5731342"/>
              <a:gd name="connsiteY256" fmla="*/ 1816468 h 3317948"/>
              <a:gd name="connsiteX257" fmla="*/ 5267829 w 5731342"/>
              <a:gd name="connsiteY257" fmla="*/ 1813846 h 3317948"/>
              <a:gd name="connsiteX258" fmla="*/ 5264916 w 5731342"/>
              <a:gd name="connsiteY258" fmla="*/ 1862862 h 3317948"/>
              <a:gd name="connsiteX259" fmla="*/ 5231413 w 5731342"/>
              <a:gd name="connsiteY259" fmla="*/ 1849899 h 3317948"/>
              <a:gd name="connsiteX260" fmla="*/ 5254355 w 5731342"/>
              <a:gd name="connsiteY260" fmla="*/ 1836716 h 3317948"/>
              <a:gd name="connsiteX261" fmla="*/ 5267829 w 5731342"/>
              <a:gd name="connsiteY261" fmla="*/ 1813846 h 3317948"/>
              <a:gd name="connsiteX262" fmla="*/ 4733523 w 5731342"/>
              <a:gd name="connsiteY262" fmla="*/ 1812462 h 3317948"/>
              <a:gd name="connsiteX263" fmla="*/ 4721869 w 5731342"/>
              <a:gd name="connsiteY263" fmla="*/ 1834166 h 3317948"/>
              <a:gd name="connsiteX264" fmla="*/ 4733523 w 5731342"/>
              <a:gd name="connsiteY264" fmla="*/ 1812462 h 3317948"/>
              <a:gd name="connsiteX265" fmla="*/ 4546322 w 5731342"/>
              <a:gd name="connsiteY265" fmla="*/ 1805024 h 3317948"/>
              <a:gd name="connsiteX266" fmla="*/ 4539057 w 5731342"/>
              <a:gd name="connsiteY266" fmla="*/ 1814356 h 3317948"/>
              <a:gd name="connsiteX267" fmla="*/ 4539421 w 5731342"/>
              <a:gd name="connsiteY267" fmla="*/ 1823460 h 3317948"/>
              <a:gd name="connsiteX268" fmla="*/ 4559523 w 5731342"/>
              <a:gd name="connsiteY268" fmla="*/ 1812608 h 3317948"/>
              <a:gd name="connsiteX269" fmla="*/ 4557411 w 5731342"/>
              <a:gd name="connsiteY269" fmla="*/ 1806562 h 3317948"/>
              <a:gd name="connsiteX270" fmla="*/ 4546322 w 5731342"/>
              <a:gd name="connsiteY270" fmla="*/ 1805024 h 3317948"/>
              <a:gd name="connsiteX271" fmla="*/ 5347145 w 5731342"/>
              <a:gd name="connsiteY271" fmla="*/ 1804450 h 3317948"/>
              <a:gd name="connsiteX272" fmla="*/ 5364625 w 5731342"/>
              <a:gd name="connsiteY272" fmla="*/ 1805106 h 3317948"/>
              <a:gd name="connsiteX273" fmla="*/ 5364479 w 5731342"/>
              <a:gd name="connsiteY273" fmla="*/ 1811952 h 3317948"/>
              <a:gd name="connsiteX274" fmla="*/ 5346999 w 5731342"/>
              <a:gd name="connsiteY274" fmla="*/ 1812753 h 3317948"/>
              <a:gd name="connsiteX275" fmla="*/ 5347145 w 5731342"/>
              <a:gd name="connsiteY275" fmla="*/ 1804450 h 3317948"/>
              <a:gd name="connsiteX276" fmla="*/ 5333525 w 5731342"/>
              <a:gd name="connsiteY276" fmla="*/ 1800590 h 3317948"/>
              <a:gd name="connsiteX277" fmla="*/ 5309126 w 5731342"/>
              <a:gd name="connsiteY277" fmla="*/ 1824844 h 3317948"/>
              <a:gd name="connsiteX278" fmla="*/ 5333525 w 5731342"/>
              <a:gd name="connsiteY278" fmla="*/ 1800590 h 3317948"/>
              <a:gd name="connsiteX279" fmla="*/ 4953553 w 5731342"/>
              <a:gd name="connsiteY279" fmla="*/ 1800444 h 3317948"/>
              <a:gd name="connsiteX280" fmla="*/ 4936947 w 5731342"/>
              <a:gd name="connsiteY280" fmla="*/ 1828922 h 3317948"/>
              <a:gd name="connsiteX281" fmla="*/ 4953553 w 5731342"/>
              <a:gd name="connsiteY281" fmla="*/ 1800444 h 3317948"/>
              <a:gd name="connsiteX282" fmla="*/ 5137675 w 5731342"/>
              <a:gd name="connsiteY282" fmla="*/ 1800226 h 3317948"/>
              <a:gd name="connsiteX283" fmla="*/ 5137457 w 5731342"/>
              <a:gd name="connsiteY283" fmla="*/ 1800444 h 3317948"/>
              <a:gd name="connsiteX284" fmla="*/ 5131121 w 5731342"/>
              <a:gd name="connsiteY284" fmla="*/ 1819454 h 3317948"/>
              <a:gd name="connsiteX285" fmla="*/ 5116117 w 5731342"/>
              <a:gd name="connsiteY285" fmla="*/ 1818434 h 3317948"/>
              <a:gd name="connsiteX286" fmla="*/ 5137675 w 5731342"/>
              <a:gd name="connsiteY286" fmla="*/ 1800226 h 3317948"/>
              <a:gd name="connsiteX287" fmla="*/ 4825875 w 5731342"/>
              <a:gd name="connsiteY287" fmla="*/ 1798114 h 3317948"/>
              <a:gd name="connsiteX288" fmla="*/ 4804608 w 5731342"/>
              <a:gd name="connsiteY288" fmla="*/ 1814428 h 3317948"/>
              <a:gd name="connsiteX289" fmla="*/ 4826095 w 5731342"/>
              <a:gd name="connsiteY289" fmla="*/ 1812025 h 3317948"/>
              <a:gd name="connsiteX290" fmla="*/ 4825875 w 5731342"/>
              <a:gd name="connsiteY290" fmla="*/ 1798114 h 3317948"/>
              <a:gd name="connsiteX291" fmla="*/ 4883997 w 5731342"/>
              <a:gd name="connsiteY291" fmla="*/ 1797240 h 3317948"/>
              <a:gd name="connsiteX292" fmla="*/ 4831921 w 5731342"/>
              <a:gd name="connsiteY292" fmla="*/ 1827247 h 3317948"/>
              <a:gd name="connsiteX293" fmla="*/ 4862073 w 5731342"/>
              <a:gd name="connsiteY293" fmla="*/ 1831981 h 3317948"/>
              <a:gd name="connsiteX294" fmla="*/ 4883997 w 5731342"/>
              <a:gd name="connsiteY294" fmla="*/ 1797240 h 3317948"/>
              <a:gd name="connsiteX295" fmla="*/ 4787856 w 5731342"/>
              <a:gd name="connsiteY295" fmla="*/ 1796220 h 3317948"/>
              <a:gd name="connsiteX296" fmla="*/ 4774091 w 5731342"/>
              <a:gd name="connsiteY296" fmla="*/ 1815521 h 3317948"/>
              <a:gd name="connsiteX297" fmla="*/ 4787856 w 5731342"/>
              <a:gd name="connsiteY297" fmla="*/ 1796220 h 3317948"/>
              <a:gd name="connsiteX298" fmla="*/ 4718811 w 5731342"/>
              <a:gd name="connsiteY298" fmla="*/ 1796147 h 3317948"/>
              <a:gd name="connsiteX299" fmla="*/ 4686618 w 5731342"/>
              <a:gd name="connsiteY299" fmla="*/ 1833803 h 3317948"/>
              <a:gd name="connsiteX300" fmla="*/ 4728497 w 5731342"/>
              <a:gd name="connsiteY300" fmla="*/ 1811734 h 3317948"/>
              <a:gd name="connsiteX301" fmla="*/ 4718811 w 5731342"/>
              <a:gd name="connsiteY301" fmla="*/ 1796147 h 3317948"/>
              <a:gd name="connsiteX302" fmla="*/ 4652897 w 5731342"/>
              <a:gd name="connsiteY302" fmla="*/ 1794545 h 3317948"/>
              <a:gd name="connsiteX303" fmla="*/ 4641243 w 5731342"/>
              <a:gd name="connsiteY303" fmla="*/ 1819818 h 3317948"/>
              <a:gd name="connsiteX304" fmla="*/ 4658213 w 5731342"/>
              <a:gd name="connsiteY304" fmla="*/ 1798915 h 3317948"/>
              <a:gd name="connsiteX305" fmla="*/ 4652897 w 5731342"/>
              <a:gd name="connsiteY305" fmla="*/ 1794545 h 3317948"/>
              <a:gd name="connsiteX306" fmla="*/ 5712041 w 5731342"/>
              <a:gd name="connsiteY306" fmla="*/ 1782382 h 3317948"/>
              <a:gd name="connsiteX307" fmla="*/ 5715463 w 5731342"/>
              <a:gd name="connsiteY307" fmla="*/ 1787698 h 3317948"/>
              <a:gd name="connsiteX308" fmla="*/ 5689535 w 5731342"/>
              <a:gd name="connsiteY308" fmla="*/ 1796512 h 3317948"/>
              <a:gd name="connsiteX309" fmla="*/ 5712041 w 5731342"/>
              <a:gd name="connsiteY309" fmla="*/ 1782382 h 3317948"/>
              <a:gd name="connsiteX310" fmla="*/ 5241755 w 5731342"/>
              <a:gd name="connsiteY310" fmla="*/ 1756817 h 3317948"/>
              <a:gd name="connsiteX311" fmla="*/ 5240600 w 5731342"/>
              <a:gd name="connsiteY311" fmla="*/ 1756974 h 3317948"/>
              <a:gd name="connsiteX312" fmla="*/ 5240590 w 5731342"/>
              <a:gd name="connsiteY312" fmla="*/ 1756963 h 3317948"/>
              <a:gd name="connsiteX313" fmla="*/ 5241626 w 5731342"/>
              <a:gd name="connsiteY313" fmla="*/ 1755290 h 3317948"/>
              <a:gd name="connsiteX314" fmla="*/ 5242411 w 5731342"/>
              <a:gd name="connsiteY314" fmla="*/ 1756308 h 3317948"/>
              <a:gd name="connsiteX315" fmla="*/ 5241172 w 5731342"/>
              <a:gd name="connsiteY315" fmla="*/ 1756453 h 3317948"/>
              <a:gd name="connsiteX316" fmla="*/ 5621072 w 5731342"/>
              <a:gd name="connsiteY316" fmla="*/ 1748004 h 3317948"/>
              <a:gd name="connsiteX317" fmla="*/ 5606796 w 5731342"/>
              <a:gd name="connsiteY317" fmla="*/ 1762935 h 3317948"/>
              <a:gd name="connsiteX318" fmla="*/ 5621072 w 5731342"/>
              <a:gd name="connsiteY318" fmla="*/ 1748004 h 3317948"/>
              <a:gd name="connsiteX319" fmla="*/ 4754863 w 5731342"/>
              <a:gd name="connsiteY319" fmla="*/ 1738463 h 3317948"/>
              <a:gd name="connsiteX320" fmla="*/ 4735999 w 5731342"/>
              <a:gd name="connsiteY320" fmla="*/ 1755870 h 3317948"/>
              <a:gd name="connsiteX321" fmla="*/ 4787565 w 5731342"/>
              <a:gd name="connsiteY321" fmla="*/ 1759148 h 3317948"/>
              <a:gd name="connsiteX322" fmla="*/ 4754863 w 5731342"/>
              <a:gd name="connsiteY322" fmla="*/ 1738463 h 3317948"/>
              <a:gd name="connsiteX323" fmla="*/ 4676931 w 5731342"/>
              <a:gd name="connsiteY323" fmla="*/ 1737662 h 3317948"/>
              <a:gd name="connsiteX324" fmla="*/ 4683122 w 5731342"/>
              <a:gd name="connsiteY324" fmla="*/ 1747859 h 3317948"/>
              <a:gd name="connsiteX325" fmla="*/ 4692663 w 5731342"/>
              <a:gd name="connsiteY325" fmla="*/ 1745674 h 3317948"/>
              <a:gd name="connsiteX326" fmla="*/ 4691935 w 5731342"/>
              <a:gd name="connsiteY326" fmla="*/ 1738900 h 3317948"/>
              <a:gd name="connsiteX327" fmla="*/ 4676931 w 5731342"/>
              <a:gd name="connsiteY327" fmla="*/ 1737662 h 3317948"/>
              <a:gd name="connsiteX328" fmla="*/ 4910363 w 5731342"/>
              <a:gd name="connsiteY328" fmla="*/ 1733875 h 3317948"/>
              <a:gd name="connsiteX329" fmla="*/ 4904609 w 5731342"/>
              <a:gd name="connsiteY329" fmla="*/ 1757108 h 3317948"/>
              <a:gd name="connsiteX330" fmla="*/ 4911383 w 5731342"/>
              <a:gd name="connsiteY330" fmla="*/ 1760459 h 3317948"/>
              <a:gd name="connsiteX331" fmla="*/ 4930028 w 5731342"/>
              <a:gd name="connsiteY331" fmla="*/ 1736861 h 3317948"/>
              <a:gd name="connsiteX332" fmla="*/ 4910363 w 5731342"/>
              <a:gd name="connsiteY332" fmla="*/ 1733875 h 3317948"/>
              <a:gd name="connsiteX333" fmla="*/ 5248455 w 5731342"/>
              <a:gd name="connsiteY333" fmla="*/ 1724989 h 3317948"/>
              <a:gd name="connsiteX334" fmla="*/ 5252534 w 5731342"/>
              <a:gd name="connsiteY334" fmla="*/ 1727320 h 3317948"/>
              <a:gd name="connsiteX335" fmla="*/ 5241626 w 5731342"/>
              <a:gd name="connsiteY335" fmla="*/ 1755290 h 3317948"/>
              <a:gd name="connsiteX336" fmla="*/ 5235273 w 5731342"/>
              <a:gd name="connsiteY336" fmla="*/ 1747058 h 3317948"/>
              <a:gd name="connsiteX337" fmla="*/ 5227698 w 5731342"/>
              <a:gd name="connsiteY337" fmla="*/ 1744290 h 3317948"/>
              <a:gd name="connsiteX338" fmla="*/ 5248455 w 5731342"/>
              <a:gd name="connsiteY338" fmla="*/ 1724989 h 3317948"/>
              <a:gd name="connsiteX339" fmla="*/ 5319104 w 5731342"/>
              <a:gd name="connsiteY339" fmla="*/ 1711879 h 3317948"/>
              <a:gd name="connsiteX340" fmla="*/ 5324931 w 5731342"/>
              <a:gd name="connsiteY340" fmla="*/ 1717342 h 3317948"/>
              <a:gd name="connsiteX341" fmla="*/ 5308835 w 5731342"/>
              <a:gd name="connsiteY341" fmla="*/ 1733584 h 3317948"/>
              <a:gd name="connsiteX342" fmla="*/ 5303955 w 5731342"/>
              <a:gd name="connsiteY342" fmla="*/ 1729068 h 3317948"/>
              <a:gd name="connsiteX343" fmla="*/ 5319104 w 5731342"/>
              <a:gd name="connsiteY343" fmla="*/ 1711879 h 3317948"/>
              <a:gd name="connsiteX344" fmla="*/ 5169213 w 5731342"/>
              <a:gd name="connsiteY344" fmla="*/ 1710932 h 3317948"/>
              <a:gd name="connsiteX345" fmla="*/ 5151511 w 5731342"/>
              <a:gd name="connsiteY345" fmla="*/ 1728851 h 3317948"/>
              <a:gd name="connsiteX346" fmla="*/ 5151425 w 5731342"/>
              <a:gd name="connsiteY346" fmla="*/ 1728786 h 3317948"/>
              <a:gd name="connsiteX347" fmla="*/ 5149648 w 5731342"/>
              <a:gd name="connsiteY347" fmla="*/ 1713645 h 3317948"/>
              <a:gd name="connsiteX348" fmla="*/ 5169213 w 5731342"/>
              <a:gd name="connsiteY348" fmla="*/ 1710932 h 3317948"/>
              <a:gd name="connsiteX349" fmla="*/ 4702150 w 5731342"/>
              <a:gd name="connsiteY349" fmla="*/ 1706780 h 3317948"/>
              <a:gd name="connsiteX350" fmla="*/ 4693756 w 5731342"/>
              <a:gd name="connsiteY350" fmla="*/ 1727174 h 3317948"/>
              <a:gd name="connsiteX351" fmla="*/ 4721578 w 5731342"/>
              <a:gd name="connsiteY351" fmla="*/ 1713044 h 3317948"/>
              <a:gd name="connsiteX352" fmla="*/ 4702150 w 5731342"/>
              <a:gd name="connsiteY352" fmla="*/ 1706780 h 3317948"/>
              <a:gd name="connsiteX353" fmla="*/ 4898189 w 5731342"/>
              <a:gd name="connsiteY353" fmla="*/ 1700199 h 3317948"/>
              <a:gd name="connsiteX354" fmla="*/ 4857559 w 5731342"/>
              <a:gd name="connsiteY354" fmla="*/ 1745746 h 3317948"/>
              <a:gd name="connsiteX355" fmla="*/ 4902059 w 5731342"/>
              <a:gd name="connsiteY355" fmla="*/ 1726956 h 3317948"/>
              <a:gd name="connsiteX356" fmla="*/ 4919103 w 5731342"/>
              <a:gd name="connsiteY356" fmla="*/ 1702920 h 3317948"/>
              <a:gd name="connsiteX357" fmla="*/ 4898189 w 5731342"/>
              <a:gd name="connsiteY357" fmla="*/ 1700199 h 3317948"/>
              <a:gd name="connsiteX358" fmla="*/ 4987530 w 5731342"/>
              <a:gd name="connsiteY358" fmla="*/ 1699269 h 3317948"/>
              <a:gd name="connsiteX359" fmla="*/ 4977151 w 5731342"/>
              <a:gd name="connsiteY359" fmla="*/ 1712825 h 3317948"/>
              <a:gd name="connsiteX360" fmla="*/ 4975694 w 5731342"/>
              <a:gd name="connsiteY360" fmla="*/ 1720765 h 3317948"/>
              <a:gd name="connsiteX361" fmla="*/ 4981375 w 5731342"/>
              <a:gd name="connsiteY361" fmla="*/ 1720765 h 3317948"/>
              <a:gd name="connsiteX362" fmla="*/ 4989387 w 5731342"/>
              <a:gd name="connsiteY362" fmla="*/ 1705542 h 3317948"/>
              <a:gd name="connsiteX363" fmla="*/ 5002715 w 5731342"/>
              <a:gd name="connsiteY363" fmla="*/ 1725936 h 3317948"/>
              <a:gd name="connsiteX364" fmla="*/ 5013203 w 5731342"/>
              <a:gd name="connsiteY364" fmla="*/ 1706198 h 3317948"/>
              <a:gd name="connsiteX365" fmla="*/ 4987530 w 5731342"/>
              <a:gd name="connsiteY365" fmla="*/ 1699269 h 3317948"/>
              <a:gd name="connsiteX366" fmla="*/ 4556101 w 5731342"/>
              <a:gd name="connsiteY366" fmla="*/ 1697312 h 3317948"/>
              <a:gd name="connsiteX367" fmla="*/ 4536435 w 5731342"/>
              <a:gd name="connsiteY367" fmla="*/ 1716832 h 3317948"/>
              <a:gd name="connsiteX368" fmla="*/ 4556101 w 5731342"/>
              <a:gd name="connsiteY368" fmla="*/ 1697312 h 3317948"/>
              <a:gd name="connsiteX369" fmla="*/ 4954719 w 5731342"/>
              <a:gd name="connsiteY369" fmla="*/ 1696729 h 3317948"/>
              <a:gd name="connsiteX370" fmla="*/ 4933961 w 5731342"/>
              <a:gd name="connsiteY370" fmla="*/ 1724479 h 3317948"/>
              <a:gd name="connsiteX371" fmla="*/ 4954719 w 5731342"/>
              <a:gd name="connsiteY371" fmla="*/ 1696729 h 3317948"/>
              <a:gd name="connsiteX372" fmla="*/ 5132869 w 5731342"/>
              <a:gd name="connsiteY372" fmla="*/ 1691995 h 3317948"/>
              <a:gd name="connsiteX373" fmla="*/ 5136147 w 5731342"/>
              <a:gd name="connsiteY373" fmla="*/ 1694471 h 3317948"/>
              <a:gd name="connsiteX374" fmla="*/ 5125221 w 5731342"/>
              <a:gd name="connsiteY374" fmla="*/ 1709184 h 3317948"/>
              <a:gd name="connsiteX375" fmla="*/ 5121507 w 5731342"/>
              <a:gd name="connsiteY375" fmla="*/ 1706416 h 3317948"/>
              <a:gd name="connsiteX376" fmla="*/ 5132869 w 5731342"/>
              <a:gd name="connsiteY376" fmla="*/ 1691995 h 3317948"/>
              <a:gd name="connsiteX377" fmla="*/ 4814805 w 5731342"/>
              <a:gd name="connsiteY377" fmla="*/ 1690101 h 3317948"/>
              <a:gd name="connsiteX378" fmla="*/ 4743137 w 5731342"/>
              <a:gd name="connsiteY378" fmla="*/ 1703868 h 3317948"/>
              <a:gd name="connsiteX379" fmla="*/ 4790551 w 5731342"/>
              <a:gd name="connsiteY379" fmla="*/ 1715521 h 3317948"/>
              <a:gd name="connsiteX380" fmla="*/ 4814805 w 5731342"/>
              <a:gd name="connsiteY380" fmla="*/ 1690101 h 3317948"/>
              <a:gd name="connsiteX381" fmla="*/ 4486981 w 5731342"/>
              <a:gd name="connsiteY381" fmla="*/ 1685950 h 3317948"/>
              <a:gd name="connsiteX382" fmla="*/ 4474454 w 5731342"/>
              <a:gd name="connsiteY382" fmla="*/ 1705833 h 3317948"/>
              <a:gd name="connsiteX383" fmla="*/ 4486981 w 5731342"/>
              <a:gd name="connsiteY383" fmla="*/ 1685950 h 3317948"/>
              <a:gd name="connsiteX384" fmla="*/ 4679508 w 5731342"/>
              <a:gd name="connsiteY384" fmla="*/ 1684330 h 3317948"/>
              <a:gd name="connsiteX385" fmla="*/ 4670959 w 5731342"/>
              <a:gd name="connsiteY385" fmla="*/ 1695128 h 3317948"/>
              <a:gd name="connsiteX386" fmla="*/ 4661855 w 5731342"/>
              <a:gd name="connsiteY386" fmla="*/ 1724844 h 3317948"/>
              <a:gd name="connsiteX387" fmla="*/ 4693683 w 5731342"/>
              <a:gd name="connsiteY387" fmla="*/ 1690903 h 3317948"/>
              <a:gd name="connsiteX388" fmla="*/ 4679508 w 5731342"/>
              <a:gd name="connsiteY388" fmla="*/ 1684330 h 3317948"/>
              <a:gd name="connsiteX389" fmla="*/ 4664987 w 5731342"/>
              <a:gd name="connsiteY389" fmla="*/ 1679832 h 3317948"/>
              <a:gd name="connsiteX390" fmla="*/ 4641170 w 5731342"/>
              <a:gd name="connsiteY390" fmla="*/ 1714428 h 3317948"/>
              <a:gd name="connsiteX391" fmla="*/ 4647943 w 5731342"/>
              <a:gd name="connsiteY391" fmla="*/ 1716321 h 3317948"/>
              <a:gd name="connsiteX392" fmla="*/ 4664987 w 5731342"/>
              <a:gd name="connsiteY392" fmla="*/ 1679832 h 3317948"/>
              <a:gd name="connsiteX393" fmla="*/ 4523035 w 5731342"/>
              <a:gd name="connsiteY393" fmla="*/ 1676991 h 3317948"/>
              <a:gd name="connsiteX394" fmla="*/ 4515459 w 5731342"/>
              <a:gd name="connsiteY394" fmla="*/ 1702847 h 3317948"/>
              <a:gd name="connsiteX395" fmla="*/ 4528933 w 5731342"/>
              <a:gd name="connsiteY395" fmla="*/ 1679031 h 3317948"/>
              <a:gd name="connsiteX396" fmla="*/ 4523035 w 5731342"/>
              <a:gd name="connsiteY396" fmla="*/ 1676991 h 3317948"/>
              <a:gd name="connsiteX397" fmla="*/ 4938622 w 5731342"/>
              <a:gd name="connsiteY397" fmla="*/ 1670291 h 3317948"/>
              <a:gd name="connsiteX398" fmla="*/ 4920778 w 5731342"/>
              <a:gd name="connsiteY398" fmla="*/ 1687334 h 3317948"/>
              <a:gd name="connsiteX399" fmla="*/ 4938622 w 5731342"/>
              <a:gd name="connsiteY399" fmla="*/ 1670291 h 3317948"/>
              <a:gd name="connsiteX400" fmla="*/ 4591497 w 5731342"/>
              <a:gd name="connsiteY400" fmla="*/ 1670145 h 3317948"/>
              <a:gd name="connsiteX401" fmla="*/ 4575911 w 5731342"/>
              <a:gd name="connsiteY401" fmla="*/ 1694981 h 3317948"/>
              <a:gd name="connsiteX402" fmla="*/ 4598999 w 5731342"/>
              <a:gd name="connsiteY402" fmla="*/ 1699934 h 3317948"/>
              <a:gd name="connsiteX403" fmla="*/ 4601403 w 5731342"/>
              <a:gd name="connsiteY403" fmla="*/ 1701318 h 3317948"/>
              <a:gd name="connsiteX404" fmla="*/ 4620557 w 5731342"/>
              <a:gd name="connsiteY404" fmla="*/ 1699060 h 3317948"/>
              <a:gd name="connsiteX405" fmla="*/ 4631047 w 5731342"/>
              <a:gd name="connsiteY405" fmla="*/ 1678594 h 3317948"/>
              <a:gd name="connsiteX406" fmla="*/ 4600019 w 5731342"/>
              <a:gd name="connsiteY406" fmla="*/ 1687334 h 3317948"/>
              <a:gd name="connsiteX407" fmla="*/ 4591497 w 5731342"/>
              <a:gd name="connsiteY407" fmla="*/ 1670145 h 3317948"/>
              <a:gd name="connsiteX408" fmla="*/ 5096743 w 5731342"/>
              <a:gd name="connsiteY408" fmla="*/ 1664755 h 3317948"/>
              <a:gd name="connsiteX409" fmla="*/ 5098196 w 5731342"/>
              <a:gd name="connsiteY409" fmla="*/ 1665046 h 3317948"/>
              <a:gd name="connsiteX410" fmla="*/ 5097035 w 5731342"/>
              <a:gd name="connsiteY410" fmla="*/ 1665921 h 3317948"/>
              <a:gd name="connsiteX411" fmla="*/ 5096743 w 5731342"/>
              <a:gd name="connsiteY411" fmla="*/ 1664755 h 3317948"/>
              <a:gd name="connsiteX412" fmla="*/ 4969795 w 5731342"/>
              <a:gd name="connsiteY412" fmla="*/ 1646911 h 3317948"/>
              <a:gd name="connsiteX413" fmla="*/ 4949474 w 5731342"/>
              <a:gd name="connsiteY413" fmla="*/ 1682745 h 3317948"/>
              <a:gd name="connsiteX414" fmla="*/ 4969795 w 5731342"/>
              <a:gd name="connsiteY414" fmla="*/ 1646911 h 3317948"/>
              <a:gd name="connsiteX415" fmla="*/ 5137821 w 5731342"/>
              <a:gd name="connsiteY415" fmla="*/ 1619526 h 3317948"/>
              <a:gd name="connsiteX416" fmla="*/ 5150277 w 5731342"/>
              <a:gd name="connsiteY416" fmla="*/ 1675462 h 3317948"/>
              <a:gd name="connsiteX417" fmla="*/ 5098196 w 5731342"/>
              <a:gd name="connsiteY417" fmla="*/ 1665046 h 3317948"/>
              <a:gd name="connsiteX418" fmla="*/ 5115898 w 5731342"/>
              <a:gd name="connsiteY418" fmla="*/ 1651709 h 3317948"/>
              <a:gd name="connsiteX419" fmla="*/ 5137821 w 5731342"/>
              <a:gd name="connsiteY419" fmla="*/ 1619526 h 3317948"/>
              <a:gd name="connsiteX420" fmla="*/ 4537527 w 5731342"/>
              <a:gd name="connsiteY420" fmla="*/ 1605397 h 3317948"/>
              <a:gd name="connsiteX421" fmla="*/ 4563967 w 5731342"/>
              <a:gd name="connsiteY421" fmla="*/ 1609767 h 3317948"/>
              <a:gd name="connsiteX422" fmla="*/ 4537527 w 5731342"/>
              <a:gd name="connsiteY422" fmla="*/ 1605397 h 3317948"/>
              <a:gd name="connsiteX423" fmla="*/ 4721141 w 5731342"/>
              <a:gd name="connsiteY423" fmla="*/ 1601827 h 3317948"/>
              <a:gd name="connsiteX424" fmla="*/ 4732357 w 5731342"/>
              <a:gd name="connsiteY424" fmla="*/ 1607727 h 3317948"/>
              <a:gd name="connsiteX425" fmla="*/ 4730755 w 5731342"/>
              <a:gd name="connsiteY425" fmla="*/ 1612097 h 3317948"/>
              <a:gd name="connsiteX426" fmla="*/ 4719685 w 5731342"/>
              <a:gd name="connsiteY426" fmla="*/ 1608893 h 3317948"/>
              <a:gd name="connsiteX427" fmla="*/ 4721141 w 5731342"/>
              <a:gd name="connsiteY427" fmla="*/ 1601827 h 3317948"/>
              <a:gd name="connsiteX428" fmla="*/ 4787638 w 5731342"/>
              <a:gd name="connsiteY428" fmla="*/ 1582090 h 3317948"/>
              <a:gd name="connsiteX429" fmla="*/ 4815533 w 5731342"/>
              <a:gd name="connsiteY429" fmla="*/ 1584275 h 3317948"/>
              <a:gd name="connsiteX430" fmla="*/ 4815023 w 5731342"/>
              <a:gd name="connsiteY430" fmla="*/ 1590247 h 3317948"/>
              <a:gd name="connsiteX431" fmla="*/ 4787128 w 5731342"/>
              <a:gd name="connsiteY431" fmla="*/ 1587917 h 3317948"/>
              <a:gd name="connsiteX432" fmla="*/ 4787638 w 5731342"/>
              <a:gd name="connsiteY432" fmla="*/ 1582090 h 3317948"/>
              <a:gd name="connsiteX433" fmla="*/ 4541533 w 5731342"/>
              <a:gd name="connsiteY433" fmla="*/ 1580560 h 3317948"/>
              <a:gd name="connsiteX434" fmla="*/ 4542553 w 5731342"/>
              <a:gd name="connsiteY434" fmla="*/ 1580633 h 3317948"/>
              <a:gd name="connsiteX435" fmla="*/ 4542349 w 5731342"/>
              <a:gd name="connsiteY435" fmla="*/ 1581004 h 3317948"/>
              <a:gd name="connsiteX436" fmla="*/ 4543099 w 5731342"/>
              <a:gd name="connsiteY436" fmla="*/ 1580225 h 3317948"/>
              <a:gd name="connsiteX437" fmla="*/ 4543137 w 5731342"/>
              <a:gd name="connsiteY437" fmla="*/ 1580342 h 3317948"/>
              <a:gd name="connsiteX438" fmla="*/ 4542116 w 5731342"/>
              <a:gd name="connsiteY438" fmla="*/ 1580269 h 3317948"/>
              <a:gd name="connsiteX439" fmla="*/ 4608468 w 5731342"/>
              <a:gd name="connsiteY439" fmla="*/ 1570582 h 3317948"/>
              <a:gd name="connsiteX440" fmla="*/ 4581447 w 5731342"/>
              <a:gd name="connsiteY440" fmla="*/ 1574369 h 3317948"/>
              <a:gd name="connsiteX441" fmla="*/ 4608468 w 5731342"/>
              <a:gd name="connsiteY441" fmla="*/ 1570582 h 3317948"/>
              <a:gd name="connsiteX442" fmla="*/ 5163095 w 5731342"/>
              <a:gd name="connsiteY442" fmla="*/ 1569125 h 3317948"/>
              <a:gd name="connsiteX443" fmla="*/ 5200021 w 5731342"/>
              <a:gd name="connsiteY443" fmla="*/ 1578448 h 3317948"/>
              <a:gd name="connsiteX444" fmla="*/ 5199512 w 5731342"/>
              <a:gd name="connsiteY444" fmla="*/ 1581580 h 3317948"/>
              <a:gd name="connsiteX445" fmla="*/ 5163969 w 5731342"/>
              <a:gd name="connsiteY445" fmla="*/ 1579613 h 3317948"/>
              <a:gd name="connsiteX446" fmla="*/ 5163095 w 5731342"/>
              <a:gd name="connsiteY446" fmla="*/ 1569125 h 3317948"/>
              <a:gd name="connsiteX447" fmla="*/ 4538401 w 5731342"/>
              <a:gd name="connsiteY447" fmla="*/ 1565848 h 3317948"/>
              <a:gd name="connsiteX448" fmla="*/ 4575255 w 5731342"/>
              <a:gd name="connsiteY448" fmla="*/ 1572402 h 3317948"/>
              <a:gd name="connsiteX449" fmla="*/ 4575183 w 5731342"/>
              <a:gd name="connsiteY449" fmla="*/ 1578812 h 3317948"/>
              <a:gd name="connsiteX450" fmla="*/ 4543099 w 5731342"/>
              <a:gd name="connsiteY450" fmla="*/ 1580225 h 3317948"/>
              <a:gd name="connsiteX451" fmla="*/ 4476175 w 5731342"/>
              <a:gd name="connsiteY451" fmla="*/ 1563799 h 3317948"/>
              <a:gd name="connsiteX452" fmla="*/ 4484141 w 5731342"/>
              <a:gd name="connsiteY452" fmla="*/ 1568179 h 3317948"/>
              <a:gd name="connsiteX453" fmla="*/ 4482684 w 5731342"/>
              <a:gd name="connsiteY453" fmla="*/ 1575753 h 3317948"/>
              <a:gd name="connsiteX454" fmla="*/ 4466734 w 5731342"/>
              <a:gd name="connsiteY454" fmla="*/ 1572039 h 3317948"/>
              <a:gd name="connsiteX455" fmla="*/ 4476175 w 5731342"/>
              <a:gd name="connsiteY455" fmla="*/ 1563799 h 3317948"/>
              <a:gd name="connsiteX456" fmla="*/ 4447724 w 5731342"/>
              <a:gd name="connsiteY456" fmla="*/ 1560749 h 3317948"/>
              <a:gd name="connsiteX457" fmla="*/ 4449181 w 5731342"/>
              <a:gd name="connsiteY457" fmla="*/ 1570145 h 3317948"/>
              <a:gd name="connsiteX458" fmla="*/ 4428351 w 5731342"/>
              <a:gd name="connsiteY458" fmla="*/ 1571165 h 3317948"/>
              <a:gd name="connsiteX459" fmla="*/ 4427331 w 5731342"/>
              <a:gd name="connsiteY459" fmla="*/ 1564755 h 3317948"/>
              <a:gd name="connsiteX460" fmla="*/ 4447724 w 5731342"/>
              <a:gd name="connsiteY460" fmla="*/ 1560749 h 3317948"/>
              <a:gd name="connsiteX461" fmla="*/ 5102715 w 5731342"/>
              <a:gd name="connsiteY461" fmla="*/ 1557982 h 3317948"/>
              <a:gd name="connsiteX462" fmla="*/ 5116555 w 5731342"/>
              <a:gd name="connsiteY462" fmla="*/ 1562643 h 3317948"/>
              <a:gd name="connsiteX463" fmla="*/ 5102788 w 5731342"/>
              <a:gd name="connsiteY463" fmla="*/ 1579613 h 3317948"/>
              <a:gd name="connsiteX464" fmla="*/ 5102715 w 5731342"/>
              <a:gd name="connsiteY464" fmla="*/ 1557982 h 3317948"/>
              <a:gd name="connsiteX465" fmla="*/ 4965061 w 5731342"/>
              <a:gd name="connsiteY465" fmla="*/ 1550261 h 3317948"/>
              <a:gd name="connsiteX466" fmla="*/ 4943939 w 5731342"/>
              <a:gd name="connsiteY466" fmla="*/ 1575898 h 3317948"/>
              <a:gd name="connsiteX467" fmla="*/ 4965061 w 5731342"/>
              <a:gd name="connsiteY467" fmla="*/ 1550261 h 3317948"/>
              <a:gd name="connsiteX468" fmla="*/ 5052023 w 5731342"/>
              <a:gd name="connsiteY468" fmla="*/ 1550116 h 3317948"/>
              <a:gd name="connsiteX469" fmla="*/ 5056175 w 5731342"/>
              <a:gd name="connsiteY469" fmla="*/ 1555870 h 3317948"/>
              <a:gd name="connsiteX470" fmla="*/ 5039351 w 5731342"/>
              <a:gd name="connsiteY470" fmla="*/ 1568906 h 3317948"/>
              <a:gd name="connsiteX471" fmla="*/ 5033233 w 5731342"/>
              <a:gd name="connsiteY471" fmla="*/ 1562279 h 3317948"/>
              <a:gd name="connsiteX472" fmla="*/ 5052023 w 5731342"/>
              <a:gd name="connsiteY472" fmla="*/ 1550116 h 3317948"/>
              <a:gd name="connsiteX473" fmla="*/ 5327908 w 5731342"/>
              <a:gd name="connsiteY473" fmla="*/ 1545026 h 3317948"/>
              <a:gd name="connsiteX474" fmla="*/ 5350641 w 5731342"/>
              <a:gd name="connsiteY474" fmla="*/ 1555796 h 3317948"/>
              <a:gd name="connsiteX475" fmla="*/ 5316045 w 5731342"/>
              <a:gd name="connsiteY475" fmla="*/ 1552664 h 3317948"/>
              <a:gd name="connsiteX476" fmla="*/ 5327908 w 5731342"/>
              <a:gd name="connsiteY476" fmla="*/ 1545026 h 3317948"/>
              <a:gd name="connsiteX477" fmla="*/ 4925147 w 5731342"/>
              <a:gd name="connsiteY477" fmla="*/ 1542686 h 3317948"/>
              <a:gd name="connsiteX478" fmla="*/ 4931703 w 5731342"/>
              <a:gd name="connsiteY478" fmla="*/ 1547056 h 3317948"/>
              <a:gd name="connsiteX479" fmla="*/ 4907011 w 5731342"/>
              <a:gd name="connsiteY479" fmla="*/ 1559001 h 3317948"/>
              <a:gd name="connsiteX480" fmla="*/ 4925147 w 5731342"/>
              <a:gd name="connsiteY480" fmla="*/ 1542686 h 3317948"/>
              <a:gd name="connsiteX481" fmla="*/ 5251797 w 5731342"/>
              <a:gd name="connsiteY481" fmla="*/ 1538290 h 3317948"/>
              <a:gd name="connsiteX482" fmla="*/ 5264115 w 5731342"/>
              <a:gd name="connsiteY482" fmla="*/ 1548295 h 3317948"/>
              <a:gd name="connsiteX483" fmla="*/ 5238987 w 5731342"/>
              <a:gd name="connsiteY483" fmla="*/ 1545163 h 3317948"/>
              <a:gd name="connsiteX484" fmla="*/ 5251797 w 5731342"/>
              <a:gd name="connsiteY484" fmla="*/ 1538290 h 3317948"/>
              <a:gd name="connsiteX485" fmla="*/ 4739641 w 5731342"/>
              <a:gd name="connsiteY485" fmla="*/ 1536568 h 3317948"/>
              <a:gd name="connsiteX486" fmla="*/ 4704972 w 5731342"/>
              <a:gd name="connsiteY486" fmla="*/ 1559001 h 3317948"/>
              <a:gd name="connsiteX487" fmla="*/ 4739641 w 5731342"/>
              <a:gd name="connsiteY487" fmla="*/ 1536568 h 3317948"/>
              <a:gd name="connsiteX488" fmla="*/ 5287494 w 5731342"/>
              <a:gd name="connsiteY488" fmla="*/ 1531980 h 3317948"/>
              <a:gd name="connsiteX489" fmla="*/ 5296671 w 5731342"/>
              <a:gd name="connsiteY489" fmla="*/ 1553102 h 3317948"/>
              <a:gd name="connsiteX490" fmla="*/ 5275623 w 5731342"/>
              <a:gd name="connsiteY490" fmla="*/ 1550698 h 3317948"/>
              <a:gd name="connsiteX491" fmla="*/ 5287494 w 5731342"/>
              <a:gd name="connsiteY491" fmla="*/ 1531980 h 3317948"/>
              <a:gd name="connsiteX492" fmla="*/ 5050348 w 5731342"/>
              <a:gd name="connsiteY492" fmla="*/ 1528557 h 3317948"/>
              <a:gd name="connsiteX493" fmla="*/ 5033087 w 5731342"/>
              <a:gd name="connsiteY493" fmla="*/ 1546328 h 3317948"/>
              <a:gd name="connsiteX494" fmla="*/ 5050348 w 5731342"/>
              <a:gd name="connsiteY494" fmla="*/ 1528557 h 3317948"/>
              <a:gd name="connsiteX495" fmla="*/ 4835278 w 5731342"/>
              <a:gd name="connsiteY495" fmla="*/ 1518059 h 3317948"/>
              <a:gd name="connsiteX496" fmla="*/ 4856975 w 5731342"/>
              <a:gd name="connsiteY496" fmla="*/ 1526954 h 3317948"/>
              <a:gd name="connsiteX497" fmla="*/ 4805555 w 5731342"/>
              <a:gd name="connsiteY497" fmla="*/ 1569999 h 3317948"/>
              <a:gd name="connsiteX498" fmla="*/ 4798344 w 5731342"/>
              <a:gd name="connsiteY498" fmla="*/ 1558127 h 3317948"/>
              <a:gd name="connsiteX499" fmla="*/ 4772561 w 5731342"/>
              <a:gd name="connsiteY499" fmla="*/ 1563881 h 3317948"/>
              <a:gd name="connsiteX500" fmla="*/ 4786545 w 5731342"/>
              <a:gd name="connsiteY500" fmla="*/ 1534311 h 3317948"/>
              <a:gd name="connsiteX501" fmla="*/ 4798417 w 5731342"/>
              <a:gd name="connsiteY501" fmla="*/ 1558127 h 3317948"/>
              <a:gd name="connsiteX502" fmla="*/ 4835199 w 5731342"/>
              <a:gd name="connsiteY502" fmla="*/ 1518069 h 3317948"/>
              <a:gd name="connsiteX503" fmla="*/ 4835271 w 5731342"/>
              <a:gd name="connsiteY503" fmla="*/ 1518069 h 3317948"/>
              <a:gd name="connsiteX504" fmla="*/ 4835283 w 5731342"/>
              <a:gd name="connsiteY504" fmla="*/ 1518051 h 3317948"/>
              <a:gd name="connsiteX505" fmla="*/ 4835278 w 5731342"/>
              <a:gd name="connsiteY505" fmla="*/ 1518059 h 3317948"/>
              <a:gd name="connsiteX506" fmla="*/ 4835267 w 5731342"/>
              <a:gd name="connsiteY506" fmla="*/ 1518055 h 3317948"/>
              <a:gd name="connsiteX507" fmla="*/ 4835125 w 5731342"/>
              <a:gd name="connsiteY507" fmla="*/ 1517996 h 3317948"/>
              <a:gd name="connsiteX508" fmla="*/ 4835267 w 5731342"/>
              <a:gd name="connsiteY508" fmla="*/ 1518055 h 3317948"/>
              <a:gd name="connsiteX509" fmla="*/ 4835199 w 5731342"/>
              <a:gd name="connsiteY509" fmla="*/ 1518069 h 3317948"/>
              <a:gd name="connsiteX510" fmla="*/ 4433363 w 5731342"/>
              <a:gd name="connsiteY510" fmla="*/ 1514765 h 3317948"/>
              <a:gd name="connsiteX511" fmla="*/ 4442708 w 5731342"/>
              <a:gd name="connsiteY511" fmla="*/ 1523841 h 3317948"/>
              <a:gd name="connsiteX512" fmla="*/ 4455444 w 5731342"/>
              <a:gd name="connsiteY512" fmla="*/ 1523458 h 3317948"/>
              <a:gd name="connsiteX513" fmla="*/ 4479625 w 5731342"/>
              <a:gd name="connsiteY513" fmla="*/ 1539773 h 3317948"/>
              <a:gd name="connsiteX514" fmla="*/ 4499290 w 5731342"/>
              <a:gd name="connsiteY514" fmla="*/ 1518652 h 3317948"/>
              <a:gd name="connsiteX515" fmla="*/ 4504898 w 5731342"/>
              <a:gd name="connsiteY515" fmla="*/ 1522512 h 3317948"/>
              <a:gd name="connsiteX516" fmla="*/ 4494265 w 5731342"/>
              <a:gd name="connsiteY516" fmla="*/ 1547494 h 3317948"/>
              <a:gd name="connsiteX517" fmla="*/ 4449691 w 5731342"/>
              <a:gd name="connsiteY517" fmla="*/ 1546984 h 3317948"/>
              <a:gd name="connsiteX518" fmla="*/ 4430025 w 5731342"/>
              <a:gd name="connsiteY518" fmla="*/ 1524915 h 3317948"/>
              <a:gd name="connsiteX519" fmla="*/ 4433339 w 5731342"/>
              <a:gd name="connsiteY519" fmla="*/ 1514140 h 3317948"/>
              <a:gd name="connsiteX520" fmla="*/ 4433092 w 5731342"/>
              <a:gd name="connsiteY520" fmla="*/ 1514214 h 3317948"/>
              <a:gd name="connsiteX521" fmla="*/ 4432720 w 5731342"/>
              <a:gd name="connsiteY521" fmla="*/ 1514282 h 3317948"/>
              <a:gd name="connsiteX522" fmla="*/ 4432693 w 5731342"/>
              <a:gd name="connsiteY522" fmla="*/ 1514155 h 3317948"/>
              <a:gd name="connsiteX523" fmla="*/ 4433594 w 5731342"/>
              <a:gd name="connsiteY523" fmla="*/ 1514063 h 3317948"/>
              <a:gd name="connsiteX524" fmla="*/ 4433363 w 5731342"/>
              <a:gd name="connsiteY524" fmla="*/ 1514765 h 3317948"/>
              <a:gd name="connsiteX525" fmla="*/ 4432866 w 5731342"/>
              <a:gd name="connsiteY525" fmla="*/ 1514282 h 3317948"/>
              <a:gd name="connsiteX526" fmla="*/ 4433092 w 5731342"/>
              <a:gd name="connsiteY526" fmla="*/ 1514214 h 3317948"/>
              <a:gd name="connsiteX527" fmla="*/ 4433521 w 5731342"/>
              <a:gd name="connsiteY527" fmla="*/ 1514136 h 3317948"/>
              <a:gd name="connsiteX528" fmla="*/ 4433339 w 5731342"/>
              <a:gd name="connsiteY528" fmla="*/ 1514140 h 3317948"/>
              <a:gd name="connsiteX529" fmla="*/ 4711964 w 5731342"/>
              <a:gd name="connsiteY529" fmla="*/ 1512388 h 3317948"/>
              <a:gd name="connsiteX530" fmla="*/ 4750857 w 5731342"/>
              <a:gd name="connsiteY530" fmla="*/ 1522658 h 3317948"/>
              <a:gd name="connsiteX531" fmla="*/ 4711745 w 5731342"/>
              <a:gd name="connsiteY531" fmla="*/ 1512606 h 3317948"/>
              <a:gd name="connsiteX532" fmla="*/ 4949984 w 5731342"/>
              <a:gd name="connsiteY532" fmla="*/ 1508309 h 3317948"/>
              <a:gd name="connsiteX533" fmla="*/ 4931776 w 5731342"/>
              <a:gd name="connsiteY533" fmla="*/ 1547056 h 3317948"/>
              <a:gd name="connsiteX534" fmla="*/ 4925221 w 5731342"/>
              <a:gd name="connsiteY534" fmla="*/ 1542686 h 3317948"/>
              <a:gd name="connsiteX535" fmla="*/ 4949984 w 5731342"/>
              <a:gd name="connsiteY535" fmla="*/ 1508309 h 3317948"/>
              <a:gd name="connsiteX536" fmla="*/ 4418445 w 5731342"/>
              <a:gd name="connsiteY536" fmla="*/ 1497020 h 3317948"/>
              <a:gd name="connsiteX537" fmla="*/ 4430035 w 5731342"/>
              <a:gd name="connsiteY537" fmla="*/ 1501854 h 3317948"/>
              <a:gd name="connsiteX538" fmla="*/ 4432693 w 5731342"/>
              <a:gd name="connsiteY538" fmla="*/ 1514155 h 3317948"/>
              <a:gd name="connsiteX539" fmla="*/ 4423572 w 5731342"/>
              <a:gd name="connsiteY539" fmla="*/ 1514363 h 3317948"/>
              <a:gd name="connsiteX540" fmla="*/ 4403150 w 5731342"/>
              <a:gd name="connsiteY540" fmla="*/ 1531324 h 3317948"/>
              <a:gd name="connsiteX541" fmla="*/ 4418445 w 5731342"/>
              <a:gd name="connsiteY541" fmla="*/ 1497020 h 3317948"/>
              <a:gd name="connsiteX542" fmla="*/ 4372705 w 5731342"/>
              <a:gd name="connsiteY542" fmla="*/ 1496802 h 3317948"/>
              <a:gd name="connsiteX543" fmla="*/ 4326237 w 5731342"/>
              <a:gd name="connsiteY543" fmla="*/ 1512096 h 3317948"/>
              <a:gd name="connsiteX544" fmla="*/ 4349981 w 5731342"/>
              <a:gd name="connsiteY544" fmla="*/ 1521565 h 3317948"/>
              <a:gd name="connsiteX545" fmla="*/ 4317863 w 5731342"/>
              <a:gd name="connsiteY545" fmla="*/ 1530305 h 3317948"/>
              <a:gd name="connsiteX546" fmla="*/ 4371905 w 5731342"/>
              <a:gd name="connsiteY546" fmla="*/ 1513918 h 3317948"/>
              <a:gd name="connsiteX547" fmla="*/ 4372705 w 5731342"/>
              <a:gd name="connsiteY547" fmla="*/ 1496802 h 3317948"/>
              <a:gd name="connsiteX548" fmla="*/ 5146853 w 5731342"/>
              <a:gd name="connsiteY548" fmla="*/ 1495636 h 3317948"/>
              <a:gd name="connsiteX549" fmla="*/ 5150567 w 5731342"/>
              <a:gd name="connsiteY549" fmla="*/ 1500298 h 3317948"/>
              <a:gd name="connsiteX550" fmla="*/ 5137531 w 5731342"/>
              <a:gd name="connsiteY550" fmla="*/ 1510057 h 3317948"/>
              <a:gd name="connsiteX551" fmla="*/ 5134399 w 5731342"/>
              <a:gd name="connsiteY551" fmla="*/ 1506052 h 3317948"/>
              <a:gd name="connsiteX552" fmla="*/ 5146853 w 5731342"/>
              <a:gd name="connsiteY552" fmla="*/ 1495636 h 3317948"/>
              <a:gd name="connsiteX553" fmla="*/ 4713202 w 5731342"/>
              <a:gd name="connsiteY553" fmla="*/ 1494398 h 3317948"/>
              <a:gd name="connsiteX554" fmla="*/ 4716261 w 5731342"/>
              <a:gd name="connsiteY554" fmla="*/ 1496729 h 3317948"/>
              <a:gd name="connsiteX555" fmla="*/ 4711964 w 5731342"/>
              <a:gd name="connsiteY555" fmla="*/ 1512388 h 3317948"/>
              <a:gd name="connsiteX556" fmla="*/ 4711745 w 5731342"/>
              <a:gd name="connsiteY556" fmla="*/ 1512534 h 3317948"/>
              <a:gd name="connsiteX557" fmla="*/ 4694994 w 5731342"/>
              <a:gd name="connsiteY557" fmla="*/ 1523896 h 3317948"/>
              <a:gd name="connsiteX558" fmla="*/ 4690769 w 5731342"/>
              <a:gd name="connsiteY558" fmla="*/ 1518360 h 3317948"/>
              <a:gd name="connsiteX559" fmla="*/ 4713202 w 5731342"/>
              <a:gd name="connsiteY559" fmla="*/ 1494398 h 3317948"/>
              <a:gd name="connsiteX560" fmla="*/ 4755809 w 5731342"/>
              <a:gd name="connsiteY560" fmla="*/ 1494107 h 3317948"/>
              <a:gd name="connsiteX561" fmla="*/ 4761418 w 5731342"/>
              <a:gd name="connsiteY561" fmla="*/ 1500734 h 3317948"/>
              <a:gd name="connsiteX562" fmla="*/ 4744156 w 5731342"/>
              <a:gd name="connsiteY562" fmla="*/ 1511951 h 3317948"/>
              <a:gd name="connsiteX563" fmla="*/ 4755809 w 5731342"/>
              <a:gd name="connsiteY563" fmla="*/ 1494107 h 3317948"/>
              <a:gd name="connsiteX564" fmla="*/ 4657339 w 5731342"/>
              <a:gd name="connsiteY564" fmla="*/ 1490756 h 3317948"/>
              <a:gd name="connsiteX565" fmla="*/ 4659378 w 5731342"/>
              <a:gd name="connsiteY565" fmla="*/ 1495636 h 3317948"/>
              <a:gd name="connsiteX566" fmla="*/ 4646195 w 5731342"/>
              <a:gd name="connsiteY566" fmla="*/ 1502191 h 3317948"/>
              <a:gd name="connsiteX567" fmla="*/ 4643428 w 5731342"/>
              <a:gd name="connsiteY567" fmla="*/ 1494981 h 3317948"/>
              <a:gd name="connsiteX568" fmla="*/ 4657339 w 5731342"/>
              <a:gd name="connsiteY568" fmla="*/ 1490756 h 3317948"/>
              <a:gd name="connsiteX569" fmla="*/ 5092155 w 5731342"/>
              <a:gd name="connsiteY569" fmla="*/ 1487260 h 3317948"/>
              <a:gd name="connsiteX570" fmla="*/ 5088877 w 5731342"/>
              <a:gd name="connsiteY570" fmla="*/ 1510130 h 3317948"/>
              <a:gd name="connsiteX571" fmla="*/ 5092155 w 5731342"/>
              <a:gd name="connsiteY571" fmla="*/ 1487260 h 3317948"/>
              <a:gd name="connsiteX572" fmla="*/ 4937748 w 5731342"/>
              <a:gd name="connsiteY572" fmla="*/ 1478958 h 3317948"/>
              <a:gd name="connsiteX573" fmla="*/ 4930610 w 5731342"/>
              <a:gd name="connsiteY573" fmla="*/ 1500589 h 3317948"/>
              <a:gd name="connsiteX574" fmla="*/ 4937748 w 5731342"/>
              <a:gd name="connsiteY574" fmla="*/ 1478958 h 3317948"/>
              <a:gd name="connsiteX575" fmla="*/ 4481591 w 5731342"/>
              <a:gd name="connsiteY575" fmla="*/ 1476845 h 3317948"/>
              <a:gd name="connsiteX576" fmla="*/ 4498270 w 5731342"/>
              <a:gd name="connsiteY576" fmla="*/ 1496073 h 3317948"/>
              <a:gd name="connsiteX577" fmla="*/ 4534905 w 5731342"/>
              <a:gd name="connsiteY577" fmla="*/ 1478302 h 3317948"/>
              <a:gd name="connsiteX578" fmla="*/ 4537383 w 5731342"/>
              <a:gd name="connsiteY578" fmla="*/ 1511660 h 3317948"/>
              <a:gd name="connsiteX579" fmla="*/ 4466806 w 5731342"/>
              <a:gd name="connsiteY579" fmla="*/ 1517778 h 3317948"/>
              <a:gd name="connsiteX580" fmla="*/ 4481591 w 5731342"/>
              <a:gd name="connsiteY580" fmla="*/ 1476845 h 3317948"/>
              <a:gd name="connsiteX581" fmla="*/ 4866224 w 5731342"/>
              <a:gd name="connsiteY581" fmla="*/ 1473408 h 3317948"/>
              <a:gd name="connsiteX582" fmla="*/ 4877696 w 5731342"/>
              <a:gd name="connsiteY582" fmla="*/ 1482644 h 3317948"/>
              <a:gd name="connsiteX583" fmla="*/ 4873435 w 5731342"/>
              <a:gd name="connsiteY583" fmla="*/ 1496874 h 3317948"/>
              <a:gd name="connsiteX584" fmla="*/ 4857731 w 5731342"/>
              <a:gd name="connsiteY584" fmla="*/ 1513317 h 3317948"/>
              <a:gd name="connsiteX585" fmla="*/ 4835283 w 5731342"/>
              <a:gd name="connsiteY585" fmla="*/ 1518051 h 3317948"/>
              <a:gd name="connsiteX586" fmla="*/ 4866517 w 5731342"/>
              <a:gd name="connsiteY586" fmla="*/ 1472985 h 3317948"/>
              <a:gd name="connsiteX587" fmla="*/ 4866224 w 5731342"/>
              <a:gd name="connsiteY587" fmla="*/ 1473408 h 3317948"/>
              <a:gd name="connsiteX588" fmla="*/ 4865789 w 5731342"/>
              <a:gd name="connsiteY588" fmla="*/ 1473058 h 3317948"/>
              <a:gd name="connsiteX589" fmla="*/ 4866543 w 5731342"/>
              <a:gd name="connsiteY589" fmla="*/ 1472661 h 3317948"/>
              <a:gd name="connsiteX590" fmla="*/ 4866443 w 5731342"/>
              <a:gd name="connsiteY590" fmla="*/ 1472912 h 3317948"/>
              <a:gd name="connsiteX591" fmla="*/ 4865861 w 5731342"/>
              <a:gd name="connsiteY591" fmla="*/ 1472985 h 3317948"/>
              <a:gd name="connsiteX592" fmla="*/ 4608687 w 5731342"/>
              <a:gd name="connsiteY592" fmla="*/ 1463226 h 3317948"/>
              <a:gd name="connsiteX593" fmla="*/ 4599291 w 5731342"/>
              <a:gd name="connsiteY593" fmla="*/ 1506634 h 3317948"/>
              <a:gd name="connsiteX594" fmla="*/ 4618665 w 5731342"/>
              <a:gd name="connsiteY594" fmla="*/ 1489300 h 3317948"/>
              <a:gd name="connsiteX595" fmla="*/ 4648235 w 5731342"/>
              <a:gd name="connsiteY595" fmla="*/ 1511368 h 3317948"/>
              <a:gd name="connsiteX596" fmla="*/ 4610361 w 5731342"/>
              <a:gd name="connsiteY596" fmla="*/ 1553612 h 3317948"/>
              <a:gd name="connsiteX597" fmla="*/ 4615897 w 5731342"/>
              <a:gd name="connsiteY597" fmla="*/ 1533291 h 3317948"/>
              <a:gd name="connsiteX598" fmla="*/ 4622597 w 5731342"/>
              <a:gd name="connsiteY598" fmla="*/ 1514136 h 3317948"/>
              <a:gd name="connsiteX599" fmla="*/ 4568773 w 5731342"/>
              <a:gd name="connsiteY599" fmla="*/ 1524915 h 3317948"/>
              <a:gd name="connsiteX600" fmla="*/ 4599217 w 5731342"/>
              <a:gd name="connsiteY600" fmla="*/ 1551209 h 3317948"/>
              <a:gd name="connsiteX601" fmla="*/ 4538037 w 5731342"/>
              <a:gd name="connsiteY601" fmla="*/ 1557544 h 3317948"/>
              <a:gd name="connsiteX602" fmla="*/ 4562583 w 5731342"/>
              <a:gd name="connsiteY602" fmla="*/ 1520254 h 3317948"/>
              <a:gd name="connsiteX603" fmla="*/ 4572197 w 5731342"/>
              <a:gd name="connsiteY603" fmla="*/ 1499278 h 3317948"/>
              <a:gd name="connsiteX604" fmla="*/ 4608687 w 5731342"/>
              <a:gd name="connsiteY604" fmla="*/ 1463226 h 3317948"/>
              <a:gd name="connsiteX605" fmla="*/ 4871907 w 5731342"/>
              <a:gd name="connsiteY605" fmla="*/ 1459220 h 3317948"/>
              <a:gd name="connsiteX606" fmla="*/ 4888731 w 5731342"/>
              <a:gd name="connsiteY606" fmla="*/ 1462133 h 3317948"/>
              <a:gd name="connsiteX607" fmla="*/ 4866543 w 5731342"/>
              <a:gd name="connsiteY607" fmla="*/ 1472661 h 3317948"/>
              <a:gd name="connsiteX608" fmla="*/ 5299657 w 5731342"/>
              <a:gd name="connsiteY608" fmla="*/ 1457836 h 3317948"/>
              <a:gd name="connsiteX609" fmla="*/ 5306504 w 5731342"/>
              <a:gd name="connsiteY609" fmla="*/ 1460530 h 3317948"/>
              <a:gd name="connsiteX610" fmla="*/ 5298128 w 5731342"/>
              <a:gd name="connsiteY610" fmla="*/ 1473786 h 3317948"/>
              <a:gd name="connsiteX611" fmla="*/ 5292447 w 5731342"/>
              <a:gd name="connsiteY611" fmla="*/ 1471456 h 3317948"/>
              <a:gd name="connsiteX612" fmla="*/ 5299657 w 5731342"/>
              <a:gd name="connsiteY612" fmla="*/ 1457836 h 3317948"/>
              <a:gd name="connsiteX613" fmla="*/ 5269979 w 5731342"/>
              <a:gd name="connsiteY613" fmla="*/ 1439457 h 3317948"/>
              <a:gd name="connsiteX614" fmla="*/ 5283051 w 5731342"/>
              <a:gd name="connsiteY614" fmla="*/ 1441740 h 3317948"/>
              <a:gd name="connsiteX615" fmla="*/ 5283853 w 5731342"/>
              <a:gd name="connsiteY615" fmla="*/ 1445746 h 3317948"/>
              <a:gd name="connsiteX616" fmla="*/ 5263969 w 5731342"/>
              <a:gd name="connsiteY616" fmla="*/ 1453174 h 3317948"/>
              <a:gd name="connsiteX617" fmla="*/ 5269128 w 5731342"/>
              <a:gd name="connsiteY617" fmla="*/ 1438739 h 3317948"/>
              <a:gd name="connsiteX618" fmla="*/ 5270160 w 5731342"/>
              <a:gd name="connsiteY618" fmla="*/ 1439045 h 3317948"/>
              <a:gd name="connsiteX619" fmla="*/ 5269979 w 5731342"/>
              <a:gd name="connsiteY619" fmla="*/ 1439457 h 3317948"/>
              <a:gd name="connsiteX620" fmla="*/ 5269286 w 5731342"/>
              <a:gd name="connsiteY620" fmla="*/ 1439336 h 3317948"/>
              <a:gd name="connsiteX621" fmla="*/ 4414148 w 5731342"/>
              <a:gd name="connsiteY621" fmla="*/ 1426153 h 3317948"/>
              <a:gd name="connsiteX622" fmla="*/ 4431045 w 5731342"/>
              <a:gd name="connsiteY622" fmla="*/ 1429357 h 3317948"/>
              <a:gd name="connsiteX623" fmla="*/ 4430244 w 5731342"/>
              <a:gd name="connsiteY623" fmla="*/ 1434310 h 3317948"/>
              <a:gd name="connsiteX624" fmla="*/ 4413201 w 5731342"/>
              <a:gd name="connsiteY624" fmla="*/ 1431834 h 3317948"/>
              <a:gd name="connsiteX625" fmla="*/ 4414148 w 5731342"/>
              <a:gd name="connsiteY625" fmla="*/ 1426153 h 3317948"/>
              <a:gd name="connsiteX626" fmla="*/ 5242629 w 5731342"/>
              <a:gd name="connsiteY626" fmla="*/ 1423896 h 3317948"/>
              <a:gd name="connsiteX627" fmla="*/ 5266565 w 5731342"/>
              <a:gd name="connsiteY627" fmla="*/ 1429047 h 3317948"/>
              <a:gd name="connsiteX628" fmla="*/ 5269128 w 5731342"/>
              <a:gd name="connsiteY628" fmla="*/ 1438739 h 3317948"/>
              <a:gd name="connsiteX629" fmla="*/ 5259599 w 5731342"/>
              <a:gd name="connsiteY629" fmla="*/ 1435913 h 3317948"/>
              <a:gd name="connsiteX630" fmla="*/ 5250349 w 5731342"/>
              <a:gd name="connsiteY630" fmla="*/ 1443050 h 3317948"/>
              <a:gd name="connsiteX631" fmla="*/ 5236365 w 5731342"/>
              <a:gd name="connsiteY631" fmla="*/ 1456670 h 3317948"/>
              <a:gd name="connsiteX632" fmla="*/ 5228863 w 5731342"/>
              <a:gd name="connsiteY632" fmla="*/ 1453029 h 3317948"/>
              <a:gd name="connsiteX633" fmla="*/ 5242629 w 5731342"/>
              <a:gd name="connsiteY633" fmla="*/ 1423896 h 3317948"/>
              <a:gd name="connsiteX634" fmla="*/ 5007449 w 5731342"/>
              <a:gd name="connsiteY634" fmla="*/ 1421200 h 3317948"/>
              <a:gd name="connsiteX635" fmla="*/ 4979991 w 5731342"/>
              <a:gd name="connsiteY635" fmla="*/ 1450771 h 3317948"/>
              <a:gd name="connsiteX636" fmla="*/ 5007449 w 5731342"/>
              <a:gd name="connsiteY636" fmla="*/ 1421200 h 3317948"/>
              <a:gd name="connsiteX637" fmla="*/ 4176856 w 5731342"/>
              <a:gd name="connsiteY637" fmla="*/ 1416685 h 3317948"/>
              <a:gd name="connsiteX638" fmla="*/ 4173579 w 5731342"/>
              <a:gd name="connsiteY638" fmla="*/ 1438753 h 3317948"/>
              <a:gd name="connsiteX639" fmla="*/ 4183338 w 5731342"/>
              <a:gd name="connsiteY639" fmla="*/ 1417340 h 3317948"/>
              <a:gd name="connsiteX640" fmla="*/ 4176856 w 5731342"/>
              <a:gd name="connsiteY640" fmla="*/ 1416685 h 3317948"/>
              <a:gd name="connsiteX641" fmla="*/ 4759379 w 5731342"/>
              <a:gd name="connsiteY641" fmla="*/ 1410421 h 3317948"/>
              <a:gd name="connsiteX642" fmla="*/ 4764768 w 5731342"/>
              <a:gd name="connsiteY642" fmla="*/ 1412898 h 3317948"/>
              <a:gd name="connsiteX643" fmla="*/ 4757630 w 5731342"/>
              <a:gd name="connsiteY643" fmla="*/ 1430014 h 3317948"/>
              <a:gd name="connsiteX644" fmla="*/ 4752751 w 5731342"/>
              <a:gd name="connsiteY644" fmla="*/ 1429357 h 3317948"/>
              <a:gd name="connsiteX645" fmla="*/ 4752387 w 5731342"/>
              <a:gd name="connsiteY645" fmla="*/ 1418214 h 3317948"/>
              <a:gd name="connsiteX646" fmla="*/ 4759379 w 5731342"/>
              <a:gd name="connsiteY646" fmla="*/ 1410421 h 3317948"/>
              <a:gd name="connsiteX647" fmla="*/ 5130465 w 5731342"/>
              <a:gd name="connsiteY647" fmla="*/ 1409693 h 3317948"/>
              <a:gd name="connsiteX648" fmla="*/ 5096089 w 5731342"/>
              <a:gd name="connsiteY648" fmla="*/ 1461914 h 3317948"/>
              <a:gd name="connsiteX649" fmla="*/ 5107377 w 5731342"/>
              <a:gd name="connsiteY649" fmla="*/ 1440137 h 3317948"/>
              <a:gd name="connsiteX650" fmla="*/ 5130465 w 5731342"/>
              <a:gd name="connsiteY650" fmla="*/ 1409693 h 3317948"/>
              <a:gd name="connsiteX651" fmla="*/ 5037311 w 5731342"/>
              <a:gd name="connsiteY651" fmla="*/ 1401244 h 3317948"/>
              <a:gd name="connsiteX652" fmla="*/ 5056321 w 5731342"/>
              <a:gd name="connsiteY652" fmla="*/ 1402846 h 3317948"/>
              <a:gd name="connsiteX653" fmla="*/ 5027114 w 5731342"/>
              <a:gd name="connsiteY653" fmla="*/ 1449096 h 3317948"/>
              <a:gd name="connsiteX654" fmla="*/ 5023255 w 5731342"/>
              <a:gd name="connsiteY654" fmla="*/ 1447712 h 3317948"/>
              <a:gd name="connsiteX655" fmla="*/ 5037311 w 5731342"/>
              <a:gd name="connsiteY655" fmla="*/ 1401244 h 3317948"/>
              <a:gd name="connsiteX656" fmla="*/ 4857631 w 5731342"/>
              <a:gd name="connsiteY656" fmla="*/ 1398767 h 3317948"/>
              <a:gd name="connsiteX657" fmla="*/ 4860286 w 5731342"/>
              <a:gd name="connsiteY657" fmla="*/ 1400248 h 3317948"/>
              <a:gd name="connsiteX658" fmla="*/ 4857923 w 5731342"/>
              <a:gd name="connsiteY658" fmla="*/ 1399933 h 3317948"/>
              <a:gd name="connsiteX659" fmla="*/ 4857631 w 5731342"/>
              <a:gd name="connsiteY659" fmla="*/ 1398767 h 3317948"/>
              <a:gd name="connsiteX660" fmla="*/ 4856739 w 5731342"/>
              <a:gd name="connsiteY660" fmla="*/ 1398569 h 3317948"/>
              <a:gd name="connsiteX661" fmla="*/ 4857559 w 5731342"/>
              <a:gd name="connsiteY661" fmla="*/ 1398695 h 3317948"/>
              <a:gd name="connsiteX662" fmla="*/ 4857849 w 5731342"/>
              <a:gd name="connsiteY662" fmla="*/ 1399860 h 3317948"/>
              <a:gd name="connsiteX663" fmla="*/ 4229970 w 5731342"/>
              <a:gd name="connsiteY663" fmla="*/ 1398412 h 3317948"/>
              <a:gd name="connsiteX664" fmla="*/ 4213345 w 5731342"/>
              <a:gd name="connsiteY664" fmla="*/ 1409401 h 3317948"/>
              <a:gd name="connsiteX665" fmla="*/ 4212471 w 5731342"/>
              <a:gd name="connsiteY665" fmla="*/ 1444434 h 3317948"/>
              <a:gd name="connsiteX666" fmla="*/ 4224198 w 5731342"/>
              <a:gd name="connsiteY666" fmla="*/ 1425716 h 3317948"/>
              <a:gd name="connsiteX667" fmla="*/ 4243571 w 5731342"/>
              <a:gd name="connsiteY667" fmla="*/ 1419161 h 3317948"/>
              <a:gd name="connsiteX668" fmla="*/ 4240877 w 5731342"/>
              <a:gd name="connsiteY668" fmla="*/ 1434384 h 3317948"/>
              <a:gd name="connsiteX669" fmla="*/ 4302713 w 5731342"/>
              <a:gd name="connsiteY669" fmla="*/ 1402701 h 3317948"/>
              <a:gd name="connsiteX670" fmla="*/ 4271103 w 5731342"/>
              <a:gd name="connsiteY670" fmla="*/ 1420472 h 3317948"/>
              <a:gd name="connsiteX671" fmla="*/ 4269063 w 5731342"/>
              <a:gd name="connsiteY671" fmla="*/ 1401389 h 3317948"/>
              <a:gd name="connsiteX672" fmla="*/ 4246267 w 5731342"/>
              <a:gd name="connsiteY672" fmla="*/ 1402118 h 3317948"/>
              <a:gd name="connsiteX673" fmla="*/ 4229970 w 5731342"/>
              <a:gd name="connsiteY673" fmla="*/ 1398412 h 3317948"/>
              <a:gd name="connsiteX674" fmla="*/ 5265517 w 5731342"/>
              <a:gd name="connsiteY674" fmla="*/ 1396109 h 3317948"/>
              <a:gd name="connsiteX675" fmla="*/ 5298419 w 5731342"/>
              <a:gd name="connsiteY675" fmla="*/ 1416830 h 3317948"/>
              <a:gd name="connsiteX676" fmla="*/ 5248455 w 5731342"/>
              <a:gd name="connsiteY676" fmla="*/ 1413189 h 3317948"/>
              <a:gd name="connsiteX677" fmla="*/ 5265517 w 5731342"/>
              <a:gd name="connsiteY677" fmla="*/ 1396109 h 3317948"/>
              <a:gd name="connsiteX678" fmla="*/ 4960691 w 5731342"/>
              <a:gd name="connsiteY678" fmla="*/ 1395709 h 3317948"/>
              <a:gd name="connsiteX679" fmla="*/ 4944303 w 5731342"/>
              <a:gd name="connsiteY679" fmla="*/ 1412970 h 3317948"/>
              <a:gd name="connsiteX680" fmla="*/ 4960691 w 5731342"/>
              <a:gd name="connsiteY680" fmla="*/ 1395709 h 3317948"/>
              <a:gd name="connsiteX681" fmla="*/ 4911164 w 5731342"/>
              <a:gd name="connsiteY681" fmla="*/ 1391484 h 3317948"/>
              <a:gd name="connsiteX682" fmla="*/ 4922161 w 5731342"/>
              <a:gd name="connsiteY682" fmla="*/ 1391630 h 3317948"/>
              <a:gd name="connsiteX683" fmla="*/ 4925147 w 5731342"/>
              <a:gd name="connsiteY683" fmla="*/ 1401317 h 3317948"/>
              <a:gd name="connsiteX684" fmla="*/ 4898345 w 5731342"/>
              <a:gd name="connsiteY684" fmla="*/ 1448659 h 3317948"/>
              <a:gd name="connsiteX685" fmla="*/ 4892445 w 5731342"/>
              <a:gd name="connsiteY685" fmla="*/ 1452228 h 3317948"/>
              <a:gd name="connsiteX686" fmla="*/ 4881885 w 5731342"/>
              <a:gd name="connsiteY686" fmla="*/ 1446692 h 3317948"/>
              <a:gd name="connsiteX687" fmla="*/ 4892373 w 5731342"/>
              <a:gd name="connsiteY687" fmla="*/ 1418142 h 3317948"/>
              <a:gd name="connsiteX688" fmla="*/ 4860286 w 5731342"/>
              <a:gd name="connsiteY688" fmla="*/ 1400248 h 3317948"/>
              <a:gd name="connsiteX689" fmla="*/ 4897763 w 5731342"/>
              <a:gd name="connsiteY689" fmla="*/ 1405250 h 3317948"/>
              <a:gd name="connsiteX690" fmla="*/ 4911164 w 5731342"/>
              <a:gd name="connsiteY690" fmla="*/ 1391484 h 3317948"/>
              <a:gd name="connsiteX691" fmla="*/ 3938909 w 5731342"/>
              <a:gd name="connsiteY691" fmla="*/ 1390756 h 3317948"/>
              <a:gd name="connsiteX692" fmla="*/ 3941167 w 5731342"/>
              <a:gd name="connsiteY692" fmla="*/ 1411149 h 3317948"/>
              <a:gd name="connsiteX693" fmla="*/ 3938909 w 5731342"/>
              <a:gd name="connsiteY693" fmla="*/ 1390756 h 3317948"/>
              <a:gd name="connsiteX694" fmla="*/ 4203003 w 5731342"/>
              <a:gd name="connsiteY694" fmla="*/ 1387769 h 3317948"/>
              <a:gd name="connsiteX695" fmla="*/ 4189893 w 5731342"/>
              <a:gd name="connsiteY695" fmla="*/ 1404376 h 3317948"/>
              <a:gd name="connsiteX696" fmla="*/ 4193608 w 5731342"/>
              <a:gd name="connsiteY696" fmla="*/ 1407581 h 3317948"/>
              <a:gd name="connsiteX697" fmla="*/ 4208102 w 5731342"/>
              <a:gd name="connsiteY697" fmla="*/ 1392431 h 3317948"/>
              <a:gd name="connsiteX698" fmla="*/ 4203003 w 5731342"/>
              <a:gd name="connsiteY698" fmla="*/ 1387769 h 3317948"/>
              <a:gd name="connsiteX699" fmla="*/ 4037162 w 5731342"/>
              <a:gd name="connsiteY699" fmla="*/ 1381725 h 3317948"/>
              <a:gd name="connsiteX700" fmla="*/ 4027984 w 5731342"/>
              <a:gd name="connsiteY700" fmla="*/ 1404230 h 3317948"/>
              <a:gd name="connsiteX701" fmla="*/ 4037162 w 5731342"/>
              <a:gd name="connsiteY701" fmla="*/ 1405250 h 3317948"/>
              <a:gd name="connsiteX702" fmla="*/ 4037162 w 5731342"/>
              <a:gd name="connsiteY702" fmla="*/ 1381725 h 3317948"/>
              <a:gd name="connsiteX703" fmla="*/ 4771109 w 5731342"/>
              <a:gd name="connsiteY703" fmla="*/ 1381546 h 3317948"/>
              <a:gd name="connsiteX704" fmla="*/ 4771105 w 5731342"/>
              <a:gd name="connsiteY704" fmla="*/ 1381579 h 3317948"/>
              <a:gd name="connsiteX705" fmla="*/ 4771107 w 5731342"/>
              <a:gd name="connsiteY705" fmla="*/ 1381547 h 3317948"/>
              <a:gd name="connsiteX706" fmla="*/ 4771134 w 5731342"/>
              <a:gd name="connsiteY706" fmla="*/ 1381365 h 3317948"/>
              <a:gd name="connsiteX707" fmla="*/ 4771140 w 5731342"/>
              <a:gd name="connsiteY707" fmla="*/ 1381534 h 3317948"/>
              <a:gd name="connsiteX708" fmla="*/ 4771109 w 5731342"/>
              <a:gd name="connsiteY708" fmla="*/ 1381546 h 3317948"/>
              <a:gd name="connsiteX709" fmla="*/ 4771107 w 5731342"/>
              <a:gd name="connsiteY709" fmla="*/ 1380604 h 3317948"/>
              <a:gd name="connsiteX710" fmla="*/ 4771129 w 5731342"/>
              <a:gd name="connsiteY710" fmla="*/ 1381233 h 3317948"/>
              <a:gd name="connsiteX711" fmla="*/ 4771107 w 5731342"/>
              <a:gd name="connsiteY711" fmla="*/ 1381547 h 3317948"/>
              <a:gd name="connsiteX712" fmla="*/ 4771032 w 5731342"/>
              <a:gd name="connsiteY712" fmla="*/ 1381579 h 3317948"/>
              <a:gd name="connsiteX713" fmla="*/ 4771102 w 5731342"/>
              <a:gd name="connsiteY713" fmla="*/ 1380607 h 3317948"/>
              <a:gd name="connsiteX714" fmla="*/ 3880642 w 5731342"/>
              <a:gd name="connsiteY714" fmla="*/ 1373130 h 3317948"/>
              <a:gd name="connsiteX715" fmla="*/ 3863235 w 5731342"/>
              <a:gd name="connsiteY715" fmla="*/ 1397748 h 3317948"/>
              <a:gd name="connsiteX716" fmla="*/ 3880642 w 5731342"/>
              <a:gd name="connsiteY716" fmla="*/ 1373130 h 3317948"/>
              <a:gd name="connsiteX717" fmla="*/ 5161783 w 5731342"/>
              <a:gd name="connsiteY717" fmla="*/ 1371309 h 3317948"/>
              <a:gd name="connsiteX718" fmla="*/ 5163241 w 5731342"/>
              <a:gd name="connsiteY718" fmla="*/ 1381725 h 3317948"/>
              <a:gd name="connsiteX719" fmla="*/ 5136947 w 5731342"/>
              <a:gd name="connsiteY719" fmla="*/ 1400006 h 3317948"/>
              <a:gd name="connsiteX720" fmla="*/ 5149547 w 5731342"/>
              <a:gd name="connsiteY720" fmla="*/ 1374733 h 3317948"/>
              <a:gd name="connsiteX721" fmla="*/ 5161783 w 5731342"/>
              <a:gd name="connsiteY721" fmla="*/ 1371309 h 3317948"/>
              <a:gd name="connsiteX722" fmla="*/ 5181667 w 5731342"/>
              <a:gd name="connsiteY722" fmla="*/ 1369270 h 3317948"/>
              <a:gd name="connsiteX723" fmla="*/ 5198128 w 5731342"/>
              <a:gd name="connsiteY723" fmla="*/ 1385949 h 3317948"/>
              <a:gd name="connsiteX724" fmla="*/ 5223474 w 5731342"/>
              <a:gd name="connsiteY724" fmla="*/ 1376917 h 3317948"/>
              <a:gd name="connsiteX725" fmla="*/ 5183779 w 5731342"/>
              <a:gd name="connsiteY725" fmla="*/ 1434966 h 3317948"/>
              <a:gd name="connsiteX726" fmla="*/ 5193103 w 5731342"/>
              <a:gd name="connsiteY726" fmla="*/ 1402920 h 3317948"/>
              <a:gd name="connsiteX727" fmla="*/ 5178026 w 5731342"/>
              <a:gd name="connsiteY727" fmla="*/ 1388353 h 3317948"/>
              <a:gd name="connsiteX728" fmla="*/ 5181667 w 5731342"/>
              <a:gd name="connsiteY728" fmla="*/ 1369270 h 3317948"/>
              <a:gd name="connsiteX729" fmla="*/ 4597781 w 5731342"/>
              <a:gd name="connsiteY729" fmla="*/ 1361306 h 3317948"/>
              <a:gd name="connsiteX730" fmla="*/ 4610289 w 5731342"/>
              <a:gd name="connsiteY730" fmla="*/ 1362788 h 3317948"/>
              <a:gd name="connsiteX731" fmla="*/ 4581301 w 5731342"/>
              <a:gd name="connsiteY731" fmla="*/ 1382671 h 3317948"/>
              <a:gd name="connsiteX732" fmla="*/ 4597781 w 5731342"/>
              <a:gd name="connsiteY732" fmla="*/ 1361306 h 3317948"/>
              <a:gd name="connsiteX733" fmla="*/ 4946051 w 5731342"/>
              <a:gd name="connsiteY733" fmla="*/ 1358491 h 3317948"/>
              <a:gd name="connsiteX734" fmla="*/ 4949693 w 5731342"/>
              <a:gd name="connsiteY734" fmla="*/ 1363953 h 3317948"/>
              <a:gd name="connsiteX735" fmla="*/ 4928207 w 5731342"/>
              <a:gd name="connsiteY735" fmla="*/ 1380341 h 3317948"/>
              <a:gd name="connsiteX736" fmla="*/ 4946051 w 5731342"/>
              <a:gd name="connsiteY736" fmla="*/ 1358491 h 3317948"/>
              <a:gd name="connsiteX737" fmla="*/ 4538984 w 5731342"/>
              <a:gd name="connsiteY737" fmla="*/ 1356670 h 3317948"/>
              <a:gd name="connsiteX738" fmla="*/ 4566661 w 5731342"/>
              <a:gd name="connsiteY738" fmla="*/ 1357908 h 3317948"/>
              <a:gd name="connsiteX739" fmla="*/ 4557921 w 5731342"/>
              <a:gd name="connsiteY739" fmla="*/ 1391849 h 3317948"/>
              <a:gd name="connsiteX740" fmla="*/ 4601985 w 5731342"/>
              <a:gd name="connsiteY740" fmla="*/ 1419671 h 3317948"/>
              <a:gd name="connsiteX741" fmla="*/ 4588075 w 5731342"/>
              <a:gd name="connsiteY741" fmla="*/ 1421929 h 3317948"/>
              <a:gd name="connsiteX742" fmla="*/ 4523252 w 5731342"/>
              <a:gd name="connsiteY742" fmla="*/ 1419379 h 3317948"/>
              <a:gd name="connsiteX743" fmla="*/ 4538984 w 5731342"/>
              <a:gd name="connsiteY743" fmla="*/ 1356670 h 3317948"/>
              <a:gd name="connsiteX744" fmla="*/ 4806575 w 5731342"/>
              <a:gd name="connsiteY744" fmla="*/ 1354558 h 3317948"/>
              <a:gd name="connsiteX745" fmla="*/ 4808905 w 5731342"/>
              <a:gd name="connsiteY745" fmla="*/ 1368615 h 3317948"/>
              <a:gd name="connsiteX746" fmla="*/ 4800748 w 5731342"/>
              <a:gd name="connsiteY746" fmla="*/ 1383545 h 3317948"/>
              <a:gd name="connsiteX747" fmla="*/ 4802059 w 5731342"/>
              <a:gd name="connsiteY747" fmla="*/ 1392140 h 3317948"/>
              <a:gd name="connsiteX748" fmla="*/ 4825221 w 5731342"/>
              <a:gd name="connsiteY748" fmla="*/ 1382380 h 3317948"/>
              <a:gd name="connsiteX749" fmla="*/ 4844020 w 5731342"/>
              <a:gd name="connsiteY749" fmla="*/ 1383773 h 3317948"/>
              <a:gd name="connsiteX750" fmla="*/ 4856739 w 5731342"/>
              <a:gd name="connsiteY750" fmla="*/ 1398569 h 3317948"/>
              <a:gd name="connsiteX751" fmla="*/ 4840731 w 5731342"/>
              <a:gd name="connsiteY751" fmla="*/ 1396121 h 3317948"/>
              <a:gd name="connsiteX752" fmla="*/ 4811017 w 5731342"/>
              <a:gd name="connsiteY752" fmla="*/ 1424696 h 3317948"/>
              <a:gd name="connsiteX753" fmla="*/ 4781884 w 5731342"/>
              <a:gd name="connsiteY753" fmla="*/ 1444362 h 3317948"/>
              <a:gd name="connsiteX754" fmla="*/ 4799437 w 5731342"/>
              <a:gd name="connsiteY754" fmla="*/ 1402045 h 3317948"/>
              <a:gd name="connsiteX755" fmla="*/ 4771760 w 5731342"/>
              <a:gd name="connsiteY755" fmla="*/ 1398622 h 3317948"/>
              <a:gd name="connsiteX756" fmla="*/ 4771140 w 5731342"/>
              <a:gd name="connsiteY756" fmla="*/ 1381534 h 3317948"/>
              <a:gd name="connsiteX757" fmla="*/ 4788876 w 5731342"/>
              <a:gd name="connsiteY757" fmla="*/ 1374150 h 3317948"/>
              <a:gd name="connsiteX758" fmla="*/ 4798563 w 5731342"/>
              <a:gd name="connsiteY758" fmla="*/ 1355141 h 3317948"/>
              <a:gd name="connsiteX759" fmla="*/ 4806575 w 5731342"/>
              <a:gd name="connsiteY759" fmla="*/ 1354558 h 3317948"/>
              <a:gd name="connsiteX760" fmla="*/ 4506646 w 5731342"/>
              <a:gd name="connsiteY760" fmla="*/ 1353101 h 3317948"/>
              <a:gd name="connsiteX761" fmla="*/ 4503660 w 5731342"/>
              <a:gd name="connsiteY761" fmla="*/ 1368687 h 3317948"/>
              <a:gd name="connsiteX762" fmla="*/ 4496522 w 5731342"/>
              <a:gd name="connsiteY762" fmla="*/ 1368760 h 3317948"/>
              <a:gd name="connsiteX763" fmla="*/ 4494337 w 5731342"/>
              <a:gd name="connsiteY763" fmla="*/ 1358345 h 3317948"/>
              <a:gd name="connsiteX764" fmla="*/ 4506646 w 5731342"/>
              <a:gd name="connsiteY764" fmla="*/ 1353101 h 3317948"/>
              <a:gd name="connsiteX765" fmla="*/ 4467981 w 5731342"/>
              <a:gd name="connsiteY765" fmla="*/ 1352382 h 3317948"/>
              <a:gd name="connsiteX766" fmla="*/ 4482684 w 5731342"/>
              <a:gd name="connsiteY766" fmla="*/ 1358345 h 3317948"/>
              <a:gd name="connsiteX767" fmla="*/ 4456464 w 5731342"/>
              <a:gd name="connsiteY767" fmla="*/ 1385585 h 3317948"/>
              <a:gd name="connsiteX768" fmla="*/ 4521504 w 5731342"/>
              <a:gd name="connsiteY768" fmla="*/ 1397311 h 3317948"/>
              <a:gd name="connsiteX769" fmla="*/ 4499436 w 5731342"/>
              <a:gd name="connsiteY769" fmla="*/ 1418943 h 3317948"/>
              <a:gd name="connsiteX770" fmla="*/ 4516625 w 5731342"/>
              <a:gd name="connsiteY770" fmla="*/ 1442104 h 3317948"/>
              <a:gd name="connsiteX771" fmla="*/ 4499509 w 5731342"/>
              <a:gd name="connsiteY771" fmla="*/ 1419088 h 3317948"/>
              <a:gd name="connsiteX772" fmla="*/ 4454133 w 5731342"/>
              <a:gd name="connsiteY772" fmla="*/ 1402992 h 3317948"/>
              <a:gd name="connsiteX773" fmla="*/ 4432283 w 5731342"/>
              <a:gd name="connsiteY773" fmla="*/ 1416903 h 3317948"/>
              <a:gd name="connsiteX774" fmla="*/ 4459887 w 5731342"/>
              <a:gd name="connsiteY774" fmla="*/ 1360894 h 3317948"/>
              <a:gd name="connsiteX775" fmla="*/ 4467981 w 5731342"/>
              <a:gd name="connsiteY775" fmla="*/ 1352382 h 3317948"/>
              <a:gd name="connsiteX776" fmla="*/ 4744521 w 5731342"/>
              <a:gd name="connsiteY776" fmla="*/ 1343487 h 3317948"/>
              <a:gd name="connsiteX777" fmla="*/ 4749837 w 5731342"/>
              <a:gd name="connsiteY777" fmla="*/ 1350042 h 3317948"/>
              <a:gd name="connsiteX778" fmla="*/ 4731337 w 5731342"/>
              <a:gd name="connsiteY778" fmla="*/ 1379685 h 3317948"/>
              <a:gd name="connsiteX779" fmla="*/ 4713421 w 5731342"/>
              <a:gd name="connsiteY779" fmla="*/ 1412751 h 3317948"/>
              <a:gd name="connsiteX780" fmla="*/ 4691134 w 5731342"/>
              <a:gd name="connsiteY780" fmla="*/ 1433946 h 3317948"/>
              <a:gd name="connsiteX781" fmla="*/ 4663967 w 5731342"/>
              <a:gd name="connsiteY781" fmla="*/ 1412534 h 3317948"/>
              <a:gd name="connsiteX782" fmla="*/ 4629954 w 5731342"/>
              <a:gd name="connsiteY782" fmla="*/ 1422657 h 3317948"/>
              <a:gd name="connsiteX783" fmla="*/ 4628497 w 5731342"/>
              <a:gd name="connsiteY783" fmla="*/ 1406561 h 3317948"/>
              <a:gd name="connsiteX784" fmla="*/ 4653625 w 5731342"/>
              <a:gd name="connsiteY784" fmla="*/ 1370217 h 3317948"/>
              <a:gd name="connsiteX785" fmla="*/ 4702277 w 5731342"/>
              <a:gd name="connsiteY785" fmla="*/ 1384857 h 3317948"/>
              <a:gd name="connsiteX786" fmla="*/ 4744521 w 5731342"/>
              <a:gd name="connsiteY786" fmla="*/ 1343487 h 3317948"/>
              <a:gd name="connsiteX787" fmla="*/ 4587727 w 5731342"/>
              <a:gd name="connsiteY787" fmla="*/ 1342772 h 3317948"/>
              <a:gd name="connsiteX788" fmla="*/ 4588070 w 5731342"/>
              <a:gd name="connsiteY788" fmla="*/ 1342949 h 3317948"/>
              <a:gd name="connsiteX789" fmla="*/ 4587565 w 5731342"/>
              <a:gd name="connsiteY789" fmla="*/ 1343269 h 3317948"/>
              <a:gd name="connsiteX790" fmla="*/ 4587541 w 5731342"/>
              <a:gd name="connsiteY790" fmla="*/ 1343162 h 3317948"/>
              <a:gd name="connsiteX791" fmla="*/ 4587419 w 5731342"/>
              <a:gd name="connsiteY791" fmla="*/ 1342613 h 3317948"/>
              <a:gd name="connsiteX792" fmla="*/ 4587541 w 5731342"/>
              <a:gd name="connsiteY792" fmla="*/ 1343162 h 3317948"/>
              <a:gd name="connsiteX793" fmla="*/ 4587491 w 5731342"/>
              <a:gd name="connsiteY793" fmla="*/ 1343269 h 3317948"/>
              <a:gd name="connsiteX794" fmla="*/ 4268991 w 5731342"/>
              <a:gd name="connsiteY794" fmla="*/ 1336277 h 3317948"/>
              <a:gd name="connsiteX795" fmla="*/ 4241896 w 5731342"/>
              <a:gd name="connsiteY795" fmla="*/ 1361695 h 3317948"/>
              <a:gd name="connsiteX796" fmla="*/ 4268991 w 5731342"/>
              <a:gd name="connsiteY796" fmla="*/ 1336277 h 3317948"/>
              <a:gd name="connsiteX797" fmla="*/ 5100093 w 5731342"/>
              <a:gd name="connsiteY797" fmla="*/ 1335621 h 3317948"/>
              <a:gd name="connsiteX798" fmla="*/ 5079773 w 5731342"/>
              <a:gd name="connsiteY798" fmla="*/ 1372839 h 3317948"/>
              <a:gd name="connsiteX799" fmla="*/ 5066881 w 5731342"/>
              <a:gd name="connsiteY799" fmla="*/ 1370217 h 3317948"/>
              <a:gd name="connsiteX800" fmla="*/ 5086692 w 5731342"/>
              <a:gd name="connsiteY800" fmla="*/ 1335913 h 3317948"/>
              <a:gd name="connsiteX801" fmla="*/ 5100093 w 5731342"/>
              <a:gd name="connsiteY801" fmla="*/ 1335621 h 3317948"/>
              <a:gd name="connsiteX802" fmla="*/ 4686837 w 5731342"/>
              <a:gd name="connsiteY802" fmla="*/ 1334456 h 3317948"/>
              <a:gd name="connsiteX803" fmla="*/ 4672853 w 5731342"/>
              <a:gd name="connsiteY803" fmla="*/ 1356524 h 3317948"/>
              <a:gd name="connsiteX804" fmla="*/ 4666735 w 5731342"/>
              <a:gd name="connsiteY804" fmla="*/ 1355359 h 3317948"/>
              <a:gd name="connsiteX805" fmla="*/ 4665132 w 5731342"/>
              <a:gd name="connsiteY805" fmla="*/ 1336058 h 3317948"/>
              <a:gd name="connsiteX806" fmla="*/ 4686837 w 5731342"/>
              <a:gd name="connsiteY806" fmla="*/ 1334456 h 3317948"/>
              <a:gd name="connsiteX807" fmla="*/ 4752313 w 5731342"/>
              <a:gd name="connsiteY807" fmla="*/ 1319962 h 3317948"/>
              <a:gd name="connsiteX808" fmla="*/ 4790551 w 5731342"/>
              <a:gd name="connsiteY808" fmla="*/ 1322219 h 3317948"/>
              <a:gd name="connsiteX809" fmla="*/ 4800019 w 5731342"/>
              <a:gd name="connsiteY809" fmla="*/ 1342759 h 3317948"/>
              <a:gd name="connsiteX810" fmla="*/ 4827551 w 5731342"/>
              <a:gd name="connsiteY810" fmla="*/ 1327828 h 3317948"/>
              <a:gd name="connsiteX811" fmla="*/ 4806720 w 5731342"/>
              <a:gd name="connsiteY811" fmla="*/ 1354485 h 3317948"/>
              <a:gd name="connsiteX812" fmla="*/ 4798635 w 5731342"/>
              <a:gd name="connsiteY812" fmla="*/ 1355067 h 3317948"/>
              <a:gd name="connsiteX813" fmla="*/ 4774491 w 5731342"/>
              <a:gd name="connsiteY813" fmla="*/ 1356797 h 3317948"/>
              <a:gd name="connsiteX814" fmla="*/ 4771134 w 5731342"/>
              <a:gd name="connsiteY814" fmla="*/ 1381365 h 3317948"/>
              <a:gd name="connsiteX815" fmla="*/ 4771129 w 5731342"/>
              <a:gd name="connsiteY815" fmla="*/ 1381233 h 3317948"/>
              <a:gd name="connsiteX816" fmla="*/ 4771177 w 5731342"/>
              <a:gd name="connsiteY816" fmla="*/ 1380559 h 3317948"/>
              <a:gd name="connsiteX817" fmla="*/ 4771107 w 5731342"/>
              <a:gd name="connsiteY817" fmla="*/ 1380604 h 3317948"/>
              <a:gd name="connsiteX818" fmla="*/ 4771105 w 5731342"/>
              <a:gd name="connsiteY818" fmla="*/ 1380559 h 3317948"/>
              <a:gd name="connsiteX819" fmla="*/ 4771102 w 5731342"/>
              <a:gd name="connsiteY819" fmla="*/ 1380607 h 3317948"/>
              <a:gd name="connsiteX820" fmla="*/ 4744447 w 5731342"/>
              <a:gd name="connsiteY820" fmla="*/ 1397529 h 3317948"/>
              <a:gd name="connsiteX821" fmla="*/ 4741389 w 5731342"/>
              <a:gd name="connsiteY821" fmla="*/ 1394033 h 3317948"/>
              <a:gd name="connsiteX822" fmla="*/ 4766006 w 5731342"/>
              <a:gd name="connsiteY822" fmla="*/ 1343123 h 3317948"/>
              <a:gd name="connsiteX823" fmla="*/ 4752313 w 5731342"/>
              <a:gd name="connsiteY823" fmla="*/ 1319962 h 3317948"/>
              <a:gd name="connsiteX824" fmla="*/ 4875767 w 5731342"/>
              <a:gd name="connsiteY824" fmla="*/ 1307216 h 3317948"/>
              <a:gd name="connsiteX825" fmla="*/ 4864041 w 5731342"/>
              <a:gd name="connsiteY825" fmla="*/ 1341011 h 3317948"/>
              <a:gd name="connsiteX826" fmla="*/ 4851295 w 5731342"/>
              <a:gd name="connsiteY826" fmla="*/ 1355286 h 3317948"/>
              <a:gd name="connsiteX827" fmla="*/ 4844375 w 5731342"/>
              <a:gd name="connsiteY827" fmla="*/ 1348513 h 3317948"/>
              <a:gd name="connsiteX828" fmla="*/ 4875767 w 5731342"/>
              <a:gd name="connsiteY828" fmla="*/ 1307216 h 3317948"/>
              <a:gd name="connsiteX829" fmla="*/ 4699437 w 5731342"/>
              <a:gd name="connsiteY829" fmla="*/ 1307071 h 3317948"/>
              <a:gd name="connsiteX830" fmla="*/ 4698563 w 5731342"/>
              <a:gd name="connsiteY830" fmla="*/ 1327682 h 3317948"/>
              <a:gd name="connsiteX831" fmla="*/ 4693464 w 5731342"/>
              <a:gd name="connsiteY831" fmla="*/ 1329795 h 3317948"/>
              <a:gd name="connsiteX832" fmla="*/ 4681665 w 5731342"/>
              <a:gd name="connsiteY832" fmla="*/ 1315519 h 3317948"/>
              <a:gd name="connsiteX833" fmla="*/ 4699437 w 5731342"/>
              <a:gd name="connsiteY833" fmla="*/ 1307071 h 3317948"/>
              <a:gd name="connsiteX834" fmla="*/ 4629007 w 5731342"/>
              <a:gd name="connsiteY834" fmla="*/ 1299277 h 3317948"/>
              <a:gd name="connsiteX835" fmla="*/ 4624783 w 5731342"/>
              <a:gd name="connsiteY835" fmla="*/ 1345308 h 3317948"/>
              <a:gd name="connsiteX836" fmla="*/ 4605718 w 5731342"/>
              <a:gd name="connsiteY836" fmla="*/ 1352045 h 3317948"/>
              <a:gd name="connsiteX837" fmla="*/ 4588070 w 5731342"/>
              <a:gd name="connsiteY837" fmla="*/ 1342949 h 3317948"/>
              <a:gd name="connsiteX838" fmla="*/ 4613448 w 5731342"/>
              <a:gd name="connsiteY838" fmla="*/ 1326844 h 3317948"/>
              <a:gd name="connsiteX839" fmla="*/ 4629007 w 5731342"/>
              <a:gd name="connsiteY839" fmla="*/ 1299277 h 3317948"/>
              <a:gd name="connsiteX840" fmla="*/ 4764113 w 5731342"/>
              <a:gd name="connsiteY840" fmla="*/ 1293086 h 3317948"/>
              <a:gd name="connsiteX841" fmla="*/ 4775911 w 5731342"/>
              <a:gd name="connsiteY841" fmla="*/ 1296364 h 3317948"/>
              <a:gd name="connsiteX842" fmla="*/ 4779480 w 5731342"/>
              <a:gd name="connsiteY842" fmla="*/ 1305759 h 3317948"/>
              <a:gd name="connsiteX843" fmla="*/ 4770085 w 5731342"/>
              <a:gd name="connsiteY843" fmla="*/ 1309619 h 3317948"/>
              <a:gd name="connsiteX844" fmla="*/ 4764113 w 5731342"/>
              <a:gd name="connsiteY844" fmla="*/ 1301389 h 3317948"/>
              <a:gd name="connsiteX845" fmla="*/ 4764113 w 5731342"/>
              <a:gd name="connsiteY845" fmla="*/ 1293086 h 3317948"/>
              <a:gd name="connsiteX846" fmla="*/ 4613421 w 5731342"/>
              <a:gd name="connsiteY846" fmla="*/ 1292285 h 3317948"/>
              <a:gd name="connsiteX847" fmla="*/ 4596742 w 5731342"/>
              <a:gd name="connsiteY847" fmla="*/ 1323749 h 3317948"/>
              <a:gd name="connsiteX848" fmla="*/ 4587727 w 5731342"/>
              <a:gd name="connsiteY848" fmla="*/ 1342772 h 3317948"/>
              <a:gd name="connsiteX849" fmla="*/ 4587419 w 5731342"/>
              <a:gd name="connsiteY849" fmla="*/ 1342613 h 3317948"/>
              <a:gd name="connsiteX850" fmla="*/ 4572197 w 5731342"/>
              <a:gd name="connsiteY850" fmla="*/ 1347930 h 3317948"/>
              <a:gd name="connsiteX851" fmla="*/ 4536509 w 5731342"/>
              <a:gd name="connsiteY851" fmla="*/ 1342613 h 3317948"/>
              <a:gd name="connsiteX852" fmla="*/ 4561345 w 5731342"/>
              <a:gd name="connsiteY852" fmla="*/ 1300005 h 3317948"/>
              <a:gd name="connsiteX853" fmla="*/ 4579115 w 5731342"/>
              <a:gd name="connsiteY853" fmla="*/ 1298403 h 3317948"/>
              <a:gd name="connsiteX854" fmla="*/ 4568991 w 5731342"/>
              <a:gd name="connsiteY854" fmla="*/ 1322875 h 3317948"/>
              <a:gd name="connsiteX855" fmla="*/ 4613421 w 5731342"/>
              <a:gd name="connsiteY855" fmla="*/ 1292285 h 3317948"/>
              <a:gd name="connsiteX856" fmla="*/ 4743428 w 5731342"/>
              <a:gd name="connsiteY856" fmla="*/ 1291557 h 3317948"/>
              <a:gd name="connsiteX857" fmla="*/ 4743137 w 5731342"/>
              <a:gd name="connsiteY857" fmla="*/ 1299277 h 3317948"/>
              <a:gd name="connsiteX858" fmla="*/ 4733231 w 5731342"/>
              <a:gd name="connsiteY858" fmla="*/ 1301827 h 3317948"/>
              <a:gd name="connsiteX859" fmla="*/ 4732649 w 5731342"/>
              <a:gd name="connsiteY859" fmla="*/ 1291630 h 3317948"/>
              <a:gd name="connsiteX860" fmla="*/ 4743428 w 5731342"/>
              <a:gd name="connsiteY860" fmla="*/ 1291557 h 3317948"/>
              <a:gd name="connsiteX861" fmla="*/ 4404351 w 5731342"/>
              <a:gd name="connsiteY861" fmla="*/ 1265382 h 3317948"/>
              <a:gd name="connsiteX862" fmla="*/ 4390550 w 5731342"/>
              <a:gd name="connsiteY862" fmla="*/ 1271382 h 3317948"/>
              <a:gd name="connsiteX863" fmla="*/ 4417279 w 5731342"/>
              <a:gd name="connsiteY863" fmla="*/ 1272111 h 3317948"/>
              <a:gd name="connsiteX864" fmla="*/ 4404351 w 5731342"/>
              <a:gd name="connsiteY864" fmla="*/ 1265382 h 3317948"/>
              <a:gd name="connsiteX865" fmla="*/ 4529807 w 5731342"/>
              <a:gd name="connsiteY865" fmla="*/ 1262278 h 3317948"/>
              <a:gd name="connsiteX866" fmla="*/ 4513420 w 5731342"/>
              <a:gd name="connsiteY866" fmla="*/ 1274878 h 3317948"/>
              <a:gd name="connsiteX867" fmla="*/ 4529807 w 5731342"/>
              <a:gd name="connsiteY867" fmla="*/ 1262278 h 3317948"/>
              <a:gd name="connsiteX868" fmla="*/ 4902351 w 5731342"/>
              <a:gd name="connsiteY868" fmla="*/ 1246691 h 3317948"/>
              <a:gd name="connsiteX869" fmla="*/ 4902569 w 5731342"/>
              <a:gd name="connsiteY869" fmla="*/ 1253974 h 3317948"/>
              <a:gd name="connsiteX870" fmla="*/ 4885454 w 5731342"/>
              <a:gd name="connsiteY870" fmla="*/ 1252081 h 3317948"/>
              <a:gd name="connsiteX871" fmla="*/ 4885599 w 5731342"/>
              <a:gd name="connsiteY871" fmla="*/ 1247565 h 3317948"/>
              <a:gd name="connsiteX872" fmla="*/ 4902351 w 5731342"/>
              <a:gd name="connsiteY872" fmla="*/ 1246691 h 3317948"/>
              <a:gd name="connsiteX873" fmla="*/ 4843429 w 5731342"/>
              <a:gd name="connsiteY873" fmla="*/ 1235912 h 3317948"/>
              <a:gd name="connsiteX874" fmla="*/ 4840223 w 5731342"/>
              <a:gd name="connsiteY874" fmla="*/ 1244798 h 3317948"/>
              <a:gd name="connsiteX875" fmla="*/ 4833815 w 5731342"/>
              <a:gd name="connsiteY875" fmla="*/ 1243341 h 3317948"/>
              <a:gd name="connsiteX876" fmla="*/ 4834835 w 5731342"/>
              <a:gd name="connsiteY876" fmla="*/ 1238534 h 3317948"/>
              <a:gd name="connsiteX877" fmla="*/ 4843429 w 5731342"/>
              <a:gd name="connsiteY877" fmla="*/ 1235912 h 3317948"/>
              <a:gd name="connsiteX878" fmla="*/ 4267571 w 5731342"/>
              <a:gd name="connsiteY878" fmla="*/ 1212951 h 3317948"/>
              <a:gd name="connsiteX879" fmla="*/ 4279333 w 5731342"/>
              <a:gd name="connsiteY879" fmla="*/ 1215737 h 3317948"/>
              <a:gd name="connsiteX880" fmla="*/ 4262144 w 5731342"/>
              <a:gd name="connsiteY880" fmla="*/ 1222729 h 3317948"/>
              <a:gd name="connsiteX881" fmla="*/ 4267571 w 5731342"/>
              <a:gd name="connsiteY881" fmla="*/ 1212951 h 3317948"/>
              <a:gd name="connsiteX882" fmla="*/ 4648102 w 5731342"/>
              <a:gd name="connsiteY882" fmla="*/ 1204402 h 3317948"/>
              <a:gd name="connsiteX883" fmla="*/ 4669138 w 5731342"/>
              <a:gd name="connsiteY883" fmla="*/ 1206269 h 3317948"/>
              <a:gd name="connsiteX884" fmla="*/ 4623326 w 5731342"/>
              <a:gd name="connsiteY884" fmla="*/ 1212605 h 3317948"/>
              <a:gd name="connsiteX885" fmla="*/ 4648102 w 5731342"/>
              <a:gd name="connsiteY885" fmla="*/ 1204402 h 3317948"/>
              <a:gd name="connsiteX886" fmla="*/ 4571240 w 5731342"/>
              <a:gd name="connsiteY886" fmla="*/ 1195307 h 3317948"/>
              <a:gd name="connsiteX887" fmla="*/ 4587419 w 5731342"/>
              <a:gd name="connsiteY887" fmla="*/ 1197602 h 3317948"/>
              <a:gd name="connsiteX888" fmla="*/ 4563311 w 5731342"/>
              <a:gd name="connsiteY888" fmla="*/ 1208090 h 3317948"/>
              <a:gd name="connsiteX889" fmla="*/ 4571240 w 5731342"/>
              <a:gd name="connsiteY889" fmla="*/ 1195307 h 3317948"/>
              <a:gd name="connsiteX890" fmla="*/ 4132501 w 5731342"/>
              <a:gd name="connsiteY890" fmla="*/ 1189590 h 3317948"/>
              <a:gd name="connsiteX891" fmla="*/ 4106499 w 5731342"/>
              <a:gd name="connsiteY891" fmla="*/ 1211804 h 3317948"/>
              <a:gd name="connsiteX892" fmla="*/ 4125071 w 5731342"/>
              <a:gd name="connsiteY892" fmla="*/ 1230304 h 3317948"/>
              <a:gd name="connsiteX893" fmla="*/ 4150272 w 5731342"/>
              <a:gd name="connsiteY893" fmla="*/ 1203210 h 3317948"/>
              <a:gd name="connsiteX894" fmla="*/ 4132501 w 5731342"/>
              <a:gd name="connsiteY894" fmla="*/ 1189590 h 3317948"/>
              <a:gd name="connsiteX895" fmla="*/ 4090549 w 5731342"/>
              <a:gd name="connsiteY895" fmla="*/ 1176626 h 3317948"/>
              <a:gd name="connsiteX896" fmla="*/ 4076346 w 5731342"/>
              <a:gd name="connsiteY896" fmla="*/ 1185074 h 3317948"/>
              <a:gd name="connsiteX897" fmla="*/ 4069063 w 5731342"/>
              <a:gd name="connsiteY897" fmla="*/ 1202408 h 3317948"/>
              <a:gd name="connsiteX898" fmla="*/ 4036871 w 5731342"/>
              <a:gd name="connsiteY898" fmla="*/ 1212678 h 3317948"/>
              <a:gd name="connsiteX899" fmla="*/ 4086324 w 5731342"/>
              <a:gd name="connsiteY899" fmla="*/ 1212022 h 3317948"/>
              <a:gd name="connsiteX900" fmla="*/ 4090039 w 5731342"/>
              <a:gd name="connsiteY900" fmla="*/ 1208672 h 3317948"/>
              <a:gd name="connsiteX901" fmla="*/ 4081736 w 5731342"/>
              <a:gd name="connsiteY901" fmla="*/ 1198476 h 3317948"/>
              <a:gd name="connsiteX902" fmla="*/ 4112617 w 5731342"/>
              <a:gd name="connsiteY902" fmla="*/ 1188206 h 3317948"/>
              <a:gd name="connsiteX903" fmla="*/ 4131117 w 5731342"/>
              <a:gd name="connsiteY903" fmla="*/ 1180632 h 3317948"/>
              <a:gd name="connsiteX904" fmla="*/ 4090549 w 5731342"/>
              <a:gd name="connsiteY904" fmla="*/ 1176626 h 3317948"/>
              <a:gd name="connsiteX905" fmla="*/ 4061779 w 5731342"/>
              <a:gd name="connsiteY905" fmla="*/ 1172401 h 3317948"/>
              <a:gd name="connsiteX906" fmla="*/ 4049907 w 5731342"/>
              <a:gd name="connsiteY906" fmla="*/ 1175897 h 3317948"/>
              <a:gd name="connsiteX907" fmla="*/ 4051073 w 5731342"/>
              <a:gd name="connsiteY907" fmla="*/ 1188060 h 3317948"/>
              <a:gd name="connsiteX908" fmla="*/ 4060541 w 5731342"/>
              <a:gd name="connsiteY908" fmla="*/ 1184856 h 3317948"/>
              <a:gd name="connsiteX909" fmla="*/ 4061779 w 5731342"/>
              <a:gd name="connsiteY909" fmla="*/ 1172401 h 3317948"/>
              <a:gd name="connsiteX910" fmla="*/ 3928858 w 5731342"/>
              <a:gd name="connsiteY910" fmla="*/ 1171236 h 3317948"/>
              <a:gd name="connsiteX911" fmla="*/ 3928348 w 5731342"/>
              <a:gd name="connsiteY911" fmla="*/ 1175679 h 3317948"/>
              <a:gd name="connsiteX912" fmla="*/ 3943061 w 5731342"/>
              <a:gd name="connsiteY912" fmla="*/ 1183836 h 3317948"/>
              <a:gd name="connsiteX913" fmla="*/ 3938326 w 5731342"/>
              <a:gd name="connsiteY913" fmla="*/ 1205176 h 3317948"/>
              <a:gd name="connsiteX914" fmla="*/ 3943352 w 5731342"/>
              <a:gd name="connsiteY914" fmla="*/ 1208090 h 3317948"/>
              <a:gd name="connsiteX915" fmla="*/ 3977292 w 5731342"/>
              <a:gd name="connsiteY915" fmla="*/ 1171673 h 3317948"/>
              <a:gd name="connsiteX916" fmla="*/ 3928858 w 5731342"/>
              <a:gd name="connsiteY916" fmla="*/ 1171236 h 3317948"/>
              <a:gd name="connsiteX917" fmla="*/ 3998778 w 5731342"/>
              <a:gd name="connsiteY917" fmla="*/ 1170362 h 3317948"/>
              <a:gd name="connsiteX918" fmla="*/ 3968479 w 5731342"/>
              <a:gd name="connsiteY918" fmla="*/ 1203720 h 3317948"/>
              <a:gd name="connsiteX919" fmla="*/ 3998778 w 5731342"/>
              <a:gd name="connsiteY919" fmla="*/ 1170362 h 3317948"/>
              <a:gd name="connsiteX920" fmla="*/ 3867418 w 5731342"/>
              <a:gd name="connsiteY920" fmla="*/ 1170346 h 3317948"/>
              <a:gd name="connsiteX921" fmla="*/ 3860832 w 5731342"/>
              <a:gd name="connsiteY921" fmla="*/ 1189663 h 3317948"/>
              <a:gd name="connsiteX922" fmla="*/ 3879113 w 5731342"/>
              <a:gd name="connsiteY922" fmla="*/ 1170944 h 3317948"/>
              <a:gd name="connsiteX923" fmla="*/ 3867418 w 5731342"/>
              <a:gd name="connsiteY923" fmla="*/ 1170346 h 3317948"/>
              <a:gd name="connsiteX924" fmla="*/ 3743132 w 5731342"/>
              <a:gd name="connsiteY924" fmla="*/ 1156014 h 3317948"/>
              <a:gd name="connsiteX925" fmla="*/ 3719243 w 5731342"/>
              <a:gd name="connsiteY925" fmla="*/ 1189663 h 3317948"/>
              <a:gd name="connsiteX926" fmla="*/ 3743132 w 5731342"/>
              <a:gd name="connsiteY926" fmla="*/ 1156014 h 3317948"/>
              <a:gd name="connsiteX927" fmla="*/ 3536969 w 5731342"/>
              <a:gd name="connsiteY927" fmla="*/ 1152454 h 3317948"/>
              <a:gd name="connsiteX928" fmla="*/ 3487415 w 5731342"/>
              <a:gd name="connsiteY928" fmla="*/ 1161258 h 3317948"/>
              <a:gd name="connsiteX929" fmla="*/ 3568769 w 5731342"/>
              <a:gd name="connsiteY929" fmla="*/ 1172110 h 3317948"/>
              <a:gd name="connsiteX930" fmla="*/ 3536969 w 5731342"/>
              <a:gd name="connsiteY930" fmla="*/ 1152454 h 3317948"/>
              <a:gd name="connsiteX931" fmla="*/ 4255371 w 5731342"/>
              <a:gd name="connsiteY931" fmla="*/ 1129283 h 3317948"/>
              <a:gd name="connsiteX932" fmla="*/ 4292735 w 5731342"/>
              <a:gd name="connsiteY932" fmla="*/ 1133071 h 3317948"/>
              <a:gd name="connsiteX933" fmla="*/ 4255371 w 5731342"/>
              <a:gd name="connsiteY933" fmla="*/ 1129283 h 3317948"/>
              <a:gd name="connsiteX934" fmla="*/ 3810786 w 5731342"/>
              <a:gd name="connsiteY934" fmla="*/ 1085492 h 3317948"/>
              <a:gd name="connsiteX935" fmla="*/ 3803511 w 5731342"/>
              <a:gd name="connsiteY935" fmla="*/ 1099567 h 3317948"/>
              <a:gd name="connsiteX936" fmla="*/ 3823541 w 5731342"/>
              <a:gd name="connsiteY936" fmla="*/ 1094469 h 3317948"/>
              <a:gd name="connsiteX937" fmla="*/ 3821939 w 5731342"/>
              <a:gd name="connsiteY937" fmla="*/ 1086385 h 3317948"/>
              <a:gd name="connsiteX938" fmla="*/ 3810786 w 5731342"/>
              <a:gd name="connsiteY938" fmla="*/ 1085492 h 3317948"/>
              <a:gd name="connsiteX939" fmla="*/ 3761305 w 5731342"/>
              <a:gd name="connsiteY939" fmla="*/ 1082525 h 3317948"/>
              <a:gd name="connsiteX940" fmla="*/ 3742478 w 5731342"/>
              <a:gd name="connsiteY940" fmla="*/ 1094761 h 3317948"/>
              <a:gd name="connsiteX941" fmla="*/ 3782609 w 5731342"/>
              <a:gd name="connsiteY941" fmla="*/ 1093231 h 3317948"/>
              <a:gd name="connsiteX942" fmla="*/ 3781661 w 5731342"/>
              <a:gd name="connsiteY942" fmla="*/ 1084273 h 3317948"/>
              <a:gd name="connsiteX943" fmla="*/ 3761305 w 5731342"/>
              <a:gd name="connsiteY943" fmla="*/ 1082525 h 3317948"/>
              <a:gd name="connsiteX944" fmla="*/ 4081700 w 5731342"/>
              <a:gd name="connsiteY944" fmla="*/ 1078097 h 3317948"/>
              <a:gd name="connsiteX945" fmla="*/ 4104897 w 5731342"/>
              <a:gd name="connsiteY945" fmla="*/ 1092721 h 3317948"/>
              <a:gd name="connsiteX946" fmla="*/ 4060031 w 5731342"/>
              <a:gd name="connsiteY946" fmla="*/ 1090463 h 3317948"/>
              <a:gd name="connsiteX947" fmla="*/ 4059231 w 5731342"/>
              <a:gd name="connsiteY947" fmla="*/ 1085729 h 3317948"/>
              <a:gd name="connsiteX948" fmla="*/ 4081853 w 5731342"/>
              <a:gd name="connsiteY948" fmla="*/ 1077910 h 3317948"/>
              <a:gd name="connsiteX949" fmla="*/ 4081881 w 5731342"/>
              <a:gd name="connsiteY949" fmla="*/ 1077936 h 3317948"/>
              <a:gd name="connsiteX950" fmla="*/ 4082173 w 5731342"/>
              <a:gd name="connsiteY950" fmla="*/ 1077936 h 3317948"/>
              <a:gd name="connsiteX951" fmla="*/ 4081700 w 5731342"/>
              <a:gd name="connsiteY951" fmla="*/ 1078097 h 3317948"/>
              <a:gd name="connsiteX952" fmla="*/ 4081445 w 5731342"/>
              <a:gd name="connsiteY952" fmla="*/ 1077936 h 3317948"/>
              <a:gd name="connsiteX953" fmla="*/ 4081081 w 5731342"/>
              <a:gd name="connsiteY953" fmla="*/ 1077936 h 3317948"/>
              <a:gd name="connsiteX954" fmla="*/ 3543861 w 5731342"/>
              <a:gd name="connsiteY954" fmla="*/ 1075605 h 3317948"/>
              <a:gd name="connsiteX955" fmla="*/ 3543933 w 5731342"/>
              <a:gd name="connsiteY955" fmla="*/ 1085074 h 3317948"/>
              <a:gd name="connsiteX956" fmla="*/ 3590911 w 5731342"/>
              <a:gd name="connsiteY956" fmla="*/ 1085147 h 3317948"/>
              <a:gd name="connsiteX957" fmla="*/ 3591129 w 5731342"/>
              <a:gd name="connsiteY957" fmla="*/ 1078956 h 3317948"/>
              <a:gd name="connsiteX958" fmla="*/ 3543861 w 5731342"/>
              <a:gd name="connsiteY958" fmla="*/ 1075605 h 3317948"/>
              <a:gd name="connsiteX959" fmla="*/ 4001275 w 5731342"/>
              <a:gd name="connsiteY959" fmla="*/ 1074201 h 3317948"/>
              <a:gd name="connsiteX960" fmla="*/ 4014802 w 5731342"/>
              <a:gd name="connsiteY960" fmla="*/ 1081068 h 3317948"/>
              <a:gd name="connsiteX961" fmla="*/ 3990548 w 5731342"/>
              <a:gd name="connsiteY961" fmla="*/ 1093231 h 3317948"/>
              <a:gd name="connsiteX962" fmla="*/ 3986979 w 5731342"/>
              <a:gd name="connsiteY962" fmla="*/ 1088497 h 3317948"/>
              <a:gd name="connsiteX963" fmla="*/ 4000459 w 5731342"/>
              <a:gd name="connsiteY963" fmla="*/ 1073787 h 3317948"/>
              <a:gd name="connsiteX964" fmla="*/ 4000517 w 5731342"/>
              <a:gd name="connsiteY964" fmla="*/ 1073816 h 3317948"/>
              <a:gd name="connsiteX965" fmla="*/ 4000090 w 5731342"/>
              <a:gd name="connsiteY965" fmla="*/ 1073857 h 3317948"/>
              <a:gd name="connsiteX966" fmla="*/ 4001781 w 5731342"/>
              <a:gd name="connsiteY966" fmla="*/ 1073695 h 3317948"/>
              <a:gd name="connsiteX967" fmla="*/ 4001275 w 5731342"/>
              <a:gd name="connsiteY967" fmla="*/ 1074201 h 3317948"/>
              <a:gd name="connsiteX968" fmla="*/ 4000517 w 5731342"/>
              <a:gd name="connsiteY968" fmla="*/ 1073816 h 3317948"/>
              <a:gd name="connsiteX969" fmla="*/ 4001609 w 5731342"/>
              <a:gd name="connsiteY969" fmla="*/ 1073565 h 3317948"/>
              <a:gd name="connsiteX970" fmla="*/ 4001619 w 5731342"/>
              <a:gd name="connsiteY970" fmla="*/ 1073566 h 3317948"/>
              <a:gd name="connsiteX971" fmla="*/ 4000459 w 5731342"/>
              <a:gd name="connsiteY971" fmla="*/ 1073787 h 3317948"/>
              <a:gd name="connsiteX972" fmla="*/ 4000454 w 5731342"/>
              <a:gd name="connsiteY972" fmla="*/ 1073785 h 3317948"/>
              <a:gd name="connsiteX973" fmla="*/ 4157119 w 5731342"/>
              <a:gd name="connsiteY973" fmla="*/ 1070216 h 3317948"/>
              <a:gd name="connsiteX974" fmla="*/ 4209558 w 5731342"/>
              <a:gd name="connsiteY974" fmla="*/ 1081141 h 3317948"/>
              <a:gd name="connsiteX975" fmla="*/ 4156390 w 5731342"/>
              <a:gd name="connsiteY975" fmla="*/ 1077062 h 3317948"/>
              <a:gd name="connsiteX976" fmla="*/ 4157119 w 5731342"/>
              <a:gd name="connsiteY976" fmla="*/ 1070216 h 3317948"/>
              <a:gd name="connsiteX977" fmla="*/ 4142427 w 5731342"/>
              <a:gd name="connsiteY977" fmla="*/ 1022649 h 3317948"/>
              <a:gd name="connsiteX978" fmla="*/ 4142479 w 5731342"/>
              <a:gd name="connsiteY978" fmla="*/ 1022655 h 3317948"/>
              <a:gd name="connsiteX979" fmla="*/ 4142125 w 5731342"/>
              <a:gd name="connsiteY979" fmla="*/ 1023111 h 3317948"/>
              <a:gd name="connsiteX980" fmla="*/ 4141969 w 5731342"/>
              <a:gd name="connsiteY980" fmla="*/ 1023238 h 3317948"/>
              <a:gd name="connsiteX981" fmla="*/ 4142479 w 5731342"/>
              <a:gd name="connsiteY981" fmla="*/ 1022583 h 3317948"/>
              <a:gd name="connsiteX982" fmla="*/ 4142427 w 5731342"/>
              <a:gd name="connsiteY982" fmla="*/ 1022649 h 3317948"/>
              <a:gd name="connsiteX983" fmla="*/ 4142387 w 5731342"/>
              <a:gd name="connsiteY983" fmla="*/ 1022645 h 3317948"/>
              <a:gd name="connsiteX984" fmla="*/ 4141706 w 5731342"/>
              <a:gd name="connsiteY984" fmla="*/ 1022567 h 3317948"/>
              <a:gd name="connsiteX985" fmla="*/ 4142387 w 5731342"/>
              <a:gd name="connsiteY985" fmla="*/ 1022645 h 3317948"/>
              <a:gd name="connsiteX986" fmla="*/ 4141859 w 5731342"/>
              <a:gd name="connsiteY986" fmla="*/ 1023000 h 3317948"/>
              <a:gd name="connsiteX987" fmla="*/ 4032109 w 5731342"/>
              <a:gd name="connsiteY987" fmla="*/ 1016528 h 3317948"/>
              <a:gd name="connsiteX988" fmla="*/ 4005770 w 5731342"/>
              <a:gd name="connsiteY988" fmla="*/ 1036639 h 3317948"/>
              <a:gd name="connsiteX989" fmla="*/ 4034249 w 5731342"/>
              <a:gd name="connsiteY989" fmla="*/ 1039990 h 3317948"/>
              <a:gd name="connsiteX990" fmla="*/ 4034831 w 5731342"/>
              <a:gd name="connsiteY990" fmla="*/ 1059728 h 3317948"/>
              <a:gd name="connsiteX991" fmla="*/ 4040658 w 5731342"/>
              <a:gd name="connsiteY991" fmla="*/ 1060966 h 3317948"/>
              <a:gd name="connsiteX992" fmla="*/ 4060031 w 5731342"/>
              <a:gd name="connsiteY992" fmla="*/ 1019524 h 3317948"/>
              <a:gd name="connsiteX993" fmla="*/ 4032109 w 5731342"/>
              <a:gd name="connsiteY993" fmla="*/ 1016528 h 3317948"/>
              <a:gd name="connsiteX994" fmla="*/ 4150676 w 5731342"/>
              <a:gd name="connsiteY994" fmla="*/ 1016138 h 3317948"/>
              <a:gd name="connsiteX995" fmla="*/ 4172195 w 5731342"/>
              <a:gd name="connsiteY995" fmla="*/ 1021781 h 3317948"/>
              <a:gd name="connsiteX996" fmla="*/ 4124417 w 5731342"/>
              <a:gd name="connsiteY996" fmla="*/ 1034746 h 3317948"/>
              <a:gd name="connsiteX997" fmla="*/ 4141859 w 5731342"/>
              <a:gd name="connsiteY997" fmla="*/ 1023000 h 3317948"/>
              <a:gd name="connsiteX998" fmla="*/ 4141969 w 5731342"/>
              <a:gd name="connsiteY998" fmla="*/ 1023311 h 3317948"/>
              <a:gd name="connsiteX999" fmla="*/ 4142125 w 5731342"/>
              <a:gd name="connsiteY999" fmla="*/ 1023111 h 3317948"/>
              <a:gd name="connsiteX1000" fmla="*/ 3996447 w 5731342"/>
              <a:gd name="connsiteY1000" fmla="*/ 1012532 h 3317948"/>
              <a:gd name="connsiteX1001" fmla="*/ 3987561 w 5731342"/>
              <a:gd name="connsiteY1001" fmla="*/ 1035839 h 3317948"/>
              <a:gd name="connsiteX1002" fmla="*/ 3996447 w 5731342"/>
              <a:gd name="connsiteY1002" fmla="*/ 1012532 h 3317948"/>
              <a:gd name="connsiteX1003" fmla="*/ 4094700 w 5731342"/>
              <a:gd name="connsiteY1003" fmla="*/ 1012095 h 3317948"/>
              <a:gd name="connsiteX1004" fmla="*/ 4094728 w 5731342"/>
              <a:gd name="connsiteY1004" fmla="*/ 1012510 h 3317948"/>
              <a:gd name="connsiteX1005" fmla="*/ 4094409 w 5731342"/>
              <a:gd name="connsiteY1005" fmla="*/ 1012605 h 3317948"/>
              <a:gd name="connsiteX1006" fmla="*/ 4094700 w 5731342"/>
              <a:gd name="connsiteY1006" fmla="*/ 1012095 h 3317948"/>
              <a:gd name="connsiteX1007" fmla="*/ 4094336 w 5731342"/>
              <a:gd name="connsiteY1007" fmla="*/ 1011876 h 3317948"/>
              <a:gd name="connsiteX1008" fmla="*/ 4094117 w 5731342"/>
              <a:gd name="connsiteY1008" fmla="*/ 1012532 h 3317948"/>
              <a:gd name="connsiteX1009" fmla="*/ 4094032 w 5731342"/>
              <a:gd name="connsiteY1009" fmla="*/ 1012235 h 3317948"/>
              <a:gd name="connsiteX1010" fmla="*/ 4134030 w 5731342"/>
              <a:gd name="connsiteY1010" fmla="*/ 1000879 h 3317948"/>
              <a:gd name="connsiteX1011" fmla="*/ 4141706 w 5731342"/>
              <a:gd name="connsiteY1011" fmla="*/ 1022567 h 3317948"/>
              <a:gd name="connsiteX1012" fmla="*/ 4130480 w 5731342"/>
              <a:gd name="connsiteY1012" fmla="*/ 1021281 h 3317948"/>
              <a:gd name="connsiteX1013" fmla="*/ 4120556 w 5731342"/>
              <a:gd name="connsiteY1013" fmla="*/ 1030012 h 3317948"/>
              <a:gd name="connsiteX1014" fmla="*/ 4097322 w 5731342"/>
              <a:gd name="connsiteY1014" fmla="*/ 1050478 h 3317948"/>
              <a:gd name="connsiteX1015" fmla="*/ 4094728 w 5731342"/>
              <a:gd name="connsiteY1015" fmla="*/ 1012510 h 3317948"/>
              <a:gd name="connsiteX1016" fmla="*/ 4063236 w 5731342"/>
              <a:gd name="connsiteY1016" fmla="*/ 959290 h 3317948"/>
              <a:gd name="connsiteX1017" fmla="*/ 4032573 w 5731342"/>
              <a:gd name="connsiteY1017" fmla="*/ 964388 h 3317948"/>
              <a:gd name="connsiteX1018" fmla="*/ 4063236 w 5731342"/>
              <a:gd name="connsiteY1018" fmla="*/ 959290 h 3317948"/>
              <a:gd name="connsiteX1019" fmla="*/ 4267899 w 5731342"/>
              <a:gd name="connsiteY1019" fmla="*/ 926297 h 3317948"/>
              <a:gd name="connsiteX1020" fmla="*/ 4281445 w 5731342"/>
              <a:gd name="connsiteY1020" fmla="*/ 928482 h 3317948"/>
              <a:gd name="connsiteX1021" fmla="*/ 4232792 w 5731342"/>
              <a:gd name="connsiteY1021" fmla="*/ 954920 h 3317948"/>
              <a:gd name="connsiteX1022" fmla="*/ 4264766 w 5731342"/>
              <a:gd name="connsiteY1022" fmla="*/ 926661 h 3317948"/>
              <a:gd name="connsiteX1023" fmla="*/ 4267899 w 5731342"/>
              <a:gd name="connsiteY1023" fmla="*/ 926297 h 3317948"/>
              <a:gd name="connsiteX1024" fmla="*/ 4299683 w 5731342"/>
              <a:gd name="connsiteY1024" fmla="*/ 914259 h 3317948"/>
              <a:gd name="connsiteX1025" fmla="*/ 4310224 w 5731342"/>
              <a:gd name="connsiteY1025" fmla="*/ 920188 h 3317948"/>
              <a:gd name="connsiteX1026" fmla="*/ 4301765 w 5731342"/>
              <a:gd name="connsiteY1026" fmla="*/ 933070 h 3317948"/>
              <a:gd name="connsiteX1027" fmla="*/ 4299096 w 5731342"/>
              <a:gd name="connsiteY1027" fmla="*/ 913929 h 3317948"/>
              <a:gd name="connsiteX1028" fmla="*/ 4299507 w 5731342"/>
              <a:gd name="connsiteY1028" fmla="*/ 913988 h 3317948"/>
              <a:gd name="connsiteX1029" fmla="*/ 4299518 w 5731342"/>
              <a:gd name="connsiteY1029" fmla="*/ 913971 h 3317948"/>
              <a:gd name="connsiteX1030" fmla="*/ 4299653 w 5731342"/>
              <a:gd name="connsiteY1030" fmla="*/ 913988 h 3317948"/>
              <a:gd name="connsiteX1031" fmla="*/ 4299683 w 5731342"/>
              <a:gd name="connsiteY1031" fmla="*/ 914259 h 3317948"/>
              <a:gd name="connsiteX1032" fmla="*/ 4299679 w 5731342"/>
              <a:gd name="connsiteY1032" fmla="*/ 913736 h 3317948"/>
              <a:gd name="connsiteX1033" fmla="*/ 4299518 w 5731342"/>
              <a:gd name="connsiteY1033" fmla="*/ 913971 h 3317948"/>
              <a:gd name="connsiteX1034" fmla="*/ 4299071 w 5731342"/>
              <a:gd name="connsiteY1034" fmla="*/ 913915 h 3317948"/>
              <a:gd name="connsiteX1035" fmla="*/ 4299096 w 5731342"/>
              <a:gd name="connsiteY1035" fmla="*/ 913929 h 3317948"/>
              <a:gd name="connsiteX1036" fmla="*/ 4298997 w 5731342"/>
              <a:gd name="connsiteY1036" fmla="*/ 913915 h 3317948"/>
              <a:gd name="connsiteX1037" fmla="*/ 4242188 w 5731342"/>
              <a:gd name="connsiteY1037" fmla="*/ 899348 h 3317948"/>
              <a:gd name="connsiteX1038" fmla="*/ 4288437 w 5731342"/>
              <a:gd name="connsiteY1038" fmla="*/ 900805 h 3317948"/>
              <a:gd name="connsiteX1039" fmla="*/ 4267825 w 5731342"/>
              <a:gd name="connsiteY1039" fmla="*/ 926224 h 3317948"/>
              <a:gd name="connsiteX1040" fmla="*/ 4264766 w 5731342"/>
              <a:gd name="connsiteY1040" fmla="*/ 926661 h 3317948"/>
              <a:gd name="connsiteX1041" fmla="*/ 4242188 w 5731342"/>
              <a:gd name="connsiteY1041" fmla="*/ 899348 h 3317948"/>
              <a:gd name="connsiteX1042" fmla="*/ 4312617 w 5731342"/>
              <a:gd name="connsiteY1042" fmla="*/ 894833 h 3317948"/>
              <a:gd name="connsiteX1043" fmla="*/ 4310506 w 5731342"/>
              <a:gd name="connsiteY1043" fmla="*/ 910902 h 3317948"/>
              <a:gd name="connsiteX1044" fmla="*/ 4299679 w 5731342"/>
              <a:gd name="connsiteY1044" fmla="*/ 913736 h 3317948"/>
              <a:gd name="connsiteX1045" fmla="*/ 4233302 w 5731342"/>
              <a:gd name="connsiteY1045" fmla="*/ 893522 h 3317948"/>
              <a:gd name="connsiteX1046" fmla="*/ 4206062 w 5731342"/>
              <a:gd name="connsiteY1046" fmla="*/ 929137 h 3317948"/>
              <a:gd name="connsiteX1047" fmla="*/ 4198633 w 5731342"/>
              <a:gd name="connsiteY1047" fmla="*/ 922946 h 3317948"/>
              <a:gd name="connsiteX1048" fmla="*/ 4233302 w 5731342"/>
              <a:gd name="connsiteY1048" fmla="*/ 893522 h 3317948"/>
              <a:gd name="connsiteX1049" fmla="*/ 4086179 w 5731342"/>
              <a:gd name="connsiteY1049" fmla="*/ 892720 h 3317948"/>
              <a:gd name="connsiteX1050" fmla="*/ 4091859 w 5731342"/>
              <a:gd name="connsiteY1050" fmla="*/ 903791 h 3317948"/>
              <a:gd name="connsiteX1051" fmla="*/ 4102129 w 5731342"/>
              <a:gd name="connsiteY1051" fmla="*/ 902189 h 3317948"/>
              <a:gd name="connsiteX1052" fmla="*/ 4099289 w 5731342"/>
              <a:gd name="connsiteY1052" fmla="*/ 892866 h 3317948"/>
              <a:gd name="connsiteX1053" fmla="*/ 4086179 w 5731342"/>
              <a:gd name="connsiteY1053" fmla="*/ 892720 h 3317948"/>
              <a:gd name="connsiteX1054" fmla="*/ 4130170 w 5731342"/>
              <a:gd name="connsiteY1054" fmla="*/ 891920 h 3317948"/>
              <a:gd name="connsiteX1055" fmla="*/ 4123033 w 5731342"/>
              <a:gd name="connsiteY1055" fmla="*/ 920543 h 3317948"/>
              <a:gd name="connsiteX1056" fmla="*/ 4130170 w 5731342"/>
              <a:gd name="connsiteY1056" fmla="*/ 891920 h 3317948"/>
              <a:gd name="connsiteX1057" fmla="*/ 3941531 w 5731342"/>
              <a:gd name="connsiteY1057" fmla="*/ 827025 h 3317948"/>
              <a:gd name="connsiteX1058" fmla="*/ 3908392 w 5731342"/>
              <a:gd name="connsiteY1058" fmla="*/ 850768 h 3317948"/>
              <a:gd name="connsiteX1059" fmla="*/ 3941531 w 5731342"/>
              <a:gd name="connsiteY1059" fmla="*/ 827025 h 3317948"/>
              <a:gd name="connsiteX1060" fmla="*/ 3777656 w 5731342"/>
              <a:gd name="connsiteY1060" fmla="*/ 813987 h 3317948"/>
              <a:gd name="connsiteX1061" fmla="*/ 3767168 w 5731342"/>
              <a:gd name="connsiteY1061" fmla="*/ 825349 h 3317948"/>
              <a:gd name="connsiteX1062" fmla="*/ 3770299 w 5731342"/>
              <a:gd name="connsiteY1062" fmla="*/ 828991 h 3317948"/>
              <a:gd name="connsiteX1063" fmla="*/ 3782317 w 5731342"/>
              <a:gd name="connsiteY1063" fmla="*/ 820543 h 3317948"/>
              <a:gd name="connsiteX1064" fmla="*/ 3777656 w 5731342"/>
              <a:gd name="connsiteY1064" fmla="*/ 813987 h 3317948"/>
              <a:gd name="connsiteX1065" fmla="*/ 3872703 w 5731342"/>
              <a:gd name="connsiteY1065" fmla="*/ 813405 h 3317948"/>
              <a:gd name="connsiteX1066" fmla="*/ 3851655 w 5731342"/>
              <a:gd name="connsiteY1066" fmla="*/ 824257 h 3317948"/>
              <a:gd name="connsiteX1067" fmla="*/ 3849615 w 5731342"/>
              <a:gd name="connsiteY1067" fmla="*/ 813551 h 3317948"/>
              <a:gd name="connsiteX1068" fmla="*/ 3819244 w 5731342"/>
              <a:gd name="connsiteY1068" fmla="*/ 847127 h 3317948"/>
              <a:gd name="connsiteX1069" fmla="*/ 3844007 w 5731342"/>
              <a:gd name="connsiteY1069" fmla="*/ 840135 h 3317948"/>
              <a:gd name="connsiteX1070" fmla="*/ 3876783 w 5731342"/>
              <a:gd name="connsiteY1070" fmla="*/ 819304 h 3317948"/>
              <a:gd name="connsiteX1071" fmla="*/ 3872703 w 5731342"/>
              <a:gd name="connsiteY1071" fmla="*/ 813405 h 3317948"/>
              <a:gd name="connsiteX1072" fmla="*/ 4213710 w 5731342"/>
              <a:gd name="connsiteY1072" fmla="*/ 805685 h 3317948"/>
              <a:gd name="connsiteX1073" fmla="*/ 4179624 w 5731342"/>
              <a:gd name="connsiteY1073" fmla="*/ 839989 h 3317948"/>
              <a:gd name="connsiteX1074" fmla="*/ 4213710 w 5731342"/>
              <a:gd name="connsiteY1074" fmla="*/ 805685 h 3317948"/>
              <a:gd name="connsiteX1075" fmla="*/ 4041823 w 5731342"/>
              <a:gd name="connsiteY1075" fmla="*/ 785874 h 3317948"/>
              <a:gd name="connsiteX1076" fmla="*/ 4023178 w 5731342"/>
              <a:gd name="connsiteY1076" fmla="*/ 809617 h 3317948"/>
              <a:gd name="connsiteX1077" fmla="*/ 4041823 w 5731342"/>
              <a:gd name="connsiteY1077" fmla="*/ 785874 h 3317948"/>
              <a:gd name="connsiteX1078" fmla="*/ 4005260 w 5731342"/>
              <a:gd name="connsiteY1078" fmla="*/ 780630 h 3317948"/>
              <a:gd name="connsiteX1079" fmla="*/ 3979841 w 5731342"/>
              <a:gd name="connsiteY1079" fmla="*/ 806194 h 3317948"/>
              <a:gd name="connsiteX1080" fmla="*/ 4005260 w 5731342"/>
              <a:gd name="connsiteY1080" fmla="*/ 780630 h 3317948"/>
              <a:gd name="connsiteX1081" fmla="*/ 4217570 w 5731342"/>
              <a:gd name="connsiteY1081" fmla="*/ 750695 h 3317948"/>
              <a:gd name="connsiteX1082" fmla="*/ 4199726 w 5731342"/>
              <a:gd name="connsiteY1082" fmla="*/ 768831 h 3317948"/>
              <a:gd name="connsiteX1083" fmla="*/ 4217570 w 5731342"/>
              <a:gd name="connsiteY1083" fmla="*/ 750695 h 3317948"/>
              <a:gd name="connsiteX1084" fmla="*/ 4031408 w 5731342"/>
              <a:gd name="connsiteY1084" fmla="*/ 748656 h 3317948"/>
              <a:gd name="connsiteX1085" fmla="*/ 4005406 w 5731342"/>
              <a:gd name="connsiteY1085" fmla="*/ 753827 h 3317948"/>
              <a:gd name="connsiteX1086" fmla="*/ 4008829 w 5731342"/>
              <a:gd name="connsiteY1086" fmla="*/ 775240 h 3317948"/>
              <a:gd name="connsiteX1087" fmla="*/ 4031408 w 5731342"/>
              <a:gd name="connsiteY1087" fmla="*/ 748656 h 3317948"/>
              <a:gd name="connsiteX1088" fmla="*/ 3955879 w 5731342"/>
              <a:gd name="connsiteY1088" fmla="*/ 741373 h 3317948"/>
              <a:gd name="connsiteX1089" fmla="*/ 3940511 w 5731342"/>
              <a:gd name="connsiteY1089" fmla="*/ 758634 h 3317948"/>
              <a:gd name="connsiteX1090" fmla="*/ 3946629 w 5731342"/>
              <a:gd name="connsiteY1090" fmla="*/ 762713 h 3317948"/>
              <a:gd name="connsiteX1091" fmla="*/ 3958720 w 5731342"/>
              <a:gd name="connsiteY1091" fmla="*/ 743557 h 3317948"/>
              <a:gd name="connsiteX1092" fmla="*/ 3955879 w 5731342"/>
              <a:gd name="connsiteY1092" fmla="*/ 741373 h 3317948"/>
              <a:gd name="connsiteX1093" fmla="*/ 3921065 w 5731342"/>
              <a:gd name="connsiteY1093" fmla="*/ 740863 h 3317948"/>
              <a:gd name="connsiteX1094" fmla="*/ 3915821 w 5731342"/>
              <a:gd name="connsiteY1094" fmla="*/ 746908 h 3317948"/>
              <a:gd name="connsiteX1095" fmla="*/ 3927037 w 5731342"/>
              <a:gd name="connsiteY1095" fmla="*/ 754847 h 3317948"/>
              <a:gd name="connsiteX1096" fmla="*/ 3930533 w 5731342"/>
              <a:gd name="connsiteY1096" fmla="*/ 751205 h 3317948"/>
              <a:gd name="connsiteX1097" fmla="*/ 3921065 w 5731342"/>
              <a:gd name="connsiteY1097" fmla="*/ 740863 h 3317948"/>
              <a:gd name="connsiteX1098" fmla="*/ 4151000 w 5731342"/>
              <a:gd name="connsiteY1098" fmla="*/ 740717 h 3317948"/>
              <a:gd name="connsiteX1099" fmla="*/ 4154788 w 5731342"/>
              <a:gd name="connsiteY1099" fmla="*/ 748437 h 3317948"/>
              <a:gd name="connsiteX1100" fmla="*/ 4139129 w 5731342"/>
              <a:gd name="connsiteY1100" fmla="*/ 753900 h 3317948"/>
              <a:gd name="connsiteX1101" fmla="*/ 4136798 w 5731342"/>
              <a:gd name="connsiteY1101" fmla="*/ 748729 h 3317948"/>
              <a:gd name="connsiteX1102" fmla="*/ 4151000 w 5731342"/>
              <a:gd name="connsiteY1102" fmla="*/ 740717 h 3317948"/>
              <a:gd name="connsiteX1103" fmla="*/ 3886542 w 5731342"/>
              <a:gd name="connsiteY1103" fmla="*/ 739042 h 3317948"/>
              <a:gd name="connsiteX1104" fmla="*/ 3874743 w 5731342"/>
              <a:gd name="connsiteY1104" fmla="*/ 748146 h 3317948"/>
              <a:gd name="connsiteX1105" fmla="*/ 3878166 w 5731342"/>
              <a:gd name="connsiteY1105" fmla="*/ 752225 h 3317948"/>
              <a:gd name="connsiteX1106" fmla="*/ 3890547 w 5731342"/>
              <a:gd name="connsiteY1106" fmla="*/ 743776 h 3317948"/>
              <a:gd name="connsiteX1107" fmla="*/ 3886542 w 5731342"/>
              <a:gd name="connsiteY1107" fmla="*/ 739042 h 3317948"/>
              <a:gd name="connsiteX1108" fmla="*/ 4031290 w 5731342"/>
              <a:gd name="connsiteY1108" fmla="*/ 721049 h 3317948"/>
              <a:gd name="connsiteX1109" fmla="*/ 4031480 w 5731342"/>
              <a:gd name="connsiteY1109" fmla="*/ 721562 h 3317948"/>
              <a:gd name="connsiteX1110" fmla="*/ 4030606 w 5731342"/>
              <a:gd name="connsiteY1110" fmla="*/ 721781 h 3317948"/>
              <a:gd name="connsiteX1111" fmla="*/ 4030733 w 5731342"/>
              <a:gd name="connsiteY1111" fmla="*/ 721644 h 3317948"/>
              <a:gd name="connsiteX1112" fmla="*/ 4031408 w 5731342"/>
              <a:gd name="connsiteY1112" fmla="*/ 721489 h 3317948"/>
              <a:gd name="connsiteX1113" fmla="*/ 4030822 w 5731342"/>
              <a:gd name="connsiteY1113" fmla="*/ 721550 h 3317948"/>
              <a:gd name="connsiteX1114" fmla="*/ 4000666 w 5731342"/>
              <a:gd name="connsiteY1114" fmla="*/ 675812 h 3317948"/>
              <a:gd name="connsiteX1115" fmla="*/ 4000786 w 5731342"/>
              <a:gd name="connsiteY1115" fmla="*/ 676189 h 3317948"/>
              <a:gd name="connsiteX1116" fmla="*/ 4000526 w 5731342"/>
              <a:gd name="connsiteY1116" fmla="*/ 676332 h 3317948"/>
              <a:gd name="connsiteX1117" fmla="*/ 4000560 w 5731342"/>
              <a:gd name="connsiteY1117" fmla="*/ 676000 h 3317948"/>
              <a:gd name="connsiteX1118" fmla="*/ 4075545 w 5731342"/>
              <a:gd name="connsiteY1118" fmla="*/ 673710 h 3317948"/>
              <a:gd name="connsiteX1119" fmla="*/ 4031290 w 5731342"/>
              <a:gd name="connsiteY1119" fmla="*/ 721049 h 3317948"/>
              <a:gd name="connsiteX1120" fmla="*/ 4026464 w 5731342"/>
              <a:gd name="connsiteY1120" fmla="*/ 708033 h 3317948"/>
              <a:gd name="connsiteX1121" fmla="*/ 4032209 w 5731342"/>
              <a:gd name="connsiteY1121" fmla="*/ 694832 h 3317948"/>
              <a:gd name="connsiteX1122" fmla="*/ 4045538 w 5731342"/>
              <a:gd name="connsiteY1122" fmla="*/ 675676 h 3317948"/>
              <a:gd name="connsiteX1123" fmla="*/ 4075545 w 5731342"/>
              <a:gd name="connsiteY1123" fmla="*/ 673710 h 3317948"/>
              <a:gd name="connsiteX1124" fmla="*/ 4144081 w 5731342"/>
              <a:gd name="connsiteY1124" fmla="*/ 669996 h 3317948"/>
              <a:gd name="connsiteX1125" fmla="*/ 4114948 w 5731342"/>
              <a:gd name="connsiteY1125" fmla="*/ 695852 h 3317948"/>
              <a:gd name="connsiteX1126" fmla="*/ 4144081 w 5731342"/>
              <a:gd name="connsiteY1126" fmla="*/ 669996 h 3317948"/>
              <a:gd name="connsiteX1127" fmla="*/ 4034249 w 5731342"/>
              <a:gd name="connsiteY1127" fmla="*/ 657687 h 3317948"/>
              <a:gd name="connsiteX1128" fmla="*/ 4007591 w 5731342"/>
              <a:gd name="connsiteY1128" fmla="*/ 697600 h 3317948"/>
              <a:gd name="connsiteX1129" fmla="*/ 4000786 w 5731342"/>
              <a:gd name="connsiteY1129" fmla="*/ 676189 h 3317948"/>
              <a:gd name="connsiteX1130" fmla="*/ 3960176 w 5731342"/>
              <a:gd name="connsiteY1130" fmla="*/ 657468 h 3317948"/>
              <a:gd name="connsiteX1131" fmla="*/ 3937015 w 5731342"/>
              <a:gd name="connsiteY1131" fmla="*/ 677133 h 3317948"/>
              <a:gd name="connsiteX1132" fmla="*/ 3960176 w 5731342"/>
              <a:gd name="connsiteY1132" fmla="*/ 657468 h 3317948"/>
              <a:gd name="connsiteX1133" fmla="*/ 3939710 w 5731342"/>
              <a:gd name="connsiteY1133" fmla="*/ 651714 h 3317948"/>
              <a:gd name="connsiteX1134" fmla="*/ 3929951 w 5731342"/>
              <a:gd name="connsiteY1134" fmla="*/ 680629 h 3317948"/>
              <a:gd name="connsiteX1135" fmla="*/ 3939710 w 5731342"/>
              <a:gd name="connsiteY1135" fmla="*/ 651714 h 3317948"/>
              <a:gd name="connsiteX1136" fmla="*/ 3706570 w 5731342"/>
              <a:gd name="connsiteY1136" fmla="*/ 644140 h 3317948"/>
              <a:gd name="connsiteX1137" fmla="*/ 3703657 w 5731342"/>
              <a:gd name="connsiteY1137" fmla="*/ 652370 h 3317948"/>
              <a:gd name="connsiteX1138" fmla="*/ 3730823 w 5731342"/>
              <a:gd name="connsiteY1138" fmla="*/ 663149 h 3317948"/>
              <a:gd name="connsiteX1139" fmla="*/ 3732936 w 5731342"/>
              <a:gd name="connsiteY1139" fmla="*/ 657978 h 3317948"/>
              <a:gd name="connsiteX1140" fmla="*/ 3706570 w 5731342"/>
              <a:gd name="connsiteY1140" fmla="*/ 644140 h 3317948"/>
              <a:gd name="connsiteX1141" fmla="*/ 3867862 w 5731342"/>
              <a:gd name="connsiteY1141" fmla="*/ 630965 h 3317948"/>
              <a:gd name="connsiteX1142" fmla="*/ 3892004 w 5731342"/>
              <a:gd name="connsiteY1142" fmla="*/ 633288 h 3317948"/>
              <a:gd name="connsiteX1143" fmla="*/ 3877392 w 5731342"/>
              <a:gd name="connsiteY1143" fmla="*/ 638094 h 3317948"/>
              <a:gd name="connsiteX1144" fmla="*/ 3866877 w 5731342"/>
              <a:gd name="connsiteY1144" fmla="*/ 630228 h 3317948"/>
              <a:gd name="connsiteX1145" fmla="*/ 3866997 w 5731342"/>
              <a:gd name="connsiteY1145" fmla="*/ 630766 h 3317948"/>
              <a:gd name="connsiteX1146" fmla="*/ 3866554 w 5731342"/>
              <a:gd name="connsiteY1146" fmla="*/ 630684 h 3317948"/>
              <a:gd name="connsiteX1147" fmla="*/ 3866877 w 5731342"/>
              <a:gd name="connsiteY1147" fmla="*/ 630228 h 3317948"/>
              <a:gd name="connsiteX1148" fmla="*/ 3867862 w 5731342"/>
              <a:gd name="connsiteY1148" fmla="*/ 630965 h 3317948"/>
              <a:gd name="connsiteX1149" fmla="*/ 3867023 w 5731342"/>
              <a:gd name="connsiteY1149" fmla="*/ 630884 h 3317948"/>
              <a:gd name="connsiteX1150" fmla="*/ 3866997 w 5731342"/>
              <a:gd name="connsiteY1150" fmla="*/ 630766 h 3317948"/>
              <a:gd name="connsiteX1151" fmla="*/ 3867241 w 5731342"/>
              <a:gd name="connsiteY1151" fmla="*/ 630811 h 3317948"/>
              <a:gd name="connsiteX1152" fmla="*/ 912386 w 5731342"/>
              <a:gd name="connsiteY1152" fmla="*/ 609690 h 3317948"/>
              <a:gd name="connsiteX1153" fmla="*/ 876843 w 5731342"/>
              <a:gd name="connsiteY1153" fmla="*/ 618721 h 3317948"/>
              <a:gd name="connsiteX1154" fmla="*/ 850186 w 5731342"/>
              <a:gd name="connsiteY1154" fmla="*/ 629136 h 3317948"/>
              <a:gd name="connsiteX1155" fmla="*/ 810273 w 5731342"/>
              <a:gd name="connsiteY1155" fmla="*/ 643193 h 3317948"/>
              <a:gd name="connsiteX1156" fmla="*/ 823966 w 5731342"/>
              <a:gd name="connsiteY1156" fmla="*/ 654045 h 3317948"/>
              <a:gd name="connsiteX1157" fmla="*/ 918795 w 5731342"/>
              <a:gd name="connsiteY1157" fmla="*/ 630447 h 3317948"/>
              <a:gd name="connsiteX1158" fmla="*/ 912386 w 5731342"/>
              <a:gd name="connsiteY1158" fmla="*/ 609690 h 3317948"/>
              <a:gd name="connsiteX1159" fmla="*/ 4097414 w 5731342"/>
              <a:gd name="connsiteY1159" fmla="*/ 606731 h 3317948"/>
              <a:gd name="connsiteX1160" fmla="*/ 4115457 w 5731342"/>
              <a:gd name="connsiteY1160" fmla="*/ 612967 h 3317948"/>
              <a:gd name="connsiteX1161" fmla="*/ 4102129 w 5731342"/>
              <a:gd name="connsiteY1161" fmla="*/ 631248 h 3317948"/>
              <a:gd name="connsiteX1162" fmla="*/ 4083411 w 5731342"/>
              <a:gd name="connsiteY1162" fmla="*/ 613987 h 3317948"/>
              <a:gd name="connsiteX1163" fmla="*/ 4097414 w 5731342"/>
              <a:gd name="connsiteY1163" fmla="*/ 606731 h 3317948"/>
              <a:gd name="connsiteX1164" fmla="*/ 4125071 w 5731342"/>
              <a:gd name="connsiteY1164" fmla="*/ 577133 h 3317948"/>
              <a:gd name="connsiteX1165" fmla="*/ 4130170 w 5731342"/>
              <a:gd name="connsiteY1165" fmla="*/ 578808 h 3317948"/>
              <a:gd name="connsiteX1166" fmla="*/ 4124417 w 5731342"/>
              <a:gd name="connsiteY1166" fmla="*/ 601532 h 3317948"/>
              <a:gd name="connsiteX1167" fmla="*/ 4116987 w 5731342"/>
              <a:gd name="connsiteY1167" fmla="*/ 598838 h 3317948"/>
              <a:gd name="connsiteX1168" fmla="*/ 4125071 w 5731342"/>
              <a:gd name="connsiteY1168" fmla="*/ 577133 h 3317948"/>
              <a:gd name="connsiteX1169" fmla="*/ 3675325 w 5731342"/>
              <a:gd name="connsiteY1169" fmla="*/ 575385 h 3317948"/>
              <a:gd name="connsiteX1170" fmla="*/ 3645681 w 5731342"/>
              <a:gd name="connsiteY1170" fmla="*/ 588786 h 3317948"/>
              <a:gd name="connsiteX1171" fmla="*/ 3633154 w 5731342"/>
              <a:gd name="connsiteY1171" fmla="*/ 594468 h 3317948"/>
              <a:gd name="connsiteX1172" fmla="*/ 3634174 w 5731342"/>
              <a:gd name="connsiteY1172" fmla="*/ 599930 h 3317948"/>
              <a:gd name="connsiteX1173" fmla="*/ 3687269 w 5731342"/>
              <a:gd name="connsiteY1173" fmla="*/ 605756 h 3317948"/>
              <a:gd name="connsiteX1174" fmla="*/ 3624633 w 5731342"/>
              <a:gd name="connsiteY1174" fmla="*/ 611438 h 3317948"/>
              <a:gd name="connsiteX1175" fmla="*/ 3683846 w 5731342"/>
              <a:gd name="connsiteY1175" fmla="*/ 624620 h 3317948"/>
              <a:gd name="connsiteX1176" fmla="*/ 3741458 w 5731342"/>
              <a:gd name="connsiteY1176" fmla="*/ 634744 h 3317948"/>
              <a:gd name="connsiteX1177" fmla="*/ 3777437 w 5731342"/>
              <a:gd name="connsiteY1177" fmla="*/ 588641 h 3317948"/>
              <a:gd name="connsiteX1178" fmla="*/ 3735121 w 5731342"/>
              <a:gd name="connsiteY1178" fmla="*/ 580410 h 3317948"/>
              <a:gd name="connsiteX1179" fmla="*/ 3696009 w 5731342"/>
              <a:gd name="connsiteY1179" fmla="*/ 591846 h 3317948"/>
              <a:gd name="connsiteX1180" fmla="*/ 3675325 w 5731342"/>
              <a:gd name="connsiteY1180" fmla="*/ 575385 h 3317948"/>
              <a:gd name="connsiteX1181" fmla="*/ 3071316 w 5731342"/>
              <a:gd name="connsiteY1181" fmla="*/ 570505 h 3317948"/>
              <a:gd name="connsiteX1182" fmla="*/ 3093531 w 5731342"/>
              <a:gd name="connsiteY1182" fmla="*/ 612603 h 3317948"/>
              <a:gd name="connsiteX1183" fmla="*/ 3112394 w 5731342"/>
              <a:gd name="connsiteY1183" fmla="*/ 600658 h 3317948"/>
              <a:gd name="connsiteX1184" fmla="*/ 3166801 w 5731342"/>
              <a:gd name="connsiteY1184" fmla="*/ 611583 h 3317948"/>
              <a:gd name="connsiteX1185" fmla="*/ 3176415 w 5731342"/>
              <a:gd name="connsiteY1185" fmla="*/ 588131 h 3317948"/>
              <a:gd name="connsiteX1186" fmla="*/ 3101542 w 5731342"/>
              <a:gd name="connsiteY1186" fmla="*/ 581575 h 3317948"/>
              <a:gd name="connsiteX1187" fmla="*/ 3071316 w 5731342"/>
              <a:gd name="connsiteY1187" fmla="*/ 570505 h 3317948"/>
              <a:gd name="connsiteX1188" fmla="*/ 4068916 w 5731342"/>
              <a:gd name="connsiteY1188" fmla="*/ 566135 h 3317948"/>
              <a:gd name="connsiteX1189" fmla="*/ 4038837 w 5731342"/>
              <a:gd name="connsiteY1189" fmla="*/ 584344 h 3317948"/>
              <a:gd name="connsiteX1190" fmla="*/ 4068916 w 5731342"/>
              <a:gd name="connsiteY1190" fmla="*/ 566135 h 3317948"/>
              <a:gd name="connsiteX1191" fmla="*/ 3553984 w 5731342"/>
              <a:gd name="connsiteY1191" fmla="*/ 557113 h 3317948"/>
              <a:gd name="connsiteX1192" fmla="*/ 3547721 w 5731342"/>
              <a:gd name="connsiteY1192" fmla="*/ 557686 h 3317948"/>
              <a:gd name="connsiteX1193" fmla="*/ 3519243 w 5731342"/>
              <a:gd name="connsiteY1193" fmla="*/ 571015 h 3317948"/>
              <a:gd name="connsiteX1194" fmla="*/ 3507298 w 5731342"/>
              <a:gd name="connsiteY1194" fmla="*/ 581722 h 3317948"/>
              <a:gd name="connsiteX1195" fmla="*/ 3528347 w 5731342"/>
              <a:gd name="connsiteY1195" fmla="*/ 591190 h 3317948"/>
              <a:gd name="connsiteX1196" fmla="*/ 3492367 w 5731342"/>
              <a:gd name="connsiteY1196" fmla="*/ 596944 h 3317948"/>
              <a:gd name="connsiteX1197" fmla="*/ 3542987 w 5731342"/>
              <a:gd name="connsiteY1197" fmla="*/ 618794 h 3317948"/>
              <a:gd name="connsiteX1198" fmla="*/ 3585229 w 5731342"/>
              <a:gd name="connsiteY1198" fmla="*/ 632850 h 3317948"/>
              <a:gd name="connsiteX1199" fmla="*/ 3596300 w 5731342"/>
              <a:gd name="connsiteY1199" fmla="*/ 645596 h 3317948"/>
              <a:gd name="connsiteX1200" fmla="*/ 3605987 w 5731342"/>
              <a:gd name="connsiteY1200" fmla="*/ 624038 h 3317948"/>
              <a:gd name="connsiteX1201" fmla="*/ 3599505 w 5731342"/>
              <a:gd name="connsiteY1201" fmla="*/ 598036 h 3317948"/>
              <a:gd name="connsiteX1202" fmla="*/ 3621137 w 5731342"/>
              <a:gd name="connsiteY1202" fmla="*/ 595342 h 3317948"/>
              <a:gd name="connsiteX1203" fmla="*/ 3627182 w 5731342"/>
              <a:gd name="connsiteY1203" fmla="*/ 587767 h 3317948"/>
              <a:gd name="connsiteX1204" fmla="*/ 3604676 w 5731342"/>
              <a:gd name="connsiteY1204" fmla="*/ 580920 h 3317948"/>
              <a:gd name="connsiteX1205" fmla="*/ 3608027 w 5731342"/>
              <a:gd name="connsiteY1205" fmla="*/ 568684 h 3317948"/>
              <a:gd name="connsiteX1206" fmla="*/ 3564399 w 5731342"/>
              <a:gd name="connsiteY1206" fmla="*/ 557686 h 3317948"/>
              <a:gd name="connsiteX1207" fmla="*/ 3553984 w 5731342"/>
              <a:gd name="connsiteY1207" fmla="*/ 557113 h 3317948"/>
              <a:gd name="connsiteX1208" fmla="*/ 3900053 w 5731342"/>
              <a:gd name="connsiteY1208" fmla="*/ 544840 h 3317948"/>
              <a:gd name="connsiteX1209" fmla="*/ 3923541 w 5731342"/>
              <a:gd name="connsiteY1209" fmla="*/ 546907 h 3317948"/>
              <a:gd name="connsiteX1210" fmla="*/ 3979695 w 5731342"/>
              <a:gd name="connsiteY1210" fmla="*/ 564969 h 3317948"/>
              <a:gd name="connsiteX1211" fmla="*/ 3985085 w 5731342"/>
              <a:gd name="connsiteY1211" fmla="*/ 565843 h 3317948"/>
              <a:gd name="connsiteX1212" fmla="*/ 4010068 w 5731342"/>
              <a:gd name="connsiteY1212" fmla="*/ 577861 h 3317948"/>
              <a:gd name="connsiteX1213" fmla="*/ 3978967 w 5731342"/>
              <a:gd name="connsiteY1213" fmla="*/ 572544 h 3317948"/>
              <a:gd name="connsiteX1214" fmla="*/ 3965803 w 5731342"/>
              <a:gd name="connsiteY1214" fmla="*/ 572335 h 3317948"/>
              <a:gd name="connsiteX1215" fmla="*/ 3957167 w 5731342"/>
              <a:gd name="connsiteY1215" fmla="*/ 580676 h 3317948"/>
              <a:gd name="connsiteX1216" fmla="*/ 3956389 w 5731342"/>
              <a:gd name="connsiteY1216" fmla="*/ 580410 h 3317948"/>
              <a:gd name="connsiteX1217" fmla="*/ 3955791 w 5731342"/>
              <a:gd name="connsiteY1217" fmla="*/ 580470 h 3317948"/>
              <a:gd name="connsiteX1218" fmla="*/ 3947784 w 5731342"/>
              <a:gd name="connsiteY1218" fmla="*/ 569863 h 3317948"/>
              <a:gd name="connsiteX1219" fmla="*/ 3910431 w 5731342"/>
              <a:gd name="connsiteY1219" fmla="*/ 562857 h 3317948"/>
              <a:gd name="connsiteX1220" fmla="*/ 3880059 w 5731342"/>
              <a:gd name="connsiteY1220" fmla="*/ 554190 h 3317948"/>
              <a:gd name="connsiteX1221" fmla="*/ 3900053 w 5731342"/>
              <a:gd name="connsiteY1221" fmla="*/ 544840 h 3317948"/>
              <a:gd name="connsiteX1222" fmla="*/ 3186029 w 5731342"/>
              <a:gd name="connsiteY1222" fmla="*/ 544795 h 3317948"/>
              <a:gd name="connsiteX1223" fmla="*/ 3180566 w 5731342"/>
              <a:gd name="connsiteY1223" fmla="*/ 574366 h 3317948"/>
              <a:gd name="connsiteX1224" fmla="*/ 3210574 w 5731342"/>
              <a:gd name="connsiteY1224" fmla="*/ 554919 h 3317948"/>
              <a:gd name="connsiteX1225" fmla="*/ 3212687 w 5731342"/>
              <a:gd name="connsiteY1225" fmla="*/ 574875 h 3317948"/>
              <a:gd name="connsiteX1226" fmla="*/ 3235119 w 5731342"/>
              <a:gd name="connsiteY1226" fmla="*/ 566062 h 3317948"/>
              <a:gd name="connsiteX1227" fmla="*/ 3200668 w 5731342"/>
              <a:gd name="connsiteY1227" fmla="*/ 592282 h 3317948"/>
              <a:gd name="connsiteX1228" fmla="*/ 3225578 w 5731342"/>
              <a:gd name="connsiteY1228" fmla="*/ 603717 h 3317948"/>
              <a:gd name="connsiteX1229" fmla="*/ 3247428 w 5731342"/>
              <a:gd name="connsiteY1229" fmla="*/ 594103 h 3317948"/>
              <a:gd name="connsiteX1230" fmla="*/ 3266875 w 5731342"/>
              <a:gd name="connsiteY1230" fmla="*/ 552297 h 3317948"/>
              <a:gd name="connsiteX1231" fmla="*/ 3186029 w 5731342"/>
              <a:gd name="connsiteY1231" fmla="*/ 544795 h 3317948"/>
              <a:gd name="connsiteX1232" fmla="*/ 3149958 w 5731342"/>
              <a:gd name="connsiteY1232" fmla="*/ 541217 h 3317948"/>
              <a:gd name="connsiteX1233" fmla="*/ 3129583 w 5731342"/>
              <a:gd name="connsiteY1233" fmla="*/ 544139 h 3317948"/>
              <a:gd name="connsiteX1234" fmla="*/ 3123174 w 5731342"/>
              <a:gd name="connsiteY1234" fmla="*/ 557613 h 3317948"/>
              <a:gd name="connsiteX1235" fmla="*/ 3138906 w 5731342"/>
              <a:gd name="connsiteY1235" fmla="*/ 562347 h 3317948"/>
              <a:gd name="connsiteX1236" fmla="*/ 3146772 w 5731342"/>
              <a:gd name="connsiteY1236" fmla="*/ 555283 h 3317948"/>
              <a:gd name="connsiteX1237" fmla="*/ 3150996 w 5731342"/>
              <a:gd name="connsiteY1237" fmla="*/ 571961 h 3317948"/>
              <a:gd name="connsiteX1238" fmla="*/ 3172846 w 5731342"/>
              <a:gd name="connsiteY1238" fmla="*/ 549602 h 3317948"/>
              <a:gd name="connsiteX1239" fmla="*/ 3149958 w 5731342"/>
              <a:gd name="connsiteY1239" fmla="*/ 541217 h 3317948"/>
              <a:gd name="connsiteX1240" fmla="*/ 3403874 w 5731342"/>
              <a:gd name="connsiteY1240" fmla="*/ 540862 h 3317948"/>
              <a:gd name="connsiteX1241" fmla="*/ 3388506 w 5731342"/>
              <a:gd name="connsiteY1241" fmla="*/ 549383 h 3317948"/>
              <a:gd name="connsiteX1242" fmla="*/ 3407151 w 5731342"/>
              <a:gd name="connsiteY1242" fmla="*/ 557613 h 3317948"/>
              <a:gd name="connsiteX1243" fmla="*/ 3392148 w 5731342"/>
              <a:gd name="connsiteY1243" fmla="*/ 593229 h 3317948"/>
              <a:gd name="connsiteX1244" fmla="*/ 3351176 w 5731342"/>
              <a:gd name="connsiteY1244" fmla="*/ 604169 h 3317948"/>
              <a:gd name="connsiteX1245" fmla="*/ 3349176 w 5731342"/>
              <a:gd name="connsiteY1245" fmla="*/ 603717 h 3317948"/>
              <a:gd name="connsiteX1246" fmla="*/ 3348798 w 5731342"/>
              <a:gd name="connsiteY1246" fmla="*/ 603943 h 3317948"/>
              <a:gd name="connsiteX1247" fmla="*/ 3341610 w 5731342"/>
              <a:gd name="connsiteY1247" fmla="*/ 594067 h 3317948"/>
              <a:gd name="connsiteX1248" fmla="*/ 3329365 w 5731342"/>
              <a:gd name="connsiteY1248" fmla="*/ 595706 h 3317948"/>
              <a:gd name="connsiteX1249" fmla="*/ 3327107 w 5731342"/>
              <a:gd name="connsiteY1249" fmla="*/ 616900 h 3317948"/>
              <a:gd name="connsiteX1250" fmla="*/ 3348798 w 5731342"/>
              <a:gd name="connsiteY1250" fmla="*/ 603943 h 3317948"/>
              <a:gd name="connsiteX1251" fmla="*/ 3349322 w 5731342"/>
              <a:gd name="connsiteY1251" fmla="*/ 604664 h 3317948"/>
              <a:gd name="connsiteX1252" fmla="*/ 3351176 w 5731342"/>
              <a:gd name="connsiteY1252" fmla="*/ 604169 h 3317948"/>
              <a:gd name="connsiteX1253" fmla="*/ 3392075 w 5731342"/>
              <a:gd name="connsiteY1253" fmla="*/ 613404 h 3317948"/>
              <a:gd name="connsiteX1254" fmla="*/ 3416474 w 5731342"/>
              <a:gd name="connsiteY1254" fmla="*/ 622654 h 3317948"/>
              <a:gd name="connsiteX1255" fmla="*/ 3428929 w 5731342"/>
              <a:gd name="connsiteY1255" fmla="*/ 611874 h 3317948"/>
              <a:gd name="connsiteX1256" fmla="*/ 3407953 w 5731342"/>
              <a:gd name="connsiteY1256" fmla="*/ 595342 h 3317948"/>
              <a:gd name="connsiteX1257" fmla="*/ 3460393 w 5731342"/>
              <a:gd name="connsiteY1257" fmla="*/ 573928 h 3317948"/>
              <a:gd name="connsiteX1258" fmla="*/ 3460397 w 5731342"/>
              <a:gd name="connsiteY1258" fmla="*/ 573930 h 3317948"/>
              <a:gd name="connsiteX1259" fmla="*/ 3460466 w 5731342"/>
              <a:gd name="connsiteY1259" fmla="*/ 574730 h 3317948"/>
              <a:gd name="connsiteX1260" fmla="*/ 3461479 w 5731342"/>
              <a:gd name="connsiteY1260" fmla="*/ 574429 h 3317948"/>
              <a:gd name="connsiteX1261" fmla="*/ 3478574 w 5731342"/>
              <a:gd name="connsiteY1261" fmla="*/ 582313 h 3317948"/>
              <a:gd name="connsiteX1262" fmla="*/ 3499213 w 5731342"/>
              <a:gd name="connsiteY1262" fmla="*/ 578517 h 3317948"/>
              <a:gd name="connsiteX1263" fmla="*/ 3491638 w 5731342"/>
              <a:gd name="connsiteY1263" fmla="*/ 565334 h 3317948"/>
              <a:gd name="connsiteX1264" fmla="*/ 3502782 w 5731342"/>
              <a:gd name="connsiteY1264" fmla="*/ 554627 h 3317948"/>
              <a:gd name="connsiteX1265" fmla="*/ 3484136 w 5731342"/>
              <a:gd name="connsiteY1265" fmla="*/ 557322 h 3317948"/>
              <a:gd name="connsiteX1266" fmla="*/ 3475060 w 5731342"/>
              <a:gd name="connsiteY1266" fmla="*/ 570396 h 3317948"/>
              <a:gd name="connsiteX1267" fmla="*/ 3461479 w 5731342"/>
              <a:gd name="connsiteY1267" fmla="*/ 574429 h 3317948"/>
              <a:gd name="connsiteX1268" fmla="*/ 3460397 w 5731342"/>
              <a:gd name="connsiteY1268" fmla="*/ 573930 h 3317948"/>
              <a:gd name="connsiteX1269" fmla="*/ 3458281 w 5731342"/>
              <a:gd name="connsiteY1269" fmla="*/ 549237 h 3317948"/>
              <a:gd name="connsiteX1270" fmla="*/ 3403874 w 5731342"/>
              <a:gd name="connsiteY1270" fmla="*/ 540862 h 3317948"/>
              <a:gd name="connsiteX1271" fmla="*/ 2998920 w 5731342"/>
              <a:gd name="connsiteY1271" fmla="*/ 528626 h 3317948"/>
              <a:gd name="connsiteX1272" fmla="*/ 2992583 w 5731342"/>
              <a:gd name="connsiteY1272" fmla="*/ 541736 h 3317948"/>
              <a:gd name="connsiteX1273" fmla="*/ 2999211 w 5731342"/>
              <a:gd name="connsiteY1273" fmla="*/ 544649 h 3317948"/>
              <a:gd name="connsiteX1274" fmla="*/ 3005548 w 5731342"/>
              <a:gd name="connsiteY1274" fmla="*/ 532486 h 3317948"/>
              <a:gd name="connsiteX1275" fmla="*/ 2998920 w 5731342"/>
              <a:gd name="connsiteY1275" fmla="*/ 528626 h 3317948"/>
              <a:gd name="connsiteX1276" fmla="*/ 3690692 w 5731342"/>
              <a:gd name="connsiteY1276" fmla="*/ 527119 h 3317948"/>
              <a:gd name="connsiteX1277" fmla="*/ 3690838 w 5731342"/>
              <a:gd name="connsiteY1277" fmla="*/ 527242 h 3317948"/>
              <a:gd name="connsiteX1278" fmla="*/ 3690447 w 5731342"/>
              <a:gd name="connsiteY1278" fmla="*/ 527212 h 3317948"/>
              <a:gd name="connsiteX1279" fmla="*/ 3690308 w 5731342"/>
              <a:gd name="connsiteY1279" fmla="*/ 527148 h 3317948"/>
              <a:gd name="connsiteX1280" fmla="*/ 3690634 w 5731342"/>
              <a:gd name="connsiteY1280" fmla="*/ 527069 h 3317948"/>
              <a:gd name="connsiteX1281" fmla="*/ 3690983 w 5731342"/>
              <a:gd name="connsiteY1281" fmla="*/ 527096 h 3317948"/>
              <a:gd name="connsiteX1282" fmla="*/ 3690692 w 5731342"/>
              <a:gd name="connsiteY1282" fmla="*/ 527119 h 3317948"/>
              <a:gd name="connsiteX1283" fmla="*/ 3690250 w 5731342"/>
              <a:gd name="connsiteY1283" fmla="*/ 526744 h 3317948"/>
              <a:gd name="connsiteX1284" fmla="*/ 3690634 w 5731342"/>
              <a:gd name="connsiteY1284" fmla="*/ 527069 h 3317948"/>
              <a:gd name="connsiteX1285" fmla="*/ 3690037 w 5731342"/>
              <a:gd name="connsiteY1285" fmla="*/ 527023 h 3317948"/>
              <a:gd name="connsiteX1286" fmla="*/ 3690308 w 5731342"/>
              <a:gd name="connsiteY1286" fmla="*/ 527148 h 3317948"/>
              <a:gd name="connsiteX1287" fmla="*/ 3689962 w 5731342"/>
              <a:gd name="connsiteY1287" fmla="*/ 527175 h 3317948"/>
              <a:gd name="connsiteX1288" fmla="*/ 3689891 w 5731342"/>
              <a:gd name="connsiteY1288" fmla="*/ 527169 h 3317948"/>
              <a:gd name="connsiteX1289" fmla="*/ 4070593 w 5731342"/>
              <a:gd name="connsiteY1289" fmla="*/ 521561 h 3317948"/>
              <a:gd name="connsiteX1290" fmla="*/ 4095501 w 5731342"/>
              <a:gd name="connsiteY1290" fmla="*/ 526222 h 3317948"/>
              <a:gd name="connsiteX1291" fmla="*/ 4094555 w 5731342"/>
              <a:gd name="connsiteY1291" fmla="*/ 531757 h 3317948"/>
              <a:gd name="connsiteX1292" fmla="*/ 4069500 w 5731342"/>
              <a:gd name="connsiteY1292" fmla="*/ 527679 h 3317948"/>
              <a:gd name="connsiteX1293" fmla="*/ 4070593 w 5731342"/>
              <a:gd name="connsiteY1293" fmla="*/ 521561 h 3317948"/>
              <a:gd name="connsiteX1294" fmla="*/ 3744373 w 5731342"/>
              <a:gd name="connsiteY1294" fmla="*/ 510695 h 3317948"/>
              <a:gd name="connsiteX1295" fmla="*/ 3744444 w 5731342"/>
              <a:gd name="connsiteY1295" fmla="*/ 510781 h 3317948"/>
              <a:gd name="connsiteX1296" fmla="*/ 3743129 w 5731342"/>
              <a:gd name="connsiteY1296" fmla="*/ 511081 h 3317948"/>
              <a:gd name="connsiteX1297" fmla="*/ 3743071 w 5731342"/>
              <a:gd name="connsiteY1297" fmla="*/ 511048 h 3317948"/>
              <a:gd name="connsiteX1298" fmla="*/ 3744590 w 5731342"/>
              <a:gd name="connsiteY1298" fmla="*/ 510636 h 3317948"/>
              <a:gd name="connsiteX1299" fmla="*/ 3744373 w 5731342"/>
              <a:gd name="connsiteY1299" fmla="*/ 510695 h 3317948"/>
              <a:gd name="connsiteX1300" fmla="*/ 3744367 w 5731342"/>
              <a:gd name="connsiteY1300" fmla="*/ 510687 h 3317948"/>
              <a:gd name="connsiteX1301" fmla="*/ 3743690 w 5731342"/>
              <a:gd name="connsiteY1301" fmla="*/ 509857 h 3317948"/>
              <a:gd name="connsiteX1302" fmla="*/ 3744367 w 5731342"/>
              <a:gd name="connsiteY1302" fmla="*/ 510687 h 3317948"/>
              <a:gd name="connsiteX1303" fmla="*/ 3742987 w 5731342"/>
              <a:gd name="connsiteY1303" fmla="*/ 511000 h 3317948"/>
              <a:gd name="connsiteX1304" fmla="*/ 3743071 w 5731342"/>
              <a:gd name="connsiteY1304" fmla="*/ 511048 h 3317948"/>
              <a:gd name="connsiteX1305" fmla="*/ 3742871 w 5731342"/>
              <a:gd name="connsiteY1305" fmla="*/ 511102 h 3317948"/>
              <a:gd name="connsiteX1306" fmla="*/ 3627910 w 5731342"/>
              <a:gd name="connsiteY1306" fmla="*/ 506557 h 3317948"/>
              <a:gd name="connsiteX1307" fmla="*/ 3630532 w 5731342"/>
              <a:gd name="connsiteY1307" fmla="*/ 514569 h 3317948"/>
              <a:gd name="connsiteX1308" fmla="*/ 3620991 w 5731342"/>
              <a:gd name="connsiteY1308" fmla="*/ 516463 h 3317948"/>
              <a:gd name="connsiteX1309" fmla="*/ 3619971 w 5731342"/>
              <a:gd name="connsiteY1309" fmla="*/ 508888 h 3317948"/>
              <a:gd name="connsiteX1310" fmla="*/ 3627910 w 5731342"/>
              <a:gd name="connsiteY1310" fmla="*/ 506557 h 3317948"/>
              <a:gd name="connsiteX1311" fmla="*/ 4001154 w 5731342"/>
              <a:gd name="connsiteY1311" fmla="*/ 492865 h 3317948"/>
              <a:gd name="connsiteX1312" fmla="*/ 4022959 w 5731342"/>
              <a:gd name="connsiteY1312" fmla="*/ 493811 h 3317948"/>
              <a:gd name="connsiteX1313" fmla="*/ 3997103 w 5731342"/>
              <a:gd name="connsiteY1313" fmla="*/ 510490 h 3317948"/>
              <a:gd name="connsiteX1314" fmla="*/ 4001154 w 5731342"/>
              <a:gd name="connsiteY1314" fmla="*/ 492865 h 3317948"/>
              <a:gd name="connsiteX1315" fmla="*/ 3608682 w 5731342"/>
              <a:gd name="connsiteY1315" fmla="*/ 491481 h 3317948"/>
              <a:gd name="connsiteX1316" fmla="*/ 3612105 w 5731342"/>
              <a:gd name="connsiteY1316" fmla="*/ 496725 h 3317948"/>
              <a:gd name="connsiteX1317" fmla="*/ 3599214 w 5731342"/>
              <a:gd name="connsiteY1317" fmla="*/ 511583 h 3317948"/>
              <a:gd name="connsiteX1318" fmla="*/ 3592149 w 5731342"/>
              <a:gd name="connsiteY1318" fmla="*/ 497453 h 3317948"/>
              <a:gd name="connsiteX1319" fmla="*/ 3608682 w 5731342"/>
              <a:gd name="connsiteY1319" fmla="*/ 491481 h 3317948"/>
              <a:gd name="connsiteX1320" fmla="*/ 4112763 w 5731342"/>
              <a:gd name="connsiteY1320" fmla="*/ 489005 h 3317948"/>
              <a:gd name="connsiteX1321" fmla="*/ 4093681 w 5731342"/>
              <a:gd name="connsiteY1321" fmla="*/ 508233 h 3317948"/>
              <a:gd name="connsiteX1322" fmla="*/ 4112763 w 5731342"/>
              <a:gd name="connsiteY1322" fmla="*/ 489005 h 3317948"/>
              <a:gd name="connsiteX1323" fmla="*/ 3944007 w 5731342"/>
              <a:gd name="connsiteY1323" fmla="*/ 485654 h 3317948"/>
              <a:gd name="connsiteX1324" fmla="*/ 3927328 w 5731342"/>
              <a:gd name="connsiteY1324" fmla="*/ 516681 h 3317948"/>
              <a:gd name="connsiteX1325" fmla="*/ 3940366 w 5731342"/>
              <a:gd name="connsiteY1325" fmla="*/ 522435 h 3317948"/>
              <a:gd name="connsiteX1326" fmla="*/ 3938836 w 5731342"/>
              <a:gd name="connsiteY1326" fmla="*/ 528116 h 3317948"/>
              <a:gd name="connsiteX1327" fmla="*/ 3909266 w 5731342"/>
              <a:gd name="connsiteY1327" fmla="*/ 527897 h 3317948"/>
              <a:gd name="connsiteX1328" fmla="*/ 3944007 w 5731342"/>
              <a:gd name="connsiteY1328" fmla="*/ 485654 h 3317948"/>
              <a:gd name="connsiteX1329" fmla="*/ 3643059 w 5731342"/>
              <a:gd name="connsiteY1329" fmla="*/ 473928 h 3317948"/>
              <a:gd name="connsiteX1330" fmla="*/ 3649979 w 5731342"/>
              <a:gd name="connsiteY1330" fmla="*/ 478225 h 3317948"/>
              <a:gd name="connsiteX1331" fmla="*/ 3640947 w 5731342"/>
              <a:gd name="connsiteY1331" fmla="*/ 492501 h 3317948"/>
              <a:gd name="connsiteX1332" fmla="*/ 3635339 w 5731342"/>
              <a:gd name="connsiteY1332" fmla="*/ 489369 h 3317948"/>
              <a:gd name="connsiteX1333" fmla="*/ 3643059 w 5731342"/>
              <a:gd name="connsiteY1333" fmla="*/ 473928 h 3317948"/>
              <a:gd name="connsiteX1334" fmla="*/ 3858938 w 5731342"/>
              <a:gd name="connsiteY1334" fmla="*/ 471889 h 3317948"/>
              <a:gd name="connsiteX1335" fmla="*/ 3878967 w 5731342"/>
              <a:gd name="connsiteY1335" fmla="*/ 481284 h 3317948"/>
              <a:gd name="connsiteX1336" fmla="*/ 3843789 w 5731342"/>
              <a:gd name="connsiteY1336" fmla="*/ 500221 h 3317948"/>
              <a:gd name="connsiteX1337" fmla="*/ 3858938 w 5731342"/>
              <a:gd name="connsiteY1337" fmla="*/ 471889 h 3317948"/>
              <a:gd name="connsiteX1338" fmla="*/ 3765000 w 5731342"/>
              <a:gd name="connsiteY1338" fmla="*/ 453767 h 3317948"/>
              <a:gd name="connsiteX1339" fmla="*/ 3765043 w 5731342"/>
              <a:gd name="connsiteY1339" fmla="*/ 453801 h 3317948"/>
              <a:gd name="connsiteX1340" fmla="*/ 3764910 w 5731342"/>
              <a:gd name="connsiteY1340" fmla="*/ 453826 h 3317948"/>
              <a:gd name="connsiteX1341" fmla="*/ 3765033 w 5731342"/>
              <a:gd name="connsiteY1341" fmla="*/ 453746 h 3317948"/>
              <a:gd name="connsiteX1342" fmla="*/ 3765000 w 5731342"/>
              <a:gd name="connsiteY1342" fmla="*/ 453767 h 3317948"/>
              <a:gd name="connsiteX1343" fmla="*/ 3764982 w 5731342"/>
              <a:gd name="connsiteY1343" fmla="*/ 453753 h 3317948"/>
              <a:gd name="connsiteX1344" fmla="*/ 3766075 w 5731342"/>
              <a:gd name="connsiteY1344" fmla="*/ 453607 h 3317948"/>
              <a:gd name="connsiteX1345" fmla="*/ 3765342 w 5731342"/>
              <a:gd name="connsiteY1345" fmla="*/ 454034 h 3317948"/>
              <a:gd name="connsiteX1346" fmla="*/ 3765043 w 5731342"/>
              <a:gd name="connsiteY1346" fmla="*/ 453801 h 3317948"/>
              <a:gd name="connsiteX1347" fmla="*/ 3765837 w 5731342"/>
              <a:gd name="connsiteY1347" fmla="*/ 453225 h 3317948"/>
              <a:gd name="connsiteX1348" fmla="*/ 3766075 w 5731342"/>
              <a:gd name="connsiteY1348" fmla="*/ 453607 h 3317948"/>
              <a:gd name="connsiteX1349" fmla="*/ 3765033 w 5731342"/>
              <a:gd name="connsiteY1349" fmla="*/ 453746 h 3317948"/>
              <a:gd name="connsiteX1350" fmla="*/ 3642549 w 5731342"/>
              <a:gd name="connsiteY1350" fmla="*/ 450330 h 3317948"/>
              <a:gd name="connsiteX1351" fmla="*/ 3618587 w 5731342"/>
              <a:gd name="connsiteY1351" fmla="*/ 453097 h 3317948"/>
              <a:gd name="connsiteX1352" fmla="*/ 3642549 w 5731342"/>
              <a:gd name="connsiteY1352" fmla="*/ 450330 h 3317948"/>
              <a:gd name="connsiteX1353" fmla="*/ 3087340 w 5731342"/>
              <a:gd name="connsiteY1353" fmla="*/ 446761 h 3317948"/>
              <a:gd name="connsiteX1354" fmla="*/ 3078599 w 5731342"/>
              <a:gd name="connsiteY1354" fmla="*/ 450475 h 3317948"/>
              <a:gd name="connsiteX1355" fmla="*/ 3082460 w 5731342"/>
              <a:gd name="connsiteY1355" fmla="*/ 462420 h 3317948"/>
              <a:gd name="connsiteX1356" fmla="*/ 3089525 w 5731342"/>
              <a:gd name="connsiteY1356" fmla="*/ 460599 h 3317948"/>
              <a:gd name="connsiteX1357" fmla="*/ 3087340 w 5731342"/>
              <a:gd name="connsiteY1357" fmla="*/ 446761 h 3317948"/>
              <a:gd name="connsiteX1358" fmla="*/ 3872631 w 5731342"/>
              <a:gd name="connsiteY1358" fmla="*/ 442318 h 3317948"/>
              <a:gd name="connsiteX1359" fmla="*/ 3888727 w 5731342"/>
              <a:gd name="connsiteY1359" fmla="*/ 442537 h 3317948"/>
              <a:gd name="connsiteX1360" fmla="*/ 3888727 w 5731342"/>
              <a:gd name="connsiteY1360" fmla="*/ 448290 h 3317948"/>
              <a:gd name="connsiteX1361" fmla="*/ 3872631 w 5731342"/>
              <a:gd name="connsiteY1361" fmla="*/ 448436 h 3317948"/>
              <a:gd name="connsiteX1362" fmla="*/ 3872631 w 5731342"/>
              <a:gd name="connsiteY1362" fmla="*/ 442318 h 3317948"/>
              <a:gd name="connsiteX1363" fmla="*/ 3782681 w 5731342"/>
              <a:gd name="connsiteY1363" fmla="*/ 442318 h 3317948"/>
              <a:gd name="connsiteX1364" fmla="*/ 3765837 w 5731342"/>
              <a:gd name="connsiteY1364" fmla="*/ 453225 h 3317948"/>
              <a:gd name="connsiteX1365" fmla="*/ 3759811 w 5731342"/>
              <a:gd name="connsiteY1365" fmla="*/ 443556 h 3317948"/>
              <a:gd name="connsiteX1366" fmla="*/ 3782681 w 5731342"/>
              <a:gd name="connsiteY1366" fmla="*/ 442318 h 3317948"/>
              <a:gd name="connsiteX1367" fmla="*/ 3740801 w 5731342"/>
              <a:gd name="connsiteY1367" fmla="*/ 436127 h 3317948"/>
              <a:gd name="connsiteX1368" fmla="*/ 3736723 w 5731342"/>
              <a:gd name="connsiteY1368" fmla="*/ 470723 h 3317948"/>
              <a:gd name="connsiteX1369" fmla="*/ 3765342 w 5731342"/>
              <a:gd name="connsiteY1369" fmla="*/ 454034 h 3317948"/>
              <a:gd name="connsiteX1370" fmla="*/ 3784211 w 5731342"/>
              <a:gd name="connsiteY1370" fmla="*/ 468757 h 3317948"/>
              <a:gd name="connsiteX1371" fmla="*/ 3807736 w 5731342"/>
              <a:gd name="connsiteY1371" fmla="*/ 462056 h 3317948"/>
              <a:gd name="connsiteX1372" fmla="*/ 3820919 w 5731342"/>
              <a:gd name="connsiteY1372" fmla="*/ 488931 h 3317948"/>
              <a:gd name="connsiteX1373" fmla="*/ 3797758 w 5731342"/>
              <a:gd name="connsiteY1373" fmla="*/ 483761 h 3317948"/>
              <a:gd name="connsiteX1374" fmla="*/ 3768771 w 5731342"/>
              <a:gd name="connsiteY1374" fmla="*/ 512165 h 3317948"/>
              <a:gd name="connsiteX1375" fmla="*/ 3781079 w 5731342"/>
              <a:gd name="connsiteY1375" fmla="*/ 480337 h 3317948"/>
              <a:gd name="connsiteX1376" fmla="*/ 3760613 w 5731342"/>
              <a:gd name="connsiteY1376" fmla="*/ 484125 h 3317948"/>
              <a:gd name="connsiteX1377" fmla="*/ 3743690 w 5731342"/>
              <a:gd name="connsiteY1377" fmla="*/ 509857 h 3317948"/>
              <a:gd name="connsiteX1378" fmla="*/ 3733255 w 5731342"/>
              <a:gd name="connsiteY1378" fmla="*/ 497070 h 3317948"/>
              <a:gd name="connsiteX1379" fmla="*/ 3713926 w 5731342"/>
              <a:gd name="connsiteY1379" fmla="*/ 491117 h 3317948"/>
              <a:gd name="connsiteX1380" fmla="*/ 3700889 w 5731342"/>
              <a:gd name="connsiteY1380" fmla="*/ 514132 h 3317948"/>
              <a:gd name="connsiteX1381" fmla="*/ 3690250 w 5731342"/>
              <a:gd name="connsiteY1381" fmla="*/ 526744 h 3317948"/>
              <a:gd name="connsiteX1382" fmla="*/ 3676053 w 5731342"/>
              <a:gd name="connsiteY1382" fmla="*/ 514715 h 3317948"/>
              <a:gd name="connsiteX1383" fmla="*/ 3694334 w 5731342"/>
              <a:gd name="connsiteY1383" fmla="*/ 494103 h 3317948"/>
              <a:gd name="connsiteX1384" fmla="*/ 3699359 w 5731342"/>
              <a:gd name="connsiteY1384" fmla="*/ 466134 h 3317948"/>
              <a:gd name="connsiteX1385" fmla="*/ 3680131 w 5731342"/>
              <a:gd name="connsiteY1385" fmla="*/ 469339 h 3317948"/>
              <a:gd name="connsiteX1386" fmla="*/ 3678602 w 5731342"/>
              <a:gd name="connsiteY1386" fmla="*/ 463659 h 3317948"/>
              <a:gd name="connsiteX1387" fmla="*/ 3693970 w 5731342"/>
              <a:gd name="connsiteY1387" fmla="*/ 459580 h 3317948"/>
              <a:gd name="connsiteX1388" fmla="*/ 3721137 w 5731342"/>
              <a:gd name="connsiteY1388" fmla="*/ 444212 h 3317948"/>
              <a:gd name="connsiteX1389" fmla="*/ 3740801 w 5731342"/>
              <a:gd name="connsiteY1389" fmla="*/ 436127 h 3317948"/>
              <a:gd name="connsiteX1390" fmla="*/ 3258936 w 5731342"/>
              <a:gd name="connsiteY1390" fmla="*/ 405683 h 3317948"/>
              <a:gd name="connsiteX1391" fmla="*/ 3244078 w 5731342"/>
              <a:gd name="connsiteY1391" fmla="*/ 425420 h 3317948"/>
              <a:gd name="connsiteX1392" fmla="*/ 3258936 w 5731342"/>
              <a:gd name="connsiteY1392" fmla="*/ 405683 h 3317948"/>
              <a:gd name="connsiteX1393" fmla="*/ 2987440 w 5731342"/>
              <a:gd name="connsiteY1393" fmla="*/ 403634 h 3317948"/>
              <a:gd name="connsiteX1394" fmla="*/ 2966509 w 5731342"/>
              <a:gd name="connsiteY1394" fmla="*/ 419958 h 3317948"/>
              <a:gd name="connsiteX1395" fmla="*/ 3050777 w 5731342"/>
              <a:gd name="connsiteY1395" fmla="*/ 443047 h 3317948"/>
              <a:gd name="connsiteX1396" fmla="*/ 3067820 w 5731342"/>
              <a:gd name="connsiteY1396" fmla="*/ 431247 h 3317948"/>
              <a:gd name="connsiteX1397" fmla="*/ 3073865 w 5731342"/>
              <a:gd name="connsiteY1397" fmla="*/ 429936 h 3317948"/>
              <a:gd name="connsiteX1398" fmla="*/ 3095497 w 5731342"/>
              <a:gd name="connsiteY1398" fmla="*/ 443629 h 3317948"/>
              <a:gd name="connsiteX1399" fmla="*/ 3105184 w 5731342"/>
              <a:gd name="connsiteY1399" fmla="*/ 436054 h 3317948"/>
              <a:gd name="connsiteX1400" fmla="*/ 3113706 w 5731342"/>
              <a:gd name="connsiteY1400" fmla="*/ 422798 h 3317948"/>
              <a:gd name="connsiteX1401" fmla="*/ 3099358 w 5731342"/>
              <a:gd name="connsiteY1401" fmla="*/ 415952 h 3317948"/>
              <a:gd name="connsiteX1402" fmla="*/ 3055803 w 5731342"/>
              <a:gd name="connsiteY1402" fmla="*/ 426877 h 3317948"/>
              <a:gd name="connsiteX1403" fmla="*/ 3014507 w 5731342"/>
              <a:gd name="connsiteY1403" fmla="*/ 422071 h 3317948"/>
              <a:gd name="connsiteX1404" fmla="*/ 3017929 w 5731342"/>
              <a:gd name="connsiteY1404" fmla="*/ 403862 h 3317948"/>
              <a:gd name="connsiteX1405" fmla="*/ 2987440 w 5731342"/>
              <a:gd name="connsiteY1405" fmla="*/ 403634 h 3317948"/>
              <a:gd name="connsiteX1406" fmla="*/ 3494917 w 5731342"/>
              <a:gd name="connsiteY1406" fmla="*/ 400439 h 3317948"/>
              <a:gd name="connsiteX1407" fmla="*/ 3518005 w 5731342"/>
              <a:gd name="connsiteY1407" fmla="*/ 410126 h 3317948"/>
              <a:gd name="connsiteX1408" fmla="*/ 3491493 w 5731342"/>
              <a:gd name="connsiteY1408" fmla="*/ 408888 h 3317948"/>
              <a:gd name="connsiteX1409" fmla="*/ 3494917 w 5731342"/>
              <a:gd name="connsiteY1409" fmla="*/ 400439 h 3317948"/>
              <a:gd name="connsiteX1410" fmla="*/ 3991932 w 5731342"/>
              <a:gd name="connsiteY1410" fmla="*/ 399638 h 3317948"/>
              <a:gd name="connsiteX1411" fmla="*/ 3981152 w 5731342"/>
              <a:gd name="connsiteY1411" fmla="*/ 423891 h 3317948"/>
              <a:gd name="connsiteX1412" fmla="*/ 3991932 w 5731342"/>
              <a:gd name="connsiteY1412" fmla="*/ 399638 h 3317948"/>
              <a:gd name="connsiteX1413" fmla="*/ 2958861 w 5731342"/>
              <a:gd name="connsiteY1413" fmla="*/ 399055 h 3317948"/>
              <a:gd name="connsiteX1414" fmla="*/ 2904746 w 5731342"/>
              <a:gd name="connsiteY1414" fmla="*/ 419885 h 3317948"/>
              <a:gd name="connsiteX1415" fmla="*/ 2952379 w 5731342"/>
              <a:gd name="connsiteY1415" fmla="*/ 423527 h 3317948"/>
              <a:gd name="connsiteX1416" fmla="*/ 2958861 w 5731342"/>
              <a:gd name="connsiteY1416" fmla="*/ 399055 h 3317948"/>
              <a:gd name="connsiteX1417" fmla="*/ 2896006 w 5731342"/>
              <a:gd name="connsiteY1417" fmla="*/ 391626 h 3317948"/>
              <a:gd name="connsiteX1418" fmla="*/ 2843639 w 5731342"/>
              <a:gd name="connsiteY1418" fmla="*/ 402624 h 3317948"/>
              <a:gd name="connsiteX1419" fmla="*/ 2848082 w 5731342"/>
              <a:gd name="connsiteY1419" fmla="*/ 414715 h 3317948"/>
              <a:gd name="connsiteX1420" fmla="*/ 2897098 w 5731342"/>
              <a:gd name="connsiteY1420" fmla="*/ 417554 h 3317948"/>
              <a:gd name="connsiteX1421" fmla="*/ 2896006 w 5731342"/>
              <a:gd name="connsiteY1421" fmla="*/ 391626 h 3317948"/>
              <a:gd name="connsiteX1422" fmla="*/ 3951582 w 5731342"/>
              <a:gd name="connsiteY1422" fmla="*/ 389441 h 3317948"/>
              <a:gd name="connsiteX1423" fmla="*/ 3953111 w 5731342"/>
              <a:gd name="connsiteY1423" fmla="*/ 397307 h 3317948"/>
              <a:gd name="connsiteX1424" fmla="*/ 3939273 w 5731342"/>
              <a:gd name="connsiteY1424" fmla="*/ 398472 h 3317948"/>
              <a:gd name="connsiteX1425" fmla="*/ 3937088 w 5731342"/>
              <a:gd name="connsiteY1425" fmla="*/ 393811 h 3317948"/>
              <a:gd name="connsiteX1426" fmla="*/ 3951582 w 5731342"/>
              <a:gd name="connsiteY1426" fmla="*/ 389441 h 3317948"/>
              <a:gd name="connsiteX1427" fmla="*/ 2799720 w 5731342"/>
              <a:gd name="connsiteY1427" fmla="*/ 388786 h 3317948"/>
              <a:gd name="connsiteX1428" fmla="*/ 2761119 w 5731342"/>
              <a:gd name="connsiteY1428" fmla="*/ 394102 h 3317948"/>
              <a:gd name="connsiteX1429" fmla="*/ 2753544 w 5731342"/>
              <a:gd name="connsiteY1429" fmla="*/ 412820 h 3317948"/>
              <a:gd name="connsiteX1430" fmla="*/ 2825576 w 5731342"/>
              <a:gd name="connsiteY1430" fmla="*/ 411000 h 3317948"/>
              <a:gd name="connsiteX1431" fmla="*/ 2799720 w 5731342"/>
              <a:gd name="connsiteY1431" fmla="*/ 388786 h 3317948"/>
              <a:gd name="connsiteX1432" fmla="*/ 4373215 w 5731342"/>
              <a:gd name="connsiteY1432" fmla="*/ 388567 h 3317948"/>
              <a:gd name="connsiteX1433" fmla="*/ 4373507 w 5731342"/>
              <a:gd name="connsiteY1433" fmla="*/ 393884 h 3317948"/>
              <a:gd name="connsiteX1434" fmla="*/ 4354643 w 5731342"/>
              <a:gd name="connsiteY1434" fmla="*/ 394830 h 3317948"/>
              <a:gd name="connsiteX1435" fmla="*/ 4354351 w 5731342"/>
              <a:gd name="connsiteY1435" fmla="*/ 389805 h 3317948"/>
              <a:gd name="connsiteX1436" fmla="*/ 4373215 w 5731342"/>
              <a:gd name="connsiteY1436" fmla="*/ 388567 h 3317948"/>
              <a:gd name="connsiteX1437" fmla="*/ 3908537 w 5731342"/>
              <a:gd name="connsiteY1437" fmla="*/ 386090 h 3317948"/>
              <a:gd name="connsiteX1438" fmla="*/ 3916913 w 5731342"/>
              <a:gd name="connsiteY1438" fmla="*/ 390460 h 3317948"/>
              <a:gd name="connsiteX1439" fmla="*/ 3899433 w 5731342"/>
              <a:gd name="connsiteY1439" fmla="*/ 422216 h 3317948"/>
              <a:gd name="connsiteX1440" fmla="*/ 3895209 w 5731342"/>
              <a:gd name="connsiteY1440" fmla="*/ 420250 h 3317948"/>
              <a:gd name="connsiteX1441" fmla="*/ 3908537 w 5731342"/>
              <a:gd name="connsiteY1441" fmla="*/ 386090 h 3317948"/>
              <a:gd name="connsiteX1442" fmla="*/ 3856607 w 5731342"/>
              <a:gd name="connsiteY1442" fmla="*/ 384051 h 3317948"/>
              <a:gd name="connsiteX1443" fmla="*/ 3856535 w 5731342"/>
              <a:gd name="connsiteY1443" fmla="*/ 384197 h 3317948"/>
              <a:gd name="connsiteX1444" fmla="*/ 3833665 w 5731342"/>
              <a:gd name="connsiteY1444" fmla="*/ 417263 h 3317948"/>
              <a:gd name="connsiteX1445" fmla="*/ 3856607 w 5731342"/>
              <a:gd name="connsiteY1445" fmla="*/ 384051 h 3317948"/>
              <a:gd name="connsiteX1446" fmla="*/ 3306423 w 5731342"/>
              <a:gd name="connsiteY1446" fmla="*/ 383323 h 3317948"/>
              <a:gd name="connsiteX1447" fmla="*/ 3390545 w 5731342"/>
              <a:gd name="connsiteY1447" fmla="*/ 395704 h 3317948"/>
              <a:gd name="connsiteX1448" fmla="*/ 3379111 w 5731342"/>
              <a:gd name="connsiteY1448" fmla="*/ 426659 h 3317948"/>
              <a:gd name="connsiteX1449" fmla="*/ 3426161 w 5731342"/>
              <a:gd name="connsiteY1449" fmla="*/ 395194 h 3317948"/>
              <a:gd name="connsiteX1450" fmla="*/ 3390618 w 5731342"/>
              <a:gd name="connsiteY1450" fmla="*/ 451423 h 3317948"/>
              <a:gd name="connsiteX1451" fmla="*/ 3381441 w 5731342"/>
              <a:gd name="connsiteY1451" fmla="*/ 432486 h 3317948"/>
              <a:gd name="connsiteX1452" fmla="*/ 3361703 w 5731342"/>
              <a:gd name="connsiteY1452" fmla="*/ 454700 h 3317948"/>
              <a:gd name="connsiteX1453" fmla="*/ 3326234 w 5731342"/>
              <a:gd name="connsiteY1453" fmla="*/ 441590 h 3317948"/>
              <a:gd name="connsiteX1454" fmla="*/ 3317931 w 5731342"/>
              <a:gd name="connsiteY1454" fmla="*/ 440788 h 3317948"/>
              <a:gd name="connsiteX1455" fmla="*/ 3280786 w 5731342"/>
              <a:gd name="connsiteY1455" fmla="*/ 438239 h 3317948"/>
              <a:gd name="connsiteX1456" fmla="*/ 3306423 w 5731342"/>
              <a:gd name="connsiteY1456" fmla="*/ 383323 h 3317948"/>
              <a:gd name="connsiteX1457" fmla="*/ 2739997 w 5731342"/>
              <a:gd name="connsiteY1457" fmla="*/ 382012 h 3317948"/>
              <a:gd name="connsiteX1458" fmla="*/ 2704017 w 5731342"/>
              <a:gd name="connsiteY1458" fmla="*/ 390898 h 3317948"/>
              <a:gd name="connsiteX1459" fmla="*/ 2696443 w 5731342"/>
              <a:gd name="connsiteY1459" fmla="*/ 401094 h 3317948"/>
              <a:gd name="connsiteX1460" fmla="*/ 2706931 w 5731342"/>
              <a:gd name="connsiteY1460" fmla="*/ 407940 h 3317948"/>
              <a:gd name="connsiteX1461" fmla="*/ 2721206 w 5731342"/>
              <a:gd name="connsiteY1461" fmla="*/ 411801 h 3317948"/>
              <a:gd name="connsiteX1462" fmla="*/ 2739997 w 5731342"/>
              <a:gd name="connsiteY1462" fmla="*/ 382012 h 3317948"/>
              <a:gd name="connsiteX1463" fmla="*/ 4308539 w 5731342"/>
              <a:gd name="connsiteY1463" fmla="*/ 376258 h 3317948"/>
              <a:gd name="connsiteX1464" fmla="*/ 4342043 w 5731342"/>
              <a:gd name="connsiteY1464" fmla="*/ 379536 h 3317948"/>
              <a:gd name="connsiteX1465" fmla="*/ 4342333 w 5731342"/>
              <a:gd name="connsiteY1465" fmla="*/ 385581 h 3317948"/>
              <a:gd name="connsiteX1466" fmla="*/ 4299799 w 5731342"/>
              <a:gd name="connsiteY1466" fmla="*/ 412529 h 3317948"/>
              <a:gd name="connsiteX1467" fmla="*/ 4285743 w 5731342"/>
              <a:gd name="connsiteY1467" fmla="*/ 406557 h 3317948"/>
              <a:gd name="connsiteX1468" fmla="*/ 4308539 w 5731342"/>
              <a:gd name="connsiteY1468" fmla="*/ 376258 h 3317948"/>
              <a:gd name="connsiteX1469" fmla="*/ 4244200 w 5731342"/>
              <a:gd name="connsiteY1469" fmla="*/ 372626 h 3317948"/>
              <a:gd name="connsiteX1470" fmla="*/ 4277731 w 5731342"/>
              <a:gd name="connsiteY1470" fmla="*/ 382376 h 3317948"/>
              <a:gd name="connsiteX1471" fmla="*/ 4253477 w 5731342"/>
              <a:gd name="connsiteY1471" fmla="*/ 403789 h 3317948"/>
              <a:gd name="connsiteX1472" fmla="*/ 4216186 w 5731342"/>
              <a:gd name="connsiteY1472" fmla="*/ 397234 h 3317948"/>
              <a:gd name="connsiteX1473" fmla="*/ 4244200 w 5731342"/>
              <a:gd name="connsiteY1473" fmla="*/ 372626 h 3317948"/>
              <a:gd name="connsiteX1474" fmla="*/ 3599942 w 5731342"/>
              <a:gd name="connsiteY1474" fmla="*/ 366280 h 3317948"/>
              <a:gd name="connsiteX1475" fmla="*/ 3586905 w 5731342"/>
              <a:gd name="connsiteY1475" fmla="*/ 403716 h 3317948"/>
              <a:gd name="connsiteX1476" fmla="*/ 3599942 w 5731342"/>
              <a:gd name="connsiteY1476" fmla="*/ 366280 h 3317948"/>
              <a:gd name="connsiteX1477" fmla="*/ 3568114 w 5731342"/>
              <a:gd name="connsiteY1477" fmla="*/ 365406 h 3317948"/>
              <a:gd name="connsiteX1478" fmla="*/ 3556023 w 5731342"/>
              <a:gd name="connsiteY1478" fmla="*/ 394758 h 3317948"/>
              <a:gd name="connsiteX1479" fmla="*/ 3568114 w 5731342"/>
              <a:gd name="connsiteY1479" fmla="*/ 365406 h 3317948"/>
              <a:gd name="connsiteX1480" fmla="*/ 3698121 w 5731342"/>
              <a:gd name="connsiteY1480" fmla="*/ 357394 h 3317948"/>
              <a:gd name="connsiteX1481" fmla="*/ 3718223 w 5731342"/>
              <a:gd name="connsiteY1481" fmla="*/ 367736 h 3317948"/>
              <a:gd name="connsiteX1482" fmla="*/ 3715164 w 5731342"/>
              <a:gd name="connsiteY1482" fmla="*/ 374292 h 3317948"/>
              <a:gd name="connsiteX1483" fmla="*/ 3695645 w 5731342"/>
              <a:gd name="connsiteY1483" fmla="*/ 361983 h 3317948"/>
              <a:gd name="connsiteX1484" fmla="*/ 3698121 w 5731342"/>
              <a:gd name="connsiteY1484" fmla="*/ 357394 h 3317948"/>
              <a:gd name="connsiteX1485" fmla="*/ 3863891 w 5731342"/>
              <a:gd name="connsiteY1485" fmla="*/ 353534 h 3317948"/>
              <a:gd name="connsiteX1486" fmla="*/ 3869061 w 5731342"/>
              <a:gd name="connsiteY1486" fmla="*/ 356229 h 3317948"/>
              <a:gd name="connsiteX1487" fmla="*/ 3856607 w 5731342"/>
              <a:gd name="connsiteY1487" fmla="*/ 384197 h 3317948"/>
              <a:gd name="connsiteX1488" fmla="*/ 3856607 w 5731342"/>
              <a:gd name="connsiteY1488" fmla="*/ 384051 h 3317948"/>
              <a:gd name="connsiteX1489" fmla="*/ 3856607 w 5731342"/>
              <a:gd name="connsiteY1489" fmla="*/ 383978 h 3317948"/>
              <a:gd name="connsiteX1490" fmla="*/ 3823395 w 5731342"/>
              <a:gd name="connsiteY1490" fmla="*/ 376112 h 3317948"/>
              <a:gd name="connsiteX1491" fmla="*/ 3823833 w 5731342"/>
              <a:gd name="connsiteY1491" fmla="*/ 369849 h 3317948"/>
              <a:gd name="connsiteX1492" fmla="*/ 3849543 w 5731342"/>
              <a:gd name="connsiteY1492" fmla="*/ 370868 h 3317948"/>
              <a:gd name="connsiteX1493" fmla="*/ 3863891 w 5731342"/>
              <a:gd name="connsiteY1493" fmla="*/ 353534 h 3317948"/>
              <a:gd name="connsiteX1494" fmla="*/ 3367484 w 5731342"/>
              <a:gd name="connsiteY1494" fmla="*/ 349273 h 3317948"/>
              <a:gd name="connsiteX1495" fmla="*/ 3377581 w 5731342"/>
              <a:gd name="connsiteY1495" fmla="*/ 352514 h 3317948"/>
              <a:gd name="connsiteX1496" fmla="*/ 3361995 w 5731342"/>
              <a:gd name="connsiteY1496" fmla="*/ 363658 h 3317948"/>
              <a:gd name="connsiteX1497" fmla="*/ 3359737 w 5731342"/>
              <a:gd name="connsiteY1497" fmla="*/ 356083 h 3317948"/>
              <a:gd name="connsiteX1498" fmla="*/ 3367484 w 5731342"/>
              <a:gd name="connsiteY1498" fmla="*/ 349273 h 3317948"/>
              <a:gd name="connsiteX1499" fmla="*/ 4060687 w 5731342"/>
              <a:gd name="connsiteY1499" fmla="*/ 346688 h 3317948"/>
              <a:gd name="connsiteX1500" fmla="*/ 4045028 w 5731342"/>
              <a:gd name="connsiteY1500" fmla="*/ 371451 h 3317948"/>
              <a:gd name="connsiteX1501" fmla="*/ 4060687 w 5731342"/>
              <a:gd name="connsiteY1501" fmla="*/ 346688 h 3317948"/>
              <a:gd name="connsiteX1502" fmla="*/ 3538543 w 5731342"/>
              <a:gd name="connsiteY1502" fmla="*/ 344576 h 3317948"/>
              <a:gd name="connsiteX1503" fmla="*/ 3545973 w 5731342"/>
              <a:gd name="connsiteY1503" fmla="*/ 347416 h 3317948"/>
              <a:gd name="connsiteX1504" fmla="*/ 3538107 w 5731342"/>
              <a:gd name="connsiteY1504" fmla="*/ 364022 h 3317948"/>
              <a:gd name="connsiteX1505" fmla="*/ 3533299 w 5731342"/>
              <a:gd name="connsiteY1505" fmla="*/ 362128 h 3317948"/>
              <a:gd name="connsiteX1506" fmla="*/ 3538543 w 5731342"/>
              <a:gd name="connsiteY1506" fmla="*/ 344576 h 3317948"/>
              <a:gd name="connsiteX1507" fmla="*/ 3512542 w 5731342"/>
              <a:gd name="connsiteY1507" fmla="*/ 342973 h 3317948"/>
              <a:gd name="connsiteX1508" fmla="*/ 3521792 w 5731342"/>
              <a:gd name="connsiteY1508" fmla="*/ 379026 h 3317948"/>
              <a:gd name="connsiteX1509" fmla="*/ 3487925 w 5731342"/>
              <a:gd name="connsiteY1509" fmla="*/ 375602 h 3317948"/>
              <a:gd name="connsiteX1510" fmla="*/ 3512542 w 5731342"/>
              <a:gd name="connsiteY1510" fmla="*/ 342973 h 3317948"/>
              <a:gd name="connsiteX1511" fmla="*/ 3789237 w 5731342"/>
              <a:gd name="connsiteY1511" fmla="*/ 342755 h 3317948"/>
              <a:gd name="connsiteX1512" fmla="*/ 3790766 w 5731342"/>
              <a:gd name="connsiteY1512" fmla="*/ 365843 h 3317948"/>
              <a:gd name="connsiteX1513" fmla="*/ 3770227 w 5731342"/>
              <a:gd name="connsiteY1513" fmla="*/ 369120 h 3317948"/>
              <a:gd name="connsiteX1514" fmla="*/ 3789237 w 5731342"/>
              <a:gd name="connsiteY1514" fmla="*/ 342755 h 3317948"/>
              <a:gd name="connsiteX1515" fmla="*/ 4093098 w 5731342"/>
              <a:gd name="connsiteY1515" fmla="*/ 341152 h 3317948"/>
              <a:gd name="connsiteX1516" fmla="*/ 4110068 w 5731342"/>
              <a:gd name="connsiteY1516" fmla="*/ 345886 h 3317948"/>
              <a:gd name="connsiteX1517" fmla="*/ 4121940 w 5731342"/>
              <a:gd name="connsiteY1517" fmla="*/ 360453 h 3317948"/>
              <a:gd name="connsiteX1518" fmla="*/ 4166659 w 5731342"/>
              <a:gd name="connsiteY1518" fmla="*/ 380701 h 3317948"/>
              <a:gd name="connsiteX1519" fmla="*/ 4190840 w 5731342"/>
              <a:gd name="connsiteY1519" fmla="*/ 358487 h 3317948"/>
              <a:gd name="connsiteX1520" fmla="*/ 4165931 w 5731342"/>
              <a:gd name="connsiteY1520" fmla="*/ 390388 h 3317948"/>
              <a:gd name="connsiteX1521" fmla="*/ 4119609 w 5731342"/>
              <a:gd name="connsiteY1521" fmla="*/ 378006 h 3317948"/>
              <a:gd name="connsiteX1522" fmla="*/ 4098123 w 5731342"/>
              <a:gd name="connsiteY1522" fmla="*/ 388858 h 3317948"/>
              <a:gd name="connsiteX1523" fmla="*/ 4099362 w 5731342"/>
              <a:gd name="connsiteY1523" fmla="*/ 369339 h 3317948"/>
              <a:gd name="connsiteX1524" fmla="*/ 4075836 w 5731342"/>
              <a:gd name="connsiteY1524" fmla="*/ 380992 h 3317948"/>
              <a:gd name="connsiteX1525" fmla="*/ 4070665 w 5731342"/>
              <a:gd name="connsiteY1525" fmla="*/ 375238 h 3317948"/>
              <a:gd name="connsiteX1526" fmla="*/ 4093098 w 5731342"/>
              <a:gd name="connsiteY1526" fmla="*/ 341152 h 3317948"/>
              <a:gd name="connsiteX1527" fmla="*/ 3521792 w 5731342"/>
              <a:gd name="connsiteY1527" fmla="*/ 323236 h 3317948"/>
              <a:gd name="connsiteX1528" fmla="*/ 3527910 w 5731342"/>
              <a:gd name="connsiteY1528" fmla="*/ 326804 h 3317948"/>
              <a:gd name="connsiteX1529" fmla="*/ 3520189 w 5731342"/>
              <a:gd name="connsiteY1529" fmla="*/ 338968 h 3317948"/>
              <a:gd name="connsiteX1530" fmla="*/ 3515674 w 5731342"/>
              <a:gd name="connsiteY1530" fmla="*/ 336782 h 3317948"/>
              <a:gd name="connsiteX1531" fmla="*/ 3521792 w 5731342"/>
              <a:gd name="connsiteY1531" fmla="*/ 323236 h 3317948"/>
              <a:gd name="connsiteX1532" fmla="*/ 3059226 w 5731342"/>
              <a:gd name="connsiteY1532" fmla="*/ 317992 h 3317948"/>
              <a:gd name="connsiteX1533" fmla="*/ 3013341 w 5731342"/>
              <a:gd name="connsiteY1533" fmla="*/ 333869 h 3317948"/>
              <a:gd name="connsiteX1534" fmla="*/ 3024047 w 5731342"/>
              <a:gd name="connsiteY1534" fmla="*/ 362492 h 3317948"/>
              <a:gd name="connsiteX1535" fmla="*/ 3095279 w 5731342"/>
              <a:gd name="connsiteY1535" fmla="*/ 370577 h 3317948"/>
              <a:gd name="connsiteX1536" fmla="*/ 3110501 w 5731342"/>
              <a:gd name="connsiteY1536" fmla="*/ 361182 h 3317948"/>
              <a:gd name="connsiteX1537" fmla="*/ 3116254 w 5731342"/>
              <a:gd name="connsiteY1537" fmla="*/ 337729 h 3317948"/>
              <a:gd name="connsiteX1538" fmla="*/ 3062576 w 5731342"/>
              <a:gd name="connsiteY1538" fmla="*/ 353024 h 3317948"/>
              <a:gd name="connsiteX1539" fmla="*/ 3063887 w 5731342"/>
              <a:gd name="connsiteY1539" fmla="*/ 321852 h 3317948"/>
              <a:gd name="connsiteX1540" fmla="*/ 3059226 w 5731342"/>
              <a:gd name="connsiteY1540" fmla="*/ 317992 h 3317948"/>
              <a:gd name="connsiteX1541" fmla="*/ 2548008 w 5731342"/>
              <a:gd name="connsiteY1541" fmla="*/ 317773 h 3317948"/>
              <a:gd name="connsiteX1542" fmla="*/ 2596660 w 5731342"/>
              <a:gd name="connsiteY1542" fmla="*/ 347634 h 3317948"/>
              <a:gd name="connsiteX1543" fmla="*/ 2621788 w 5731342"/>
              <a:gd name="connsiteY1543" fmla="*/ 324401 h 3317948"/>
              <a:gd name="connsiteX1544" fmla="*/ 2633587 w 5731342"/>
              <a:gd name="connsiteY1544" fmla="*/ 341298 h 3317948"/>
              <a:gd name="connsiteX1545" fmla="*/ 2648518 w 5731342"/>
              <a:gd name="connsiteY1545" fmla="*/ 329572 h 3317948"/>
              <a:gd name="connsiteX1546" fmla="*/ 2660900 w 5731342"/>
              <a:gd name="connsiteY1546" fmla="*/ 346032 h 3317948"/>
              <a:gd name="connsiteX1547" fmla="*/ 2665853 w 5731342"/>
              <a:gd name="connsiteY1547" fmla="*/ 335690 h 3317948"/>
              <a:gd name="connsiteX1548" fmla="*/ 2668256 w 5731342"/>
              <a:gd name="connsiteY1548" fmla="*/ 320540 h 3317948"/>
              <a:gd name="connsiteX1549" fmla="*/ 2548008 w 5731342"/>
              <a:gd name="connsiteY1549" fmla="*/ 317773 h 3317948"/>
              <a:gd name="connsiteX1550" fmla="*/ 3452252 w 5731342"/>
              <a:gd name="connsiteY1550" fmla="*/ 312579 h 3317948"/>
              <a:gd name="connsiteX1551" fmla="*/ 3463525 w 5731342"/>
              <a:gd name="connsiteY1551" fmla="*/ 321123 h 3317948"/>
              <a:gd name="connsiteX1552" fmla="*/ 3442111 w 5731342"/>
              <a:gd name="connsiteY1552" fmla="*/ 348290 h 3317948"/>
              <a:gd name="connsiteX1553" fmla="*/ 3452308 w 5731342"/>
              <a:gd name="connsiteY1553" fmla="*/ 312383 h 3317948"/>
              <a:gd name="connsiteX1554" fmla="*/ 3452252 w 5731342"/>
              <a:gd name="connsiteY1554" fmla="*/ 312579 h 3317948"/>
              <a:gd name="connsiteX1555" fmla="*/ 3452153 w 5731342"/>
              <a:gd name="connsiteY1555" fmla="*/ 312504 h 3317948"/>
              <a:gd name="connsiteX1556" fmla="*/ 3452188 w 5731342"/>
              <a:gd name="connsiteY1556" fmla="*/ 312423 h 3317948"/>
              <a:gd name="connsiteX1557" fmla="*/ 2446623 w 5731342"/>
              <a:gd name="connsiteY1557" fmla="*/ 311217 h 3317948"/>
              <a:gd name="connsiteX1558" fmla="*/ 2430673 w 5731342"/>
              <a:gd name="connsiteY1558" fmla="*/ 336491 h 3317948"/>
              <a:gd name="connsiteX1559" fmla="*/ 2479908 w 5731342"/>
              <a:gd name="connsiteY1559" fmla="*/ 339696 h 3317948"/>
              <a:gd name="connsiteX1560" fmla="*/ 2446623 w 5731342"/>
              <a:gd name="connsiteY1560" fmla="*/ 311217 h 3317948"/>
              <a:gd name="connsiteX1561" fmla="*/ 3565273 w 5731342"/>
              <a:gd name="connsiteY1561" fmla="*/ 306847 h 3317948"/>
              <a:gd name="connsiteX1562" fmla="*/ 3571974 w 5731342"/>
              <a:gd name="connsiteY1562" fmla="*/ 318647 h 3317948"/>
              <a:gd name="connsiteX1563" fmla="*/ 3567240 w 5731342"/>
              <a:gd name="connsiteY1563" fmla="*/ 321414 h 3317948"/>
              <a:gd name="connsiteX1564" fmla="*/ 3559083 w 5731342"/>
              <a:gd name="connsiteY1564" fmla="*/ 309907 h 3317948"/>
              <a:gd name="connsiteX1565" fmla="*/ 3565273 w 5731342"/>
              <a:gd name="connsiteY1565" fmla="*/ 306847 h 3317948"/>
              <a:gd name="connsiteX1566" fmla="*/ 3604895 w 5731342"/>
              <a:gd name="connsiteY1566" fmla="*/ 306702 h 3317948"/>
              <a:gd name="connsiteX1567" fmla="*/ 3602418 w 5731342"/>
              <a:gd name="connsiteY1567" fmla="*/ 330373 h 3317948"/>
              <a:gd name="connsiteX1568" fmla="*/ 3628711 w 5731342"/>
              <a:gd name="connsiteY1568" fmla="*/ 317335 h 3317948"/>
              <a:gd name="connsiteX1569" fmla="*/ 3633373 w 5731342"/>
              <a:gd name="connsiteY1569" fmla="*/ 344648 h 3317948"/>
              <a:gd name="connsiteX1570" fmla="*/ 3659520 w 5731342"/>
              <a:gd name="connsiteY1570" fmla="*/ 323089 h 3317948"/>
              <a:gd name="connsiteX1571" fmla="*/ 3680569 w 5731342"/>
              <a:gd name="connsiteY1571" fmla="*/ 346542 h 3317948"/>
              <a:gd name="connsiteX1572" fmla="*/ 3645390 w 5731342"/>
              <a:gd name="connsiteY1572" fmla="*/ 355500 h 3317948"/>
              <a:gd name="connsiteX1573" fmla="*/ 3640583 w 5731342"/>
              <a:gd name="connsiteY1573" fmla="*/ 390315 h 3317948"/>
              <a:gd name="connsiteX1574" fmla="*/ 3620554 w 5731342"/>
              <a:gd name="connsiteY1574" fmla="*/ 388276 h 3317948"/>
              <a:gd name="connsiteX1575" fmla="*/ 3630532 w 5731342"/>
              <a:gd name="connsiteY1575" fmla="*/ 354991 h 3317948"/>
              <a:gd name="connsiteX1576" fmla="*/ 3594625 w 5731342"/>
              <a:gd name="connsiteY1576" fmla="*/ 336637 h 3317948"/>
              <a:gd name="connsiteX1577" fmla="*/ 3576781 w 5731342"/>
              <a:gd name="connsiteY1577" fmla="*/ 354335 h 3317948"/>
              <a:gd name="connsiteX1578" fmla="*/ 3604895 w 5731342"/>
              <a:gd name="connsiteY1578" fmla="*/ 306702 h 3317948"/>
              <a:gd name="connsiteX1579" fmla="*/ 3538908 w 5731342"/>
              <a:gd name="connsiteY1579" fmla="*/ 300147 h 3317948"/>
              <a:gd name="connsiteX1580" fmla="*/ 3521063 w 5731342"/>
              <a:gd name="connsiteY1580" fmla="*/ 307868 h 3317948"/>
              <a:gd name="connsiteX1581" fmla="*/ 3538908 w 5731342"/>
              <a:gd name="connsiteY1581" fmla="*/ 300147 h 3317948"/>
              <a:gd name="connsiteX1582" fmla="*/ 3752746 w 5731342"/>
              <a:gd name="connsiteY1582" fmla="*/ 291553 h 3317948"/>
              <a:gd name="connsiteX1583" fmla="*/ 3793242 w 5731342"/>
              <a:gd name="connsiteY1583" fmla="*/ 296942 h 3317948"/>
              <a:gd name="connsiteX1584" fmla="*/ 3782390 w 5731342"/>
              <a:gd name="connsiteY1584" fmla="*/ 308959 h 3317948"/>
              <a:gd name="connsiteX1585" fmla="*/ 3768625 w 5731342"/>
              <a:gd name="connsiteY1585" fmla="*/ 303861 h 3317948"/>
              <a:gd name="connsiteX1586" fmla="*/ 3753694 w 5731342"/>
              <a:gd name="connsiteY1586" fmla="*/ 317773 h 3317948"/>
              <a:gd name="connsiteX1587" fmla="*/ 3752746 w 5731342"/>
              <a:gd name="connsiteY1587" fmla="*/ 291553 h 3317948"/>
              <a:gd name="connsiteX1588" fmla="*/ 3739564 w 5731342"/>
              <a:gd name="connsiteY1588" fmla="*/ 284415 h 3317948"/>
              <a:gd name="connsiteX1589" fmla="*/ 3742186 w 5731342"/>
              <a:gd name="connsiteY1589" fmla="*/ 298472 h 3317948"/>
              <a:gd name="connsiteX1590" fmla="*/ 3719170 w 5731342"/>
              <a:gd name="connsiteY1590" fmla="*/ 316753 h 3317948"/>
              <a:gd name="connsiteX1591" fmla="*/ 3732644 w 5731342"/>
              <a:gd name="connsiteY1591" fmla="*/ 285143 h 3317948"/>
              <a:gd name="connsiteX1592" fmla="*/ 3739564 w 5731342"/>
              <a:gd name="connsiteY1592" fmla="*/ 284415 h 3317948"/>
              <a:gd name="connsiteX1593" fmla="*/ 3459446 w 5731342"/>
              <a:gd name="connsiteY1593" fmla="*/ 283177 h 3317948"/>
              <a:gd name="connsiteX1594" fmla="*/ 3447428 w 5731342"/>
              <a:gd name="connsiteY1594" fmla="*/ 311509 h 3317948"/>
              <a:gd name="connsiteX1595" fmla="*/ 3449322 w 5731342"/>
              <a:gd name="connsiteY1595" fmla="*/ 313257 h 3317948"/>
              <a:gd name="connsiteX1596" fmla="*/ 3452163 w 5731342"/>
              <a:gd name="connsiteY1596" fmla="*/ 312383 h 3317948"/>
              <a:gd name="connsiteX1597" fmla="*/ 3452236 w 5731342"/>
              <a:gd name="connsiteY1597" fmla="*/ 312310 h 3317948"/>
              <a:gd name="connsiteX1598" fmla="*/ 3452188 w 5731342"/>
              <a:gd name="connsiteY1598" fmla="*/ 312423 h 3317948"/>
              <a:gd name="connsiteX1599" fmla="*/ 3452090 w 5731342"/>
              <a:gd name="connsiteY1599" fmla="*/ 312456 h 3317948"/>
              <a:gd name="connsiteX1600" fmla="*/ 3452153 w 5731342"/>
              <a:gd name="connsiteY1600" fmla="*/ 312504 h 3317948"/>
              <a:gd name="connsiteX1601" fmla="*/ 3448464 w 5731342"/>
              <a:gd name="connsiteY1601" fmla="*/ 321150 h 3317948"/>
              <a:gd name="connsiteX1602" fmla="*/ 3424559 w 5731342"/>
              <a:gd name="connsiteY1602" fmla="*/ 333359 h 3317948"/>
              <a:gd name="connsiteX1603" fmla="*/ 3393750 w 5731342"/>
              <a:gd name="connsiteY1603" fmla="*/ 384634 h 3317948"/>
              <a:gd name="connsiteX1604" fmla="*/ 3414143 w 5731342"/>
              <a:gd name="connsiteY1604" fmla="*/ 327096 h 3317948"/>
              <a:gd name="connsiteX1605" fmla="*/ 3376051 w 5731342"/>
              <a:gd name="connsiteY1605" fmla="*/ 339040 h 3317948"/>
              <a:gd name="connsiteX1606" fmla="*/ 3376125 w 5731342"/>
              <a:gd name="connsiteY1606" fmla="*/ 314860 h 3317948"/>
              <a:gd name="connsiteX1607" fmla="*/ 3350560 w 5731342"/>
              <a:gd name="connsiteY1607" fmla="*/ 308378 h 3317948"/>
              <a:gd name="connsiteX1608" fmla="*/ 3370953 w 5731342"/>
              <a:gd name="connsiteY1608" fmla="*/ 290023 h 3317948"/>
              <a:gd name="connsiteX1609" fmla="*/ 3371099 w 5731342"/>
              <a:gd name="connsiteY1609" fmla="*/ 302260 h 3317948"/>
              <a:gd name="connsiteX1610" fmla="*/ 3404675 w 5731342"/>
              <a:gd name="connsiteY1610" fmla="*/ 305318 h 3317948"/>
              <a:gd name="connsiteX1611" fmla="*/ 3435629 w 5731342"/>
              <a:gd name="connsiteY1611" fmla="*/ 293737 h 3317948"/>
              <a:gd name="connsiteX1612" fmla="*/ 3459446 w 5731342"/>
              <a:gd name="connsiteY1612" fmla="*/ 283177 h 3317948"/>
              <a:gd name="connsiteX1613" fmla="*/ 3169860 w 5731342"/>
              <a:gd name="connsiteY1613" fmla="*/ 282522 h 3317948"/>
              <a:gd name="connsiteX1614" fmla="*/ 3169077 w 5731342"/>
              <a:gd name="connsiteY1614" fmla="*/ 296169 h 3317948"/>
              <a:gd name="connsiteX1615" fmla="*/ 3159452 w 5731342"/>
              <a:gd name="connsiteY1615" fmla="*/ 305821 h 3317948"/>
              <a:gd name="connsiteX1616" fmla="*/ 3159445 w 5731342"/>
              <a:gd name="connsiteY1616" fmla="*/ 305756 h 3317948"/>
              <a:gd name="connsiteX1617" fmla="*/ 3153637 w 5731342"/>
              <a:gd name="connsiteY1617" fmla="*/ 301472 h 3317948"/>
              <a:gd name="connsiteX1618" fmla="*/ 3157779 w 5731342"/>
              <a:gd name="connsiteY1618" fmla="*/ 288721 h 3317948"/>
              <a:gd name="connsiteX1619" fmla="*/ 3169860 w 5731342"/>
              <a:gd name="connsiteY1619" fmla="*/ 282522 h 3317948"/>
              <a:gd name="connsiteX1620" fmla="*/ 2543274 w 5731342"/>
              <a:gd name="connsiteY1620" fmla="*/ 272252 h 3317948"/>
              <a:gd name="connsiteX1621" fmla="*/ 2525866 w 5731342"/>
              <a:gd name="connsiteY1621" fmla="*/ 308013 h 3317948"/>
              <a:gd name="connsiteX1622" fmla="*/ 2543274 w 5731342"/>
              <a:gd name="connsiteY1622" fmla="*/ 272252 h 3317948"/>
              <a:gd name="connsiteX1623" fmla="*/ 2968111 w 5731342"/>
              <a:gd name="connsiteY1623" fmla="*/ 270504 h 3317948"/>
              <a:gd name="connsiteX1624" fmla="*/ 2968257 w 5731342"/>
              <a:gd name="connsiteY1624" fmla="*/ 271159 h 3317948"/>
              <a:gd name="connsiteX1625" fmla="*/ 2967729 w 5731342"/>
              <a:gd name="connsiteY1625" fmla="*/ 270893 h 3317948"/>
              <a:gd name="connsiteX1626" fmla="*/ 2968111 w 5731342"/>
              <a:gd name="connsiteY1626" fmla="*/ 270431 h 3317948"/>
              <a:gd name="connsiteX1627" fmla="*/ 2968477 w 5731342"/>
              <a:gd name="connsiteY1627" fmla="*/ 270936 h 3317948"/>
              <a:gd name="connsiteX1628" fmla="*/ 2968257 w 5731342"/>
              <a:gd name="connsiteY1628" fmla="*/ 271087 h 3317948"/>
              <a:gd name="connsiteX1629" fmla="*/ 3755494 w 5731342"/>
              <a:gd name="connsiteY1629" fmla="*/ 266726 h 3317948"/>
              <a:gd name="connsiteX1630" fmla="*/ 3777802 w 5731342"/>
              <a:gd name="connsiteY1630" fmla="*/ 283687 h 3317948"/>
              <a:gd name="connsiteX1631" fmla="*/ 3742768 w 5731342"/>
              <a:gd name="connsiteY1631" fmla="*/ 276039 h 3317948"/>
              <a:gd name="connsiteX1632" fmla="*/ 3755494 w 5731342"/>
              <a:gd name="connsiteY1632" fmla="*/ 266726 h 3317948"/>
              <a:gd name="connsiteX1633" fmla="*/ 3878603 w 5731342"/>
              <a:gd name="connsiteY1633" fmla="*/ 263730 h 3317948"/>
              <a:gd name="connsiteX1634" fmla="*/ 3900307 w 5731342"/>
              <a:gd name="connsiteY1634" fmla="*/ 270504 h 3317948"/>
              <a:gd name="connsiteX1635" fmla="*/ 3884211 w 5731342"/>
              <a:gd name="connsiteY1635" fmla="*/ 289367 h 3317948"/>
              <a:gd name="connsiteX1636" fmla="*/ 3911233 w 5731342"/>
              <a:gd name="connsiteY1636" fmla="*/ 295631 h 3317948"/>
              <a:gd name="connsiteX1637" fmla="*/ 3941968 w 5731342"/>
              <a:gd name="connsiteY1637" fmla="*/ 325858 h 3317948"/>
              <a:gd name="connsiteX1638" fmla="*/ 3977511 w 5731342"/>
              <a:gd name="connsiteY1638" fmla="*/ 312893 h 3317948"/>
              <a:gd name="connsiteX1639" fmla="*/ 3967897 w 5731342"/>
              <a:gd name="connsiteY1639" fmla="*/ 346688 h 3317948"/>
              <a:gd name="connsiteX1640" fmla="*/ 3988873 w 5731342"/>
              <a:gd name="connsiteY1640" fmla="*/ 328916 h 3317948"/>
              <a:gd name="connsiteX1641" fmla="*/ 3992077 w 5731342"/>
              <a:gd name="connsiteY1641" fmla="*/ 350475 h 3317948"/>
              <a:gd name="connsiteX1642" fmla="*/ 4047869 w 5731342"/>
              <a:gd name="connsiteY1642" fmla="*/ 329863 h 3317948"/>
              <a:gd name="connsiteX1643" fmla="*/ 4024926 w 5731342"/>
              <a:gd name="connsiteY1643" fmla="*/ 366207 h 3317948"/>
              <a:gd name="connsiteX1644" fmla="*/ 4009704 w 5731342"/>
              <a:gd name="connsiteY1644" fmla="*/ 355938 h 3317948"/>
              <a:gd name="connsiteX1645" fmla="*/ 3991276 w 5731342"/>
              <a:gd name="connsiteY1645" fmla="*/ 361109 h 3317948"/>
              <a:gd name="connsiteX1646" fmla="*/ 3921721 w 5731342"/>
              <a:gd name="connsiteY1646" fmla="*/ 346542 h 3317948"/>
              <a:gd name="connsiteX1647" fmla="*/ 3900599 w 5731342"/>
              <a:gd name="connsiteY1647" fmla="*/ 330737 h 3317948"/>
              <a:gd name="connsiteX1648" fmla="*/ 3832645 w 5731342"/>
              <a:gd name="connsiteY1648" fmla="*/ 332340 h 3317948"/>
              <a:gd name="connsiteX1649" fmla="*/ 3797977 w 5731342"/>
              <a:gd name="connsiteY1649" fmla="*/ 336637 h 3317948"/>
              <a:gd name="connsiteX1650" fmla="*/ 3802857 w 5731342"/>
              <a:gd name="connsiteY1650" fmla="*/ 307576 h 3317948"/>
              <a:gd name="connsiteX1651" fmla="*/ 3845828 w 5731342"/>
              <a:gd name="connsiteY1651" fmla="*/ 280627 h 3317948"/>
              <a:gd name="connsiteX1652" fmla="*/ 3834903 w 5731342"/>
              <a:gd name="connsiteY1652" fmla="*/ 300001 h 3317948"/>
              <a:gd name="connsiteX1653" fmla="*/ 3825071 w 5731342"/>
              <a:gd name="connsiteY1653" fmla="*/ 320978 h 3317948"/>
              <a:gd name="connsiteX1654" fmla="*/ 3863162 w 5731342"/>
              <a:gd name="connsiteY1654" fmla="*/ 305027 h 3317948"/>
              <a:gd name="connsiteX1655" fmla="*/ 3870955 w 5731342"/>
              <a:gd name="connsiteY1655" fmla="*/ 330737 h 3317948"/>
              <a:gd name="connsiteX1656" fmla="*/ 3899506 w 5731342"/>
              <a:gd name="connsiteY1656" fmla="*/ 307868 h 3317948"/>
              <a:gd name="connsiteX1657" fmla="*/ 3863891 w 5731342"/>
              <a:gd name="connsiteY1657" fmla="*/ 299419 h 3317948"/>
              <a:gd name="connsiteX1658" fmla="*/ 3875835 w 5731342"/>
              <a:gd name="connsiteY1658" fmla="*/ 286527 h 3317948"/>
              <a:gd name="connsiteX1659" fmla="*/ 3878603 w 5731342"/>
              <a:gd name="connsiteY1659" fmla="*/ 263730 h 3317948"/>
              <a:gd name="connsiteX1660" fmla="*/ 2952088 w 5731342"/>
              <a:gd name="connsiteY1660" fmla="*/ 263002 h 3317948"/>
              <a:gd name="connsiteX1661" fmla="*/ 2967729 w 5731342"/>
              <a:gd name="connsiteY1661" fmla="*/ 270893 h 3317948"/>
              <a:gd name="connsiteX1662" fmla="*/ 2939924 w 5731342"/>
              <a:gd name="connsiteY1662" fmla="*/ 299200 h 3317948"/>
              <a:gd name="connsiteX1663" fmla="*/ 2943348 w 5731342"/>
              <a:gd name="connsiteY1663" fmla="*/ 304080 h 3317948"/>
              <a:gd name="connsiteX1664" fmla="*/ 2962503 w 5731342"/>
              <a:gd name="connsiteY1664" fmla="*/ 293010 h 3317948"/>
              <a:gd name="connsiteX1665" fmla="*/ 2981367 w 5731342"/>
              <a:gd name="connsiteY1665" fmla="*/ 334015 h 3317948"/>
              <a:gd name="connsiteX1666" fmla="*/ 2941673 w 5731342"/>
              <a:gd name="connsiteY1666" fmla="*/ 333359 h 3317948"/>
              <a:gd name="connsiteX1667" fmla="*/ 2943057 w 5731342"/>
              <a:gd name="connsiteY1667" fmla="*/ 310417 h 3317948"/>
              <a:gd name="connsiteX1668" fmla="*/ 2933734 w 5731342"/>
              <a:gd name="connsiteY1668" fmla="*/ 313039 h 3317948"/>
              <a:gd name="connsiteX1669" fmla="*/ 2914652 w 5731342"/>
              <a:gd name="connsiteY1669" fmla="*/ 331684 h 3317948"/>
              <a:gd name="connsiteX1670" fmla="*/ 2952088 w 5731342"/>
              <a:gd name="connsiteY1670" fmla="*/ 263002 h 3317948"/>
              <a:gd name="connsiteX1671" fmla="*/ 2361772 w 5731342"/>
              <a:gd name="connsiteY1671" fmla="*/ 261909 h 3317948"/>
              <a:gd name="connsiteX1672" fmla="*/ 2351576 w 5731342"/>
              <a:gd name="connsiteY1672" fmla="*/ 274218 h 3317948"/>
              <a:gd name="connsiteX1673" fmla="*/ 2355727 w 5731342"/>
              <a:gd name="connsiteY1673" fmla="*/ 278370 h 3317948"/>
              <a:gd name="connsiteX1674" fmla="*/ 2368109 w 5731342"/>
              <a:gd name="connsiteY1674" fmla="*/ 267226 h 3317948"/>
              <a:gd name="connsiteX1675" fmla="*/ 2361772 w 5731342"/>
              <a:gd name="connsiteY1675" fmla="*/ 261909 h 3317948"/>
              <a:gd name="connsiteX1676" fmla="*/ 3556524 w 5731342"/>
              <a:gd name="connsiteY1676" fmla="*/ 261208 h 3317948"/>
              <a:gd name="connsiteX1677" fmla="*/ 3578383 w 5731342"/>
              <a:gd name="connsiteY1677" fmla="*/ 273635 h 3317948"/>
              <a:gd name="connsiteX1678" fmla="*/ 3578238 w 5731342"/>
              <a:gd name="connsiteY1678" fmla="*/ 273709 h 3317948"/>
              <a:gd name="connsiteX1679" fmla="*/ 3547721 w 5731342"/>
              <a:gd name="connsiteY1679" fmla="*/ 282157 h 3317948"/>
              <a:gd name="connsiteX1680" fmla="*/ 3556524 w 5731342"/>
              <a:gd name="connsiteY1680" fmla="*/ 261208 h 3317948"/>
              <a:gd name="connsiteX1681" fmla="*/ 3993170 w 5731342"/>
              <a:gd name="connsiteY1681" fmla="*/ 251567 h 3317948"/>
              <a:gd name="connsiteX1682" fmla="*/ 3999797 w 5731342"/>
              <a:gd name="connsiteY1682" fmla="*/ 256083 h 3317948"/>
              <a:gd name="connsiteX1683" fmla="*/ 3992441 w 5731342"/>
              <a:gd name="connsiteY1683" fmla="*/ 273417 h 3317948"/>
              <a:gd name="connsiteX1684" fmla="*/ 3980861 w 5731342"/>
              <a:gd name="connsiteY1684" fmla="*/ 266426 h 3317948"/>
              <a:gd name="connsiteX1685" fmla="*/ 3993170 w 5731342"/>
              <a:gd name="connsiteY1685" fmla="*/ 251567 h 3317948"/>
              <a:gd name="connsiteX1686" fmla="*/ 3077881 w 5731342"/>
              <a:gd name="connsiteY1686" fmla="*/ 239606 h 3317948"/>
              <a:gd name="connsiteX1687" fmla="*/ 3131550 w 5731342"/>
              <a:gd name="connsiteY1687" fmla="*/ 247051 h 3317948"/>
              <a:gd name="connsiteX1688" fmla="*/ 3118294 w 5731342"/>
              <a:gd name="connsiteY1688" fmla="*/ 268027 h 3317948"/>
              <a:gd name="connsiteX1689" fmla="*/ 3059881 w 5731342"/>
              <a:gd name="connsiteY1689" fmla="*/ 244284 h 3317948"/>
              <a:gd name="connsiteX1690" fmla="*/ 3077881 w 5731342"/>
              <a:gd name="connsiteY1690" fmla="*/ 239606 h 3317948"/>
              <a:gd name="connsiteX1691" fmla="*/ 3948596 w 5731342"/>
              <a:gd name="connsiteY1691" fmla="*/ 239113 h 3317948"/>
              <a:gd name="connsiteX1692" fmla="*/ 3934175 w 5731342"/>
              <a:gd name="connsiteY1692" fmla="*/ 261909 h 3317948"/>
              <a:gd name="connsiteX1693" fmla="*/ 3948596 w 5731342"/>
              <a:gd name="connsiteY1693" fmla="*/ 239113 h 3317948"/>
              <a:gd name="connsiteX1694" fmla="*/ 1608747 w 5731342"/>
              <a:gd name="connsiteY1694" fmla="*/ 236199 h 3317948"/>
              <a:gd name="connsiteX1695" fmla="*/ 1598477 w 5731342"/>
              <a:gd name="connsiteY1695" fmla="*/ 260671 h 3317948"/>
              <a:gd name="connsiteX1696" fmla="*/ 1614428 w 5731342"/>
              <a:gd name="connsiteY1696" fmla="*/ 240933 h 3317948"/>
              <a:gd name="connsiteX1697" fmla="*/ 1608747 w 5731342"/>
              <a:gd name="connsiteY1697" fmla="*/ 236199 h 3317948"/>
              <a:gd name="connsiteX1698" fmla="*/ 3701690 w 5731342"/>
              <a:gd name="connsiteY1698" fmla="*/ 233577 h 3317948"/>
              <a:gd name="connsiteX1699" fmla="*/ 3745318 w 5731342"/>
              <a:gd name="connsiteY1699" fmla="*/ 238603 h 3317948"/>
              <a:gd name="connsiteX1700" fmla="*/ 3712324 w 5731342"/>
              <a:gd name="connsiteY1700" fmla="*/ 259579 h 3317948"/>
              <a:gd name="connsiteX1701" fmla="*/ 3732354 w 5731342"/>
              <a:gd name="connsiteY1701" fmla="*/ 269630 h 3317948"/>
              <a:gd name="connsiteX1702" fmla="*/ 3731625 w 5731342"/>
              <a:gd name="connsiteY1702" fmla="*/ 273709 h 3317948"/>
              <a:gd name="connsiteX1703" fmla="*/ 3704239 w 5731342"/>
              <a:gd name="connsiteY1703" fmla="*/ 273271 h 3317948"/>
              <a:gd name="connsiteX1704" fmla="*/ 3678092 w 5731342"/>
              <a:gd name="connsiteY1704" fmla="*/ 303425 h 3317948"/>
              <a:gd name="connsiteX1705" fmla="*/ 3669717 w 5731342"/>
              <a:gd name="connsiteY1705" fmla="*/ 287619 h 3317948"/>
              <a:gd name="connsiteX1706" fmla="*/ 3635921 w 5731342"/>
              <a:gd name="connsiteY1706" fmla="*/ 305391 h 3317948"/>
              <a:gd name="connsiteX1707" fmla="*/ 3631406 w 5731342"/>
              <a:gd name="connsiteY1707" fmla="*/ 300948 h 3317948"/>
              <a:gd name="connsiteX1708" fmla="*/ 3645463 w 5731342"/>
              <a:gd name="connsiteY1708" fmla="*/ 268465 h 3317948"/>
              <a:gd name="connsiteX1709" fmla="*/ 3615601 w 5731342"/>
              <a:gd name="connsiteY1709" fmla="*/ 259360 h 3317948"/>
              <a:gd name="connsiteX1710" fmla="*/ 3612324 w 5731342"/>
              <a:gd name="connsiteY1710" fmla="*/ 264895 h 3317948"/>
              <a:gd name="connsiteX1711" fmla="*/ 3625507 w 5731342"/>
              <a:gd name="connsiteY1711" fmla="*/ 279972 h 3317948"/>
              <a:gd name="connsiteX1712" fmla="*/ 3614145 w 5731342"/>
              <a:gd name="connsiteY1712" fmla="*/ 301458 h 3317948"/>
              <a:gd name="connsiteX1713" fmla="*/ 3608391 w 5731342"/>
              <a:gd name="connsiteY1713" fmla="*/ 300147 h 3317948"/>
              <a:gd name="connsiteX1714" fmla="*/ 3604749 w 5731342"/>
              <a:gd name="connsiteY1714" fmla="*/ 280774 h 3317948"/>
              <a:gd name="connsiteX1715" fmla="*/ 3577801 w 5731342"/>
              <a:gd name="connsiteY1715" fmla="*/ 287693 h 3317948"/>
              <a:gd name="connsiteX1716" fmla="*/ 3578238 w 5731342"/>
              <a:gd name="connsiteY1716" fmla="*/ 273709 h 3317948"/>
              <a:gd name="connsiteX1717" fmla="*/ 3578383 w 5731342"/>
              <a:gd name="connsiteY1717" fmla="*/ 273709 h 3317948"/>
              <a:gd name="connsiteX1718" fmla="*/ 3586977 w 5731342"/>
              <a:gd name="connsiteY1718" fmla="*/ 255209 h 3317948"/>
              <a:gd name="connsiteX1719" fmla="*/ 3607225 w 5731342"/>
              <a:gd name="connsiteY1719" fmla="*/ 243774 h 3317948"/>
              <a:gd name="connsiteX1720" fmla="*/ 3667167 w 5731342"/>
              <a:gd name="connsiteY1720" fmla="*/ 254626 h 3317948"/>
              <a:gd name="connsiteX1721" fmla="*/ 3680860 w 5731342"/>
              <a:gd name="connsiteY1721" fmla="*/ 269557 h 3317948"/>
              <a:gd name="connsiteX1722" fmla="*/ 3704167 w 5731342"/>
              <a:gd name="connsiteY1722" fmla="*/ 257394 h 3317948"/>
              <a:gd name="connsiteX1723" fmla="*/ 3701690 w 5731342"/>
              <a:gd name="connsiteY1723" fmla="*/ 233577 h 3317948"/>
              <a:gd name="connsiteX1724" fmla="*/ 2604563 w 5731342"/>
              <a:gd name="connsiteY1724" fmla="*/ 228916 h 3317948"/>
              <a:gd name="connsiteX1725" fmla="*/ 2596660 w 5731342"/>
              <a:gd name="connsiteY1725" fmla="*/ 241443 h 3317948"/>
              <a:gd name="connsiteX1726" fmla="*/ 2616617 w 5731342"/>
              <a:gd name="connsiteY1726" fmla="*/ 239113 h 3317948"/>
              <a:gd name="connsiteX1727" fmla="*/ 2604563 w 5731342"/>
              <a:gd name="connsiteY1727" fmla="*/ 228916 h 3317948"/>
              <a:gd name="connsiteX1728" fmla="*/ 1381944 w 5731342"/>
              <a:gd name="connsiteY1728" fmla="*/ 228042 h 3317948"/>
              <a:gd name="connsiteX1729" fmla="*/ 1388134 w 5731342"/>
              <a:gd name="connsiteY1729" fmla="*/ 229061 h 3317948"/>
              <a:gd name="connsiteX1730" fmla="*/ 1385804 w 5731342"/>
              <a:gd name="connsiteY1730" fmla="*/ 244793 h 3317948"/>
              <a:gd name="connsiteX1731" fmla="*/ 1379030 w 5731342"/>
              <a:gd name="connsiteY1731" fmla="*/ 243701 h 3317948"/>
              <a:gd name="connsiteX1732" fmla="*/ 1381944 w 5731342"/>
              <a:gd name="connsiteY1732" fmla="*/ 228042 h 3317948"/>
              <a:gd name="connsiteX1733" fmla="*/ 3907008 w 5731342"/>
              <a:gd name="connsiteY1733" fmla="*/ 226003 h 3317948"/>
              <a:gd name="connsiteX1734" fmla="*/ 3915602 w 5731342"/>
              <a:gd name="connsiteY1734" fmla="*/ 246469 h 3317948"/>
              <a:gd name="connsiteX1735" fmla="*/ 3895209 w 5731342"/>
              <a:gd name="connsiteY1735" fmla="*/ 252223 h 3317948"/>
              <a:gd name="connsiteX1736" fmla="*/ 3901619 w 5731342"/>
              <a:gd name="connsiteY1736" fmla="*/ 227605 h 3317948"/>
              <a:gd name="connsiteX1737" fmla="*/ 3907008 w 5731342"/>
              <a:gd name="connsiteY1737" fmla="*/ 226003 h 3317948"/>
              <a:gd name="connsiteX1738" fmla="*/ 2073643 w 5731342"/>
              <a:gd name="connsiteY1738" fmla="*/ 226003 h 3317948"/>
              <a:gd name="connsiteX1739" fmla="*/ 2061480 w 5731342"/>
              <a:gd name="connsiteY1739" fmla="*/ 247634 h 3317948"/>
              <a:gd name="connsiteX1740" fmla="*/ 2073643 w 5731342"/>
              <a:gd name="connsiteY1740" fmla="*/ 226003 h 3317948"/>
              <a:gd name="connsiteX1741" fmla="*/ 2433915 w 5731342"/>
              <a:gd name="connsiteY1741" fmla="*/ 224128 h 3317948"/>
              <a:gd name="connsiteX1742" fmla="*/ 2423098 w 5731342"/>
              <a:gd name="connsiteY1742" fmla="*/ 229717 h 3317948"/>
              <a:gd name="connsiteX1743" fmla="*/ 2420549 w 5731342"/>
              <a:gd name="connsiteY1743" fmla="*/ 238603 h 3317948"/>
              <a:gd name="connsiteX1744" fmla="*/ 2440869 w 5731342"/>
              <a:gd name="connsiteY1744" fmla="*/ 232776 h 3317948"/>
              <a:gd name="connsiteX1745" fmla="*/ 2451503 w 5731342"/>
              <a:gd name="connsiteY1745" fmla="*/ 249309 h 3317948"/>
              <a:gd name="connsiteX1746" fmla="*/ 2469056 w 5731342"/>
              <a:gd name="connsiteY1746" fmla="*/ 234524 h 3317948"/>
              <a:gd name="connsiteX1747" fmla="*/ 2466434 w 5731342"/>
              <a:gd name="connsiteY1747" fmla="*/ 227969 h 3317948"/>
              <a:gd name="connsiteX1748" fmla="*/ 2433915 w 5731342"/>
              <a:gd name="connsiteY1748" fmla="*/ 224128 h 3317948"/>
              <a:gd name="connsiteX1749" fmla="*/ 2308604 w 5731342"/>
              <a:gd name="connsiteY1749" fmla="*/ 223745 h 3317948"/>
              <a:gd name="connsiteX1750" fmla="*/ 2288648 w 5731342"/>
              <a:gd name="connsiteY1750" fmla="*/ 247270 h 3317948"/>
              <a:gd name="connsiteX1751" fmla="*/ 2308604 w 5731342"/>
              <a:gd name="connsiteY1751" fmla="*/ 223745 h 3317948"/>
              <a:gd name="connsiteX1752" fmla="*/ 3615965 w 5731342"/>
              <a:gd name="connsiteY1752" fmla="*/ 219812 h 3317948"/>
              <a:gd name="connsiteX1753" fmla="*/ 3638398 w 5731342"/>
              <a:gd name="connsiteY1753" fmla="*/ 221414 h 3317948"/>
              <a:gd name="connsiteX1754" fmla="*/ 3624778 w 5731342"/>
              <a:gd name="connsiteY1754" fmla="*/ 227969 h 3317948"/>
              <a:gd name="connsiteX1755" fmla="*/ 3615019 w 5731342"/>
              <a:gd name="connsiteY1755" fmla="*/ 223526 h 3317948"/>
              <a:gd name="connsiteX1756" fmla="*/ 3615965 w 5731342"/>
              <a:gd name="connsiteY1756" fmla="*/ 219812 h 3317948"/>
              <a:gd name="connsiteX1757" fmla="*/ 3010282 w 5731342"/>
              <a:gd name="connsiteY1757" fmla="*/ 218719 h 3317948"/>
              <a:gd name="connsiteX1758" fmla="*/ 3013195 w 5731342"/>
              <a:gd name="connsiteY1758" fmla="*/ 219521 h 3317948"/>
              <a:gd name="connsiteX1759" fmla="*/ 3009699 w 5731342"/>
              <a:gd name="connsiteY1759" fmla="*/ 235034 h 3317948"/>
              <a:gd name="connsiteX1760" fmla="*/ 2998993 w 5731342"/>
              <a:gd name="connsiteY1760" fmla="*/ 236563 h 3317948"/>
              <a:gd name="connsiteX1761" fmla="*/ 3010282 w 5731342"/>
              <a:gd name="connsiteY1761" fmla="*/ 218719 h 3317948"/>
              <a:gd name="connsiteX1762" fmla="*/ 2919604 w 5731342"/>
              <a:gd name="connsiteY1762" fmla="*/ 214932 h 3317948"/>
              <a:gd name="connsiteX1763" fmla="*/ 2899720 w 5731342"/>
              <a:gd name="connsiteY1763" fmla="*/ 236782 h 3317948"/>
              <a:gd name="connsiteX1764" fmla="*/ 2919604 w 5731342"/>
              <a:gd name="connsiteY1764" fmla="*/ 214932 h 3317948"/>
              <a:gd name="connsiteX1765" fmla="*/ 2504526 w 5731342"/>
              <a:gd name="connsiteY1765" fmla="*/ 214422 h 3317948"/>
              <a:gd name="connsiteX1766" fmla="*/ 2488357 w 5731342"/>
              <a:gd name="connsiteY1766" fmla="*/ 237656 h 3317948"/>
              <a:gd name="connsiteX1767" fmla="*/ 2504526 w 5731342"/>
              <a:gd name="connsiteY1767" fmla="*/ 214422 h 3317948"/>
              <a:gd name="connsiteX1768" fmla="*/ 3872849 w 5731342"/>
              <a:gd name="connsiteY1768" fmla="*/ 214131 h 3317948"/>
              <a:gd name="connsiteX1769" fmla="*/ 3879769 w 5731342"/>
              <a:gd name="connsiteY1769" fmla="*/ 246615 h 3317948"/>
              <a:gd name="connsiteX1770" fmla="*/ 3853330 w 5731342"/>
              <a:gd name="connsiteY1770" fmla="*/ 244939 h 3317948"/>
              <a:gd name="connsiteX1771" fmla="*/ 3872849 w 5731342"/>
              <a:gd name="connsiteY1771" fmla="*/ 214131 h 3317948"/>
              <a:gd name="connsiteX1772" fmla="*/ 1330450 w 5731342"/>
              <a:gd name="connsiteY1772" fmla="*/ 210707 h 3317948"/>
              <a:gd name="connsiteX1773" fmla="*/ 1305832 w 5731342"/>
              <a:gd name="connsiteY1773" fmla="*/ 229207 h 3317948"/>
              <a:gd name="connsiteX1774" fmla="*/ 1330450 w 5731342"/>
              <a:gd name="connsiteY1774" fmla="*/ 210707 h 3317948"/>
              <a:gd name="connsiteX1775" fmla="*/ 1347493 w 5731342"/>
              <a:gd name="connsiteY1775" fmla="*/ 210635 h 3317948"/>
              <a:gd name="connsiteX1776" fmla="*/ 1327391 w 5731342"/>
              <a:gd name="connsiteY1776" fmla="*/ 227532 h 3317948"/>
              <a:gd name="connsiteX1777" fmla="*/ 1351426 w 5731342"/>
              <a:gd name="connsiteY1777" fmla="*/ 216097 h 3317948"/>
              <a:gd name="connsiteX1778" fmla="*/ 1347493 w 5731342"/>
              <a:gd name="connsiteY1778" fmla="*/ 210635 h 3317948"/>
              <a:gd name="connsiteX1779" fmla="*/ 3383217 w 5731342"/>
              <a:gd name="connsiteY1779" fmla="*/ 210125 h 3317948"/>
              <a:gd name="connsiteX1780" fmla="*/ 3393605 w 5731342"/>
              <a:gd name="connsiteY1780" fmla="*/ 223453 h 3317948"/>
              <a:gd name="connsiteX1781" fmla="*/ 3367749 w 5731342"/>
              <a:gd name="connsiteY1781" fmla="*/ 219011 h 3317948"/>
              <a:gd name="connsiteX1782" fmla="*/ 3369934 w 5731342"/>
              <a:gd name="connsiteY1782" fmla="*/ 212310 h 3317948"/>
              <a:gd name="connsiteX1783" fmla="*/ 3383217 w 5731342"/>
              <a:gd name="connsiteY1783" fmla="*/ 210125 h 3317948"/>
              <a:gd name="connsiteX1784" fmla="*/ 1379904 w 5731342"/>
              <a:gd name="connsiteY1784" fmla="*/ 207139 h 3317948"/>
              <a:gd name="connsiteX1785" fmla="*/ 1346692 w 5731342"/>
              <a:gd name="connsiteY1785" fmla="*/ 250183 h 3317948"/>
              <a:gd name="connsiteX1786" fmla="*/ 1416612 w 5731342"/>
              <a:gd name="connsiteY1786" fmla="*/ 239914 h 3317948"/>
              <a:gd name="connsiteX1787" fmla="*/ 1418069 w 5731342"/>
              <a:gd name="connsiteY1787" fmla="*/ 211072 h 3317948"/>
              <a:gd name="connsiteX1788" fmla="*/ 1398040 w 5731342"/>
              <a:gd name="connsiteY1788" fmla="*/ 223891 h 3317948"/>
              <a:gd name="connsiteX1789" fmla="*/ 1379904 w 5731342"/>
              <a:gd name="connsiteY1789" fmla="*/ 207139 h 3317948"/>
              <a:gd name="connsiteX1790" fmla="*/ 2693238 w 5731342"/>
              <a:gd name="connsiteY1790" fmla="*/ 206556 h 3317948"/>
              <a:gd name="connsiteX1791" fmla="*/ 2696369 w 5731342"/>
              <a:gd name="connsiteY1791" fmla="*/ 210343 h 3317948"/>
              <a:gd name="connsiteX1792" fmla="*/ 2687411 w 5731342"/>
              <a:gd name="connsiteY1792" fmla="*/ 220030 h 3317948"/>
              <a:gd name="connsiteX1793" fmla="*/ 2683624 w 5731342"/>
              <a:gd name="connsiteY1793" fmla="*/ 216316 h 3317948"/>
              <a:gd name="connsiteX1794" fmla="*/ 2693238 w 5731342"/>
              <a:gd name="connsiteY1794" fmla="*/ 206556 h 3317948"/>
              <a:gd name="connsiteX1795" fmla="*/ 2859080 w 5731342"/>
              <a:gd name="connsiteY1795" fmla="*/ 206411 h 3317948"/>
              <a:gd name="connsiteX1796" fmla="*/ 2813413 w 5731342"/>
              <a:gd name="connsiteY1796" fmla="*/ 228406 h 3317948"/>
              <a:gd name="connsiteX1797" fmla="*/ 2859080 w 5731342"/>
              <a:gd name="connsiteY1797" fmla="*/ 206411 h 3317948"/>
              <a:gd name="connsiteX1798" fmla="*/ 3791349 w 5731342"/>
              <a:gd name="connsiteY1798" fmla="*/ 202113 h 3317948"/>
              <a:gd name="connsiteX1799" fmla="*/ 3797394 w 5731342"/>
              <a:gd name="connsiteY1799" fmla="*/ 204735 h 3317948"/>
              <a:gd name="connsiteX1800" fmla="*/ 3811669 w 5731342"/>
              <a:gd name="connsiteY1800" fmla="*/ 222798 h 3317948"/>
              <a:gd name="connsiteX1801" fmla="*/ 3777073 w 5731342"/>
              <a:gd name="connsiteY1801" fmla="*/ 224765 h 3317948"/>
              <a:gd name="connsiteX1802" fmla="*/ 3791349 w 5731342"/>
              <a:gd name="connsiteY1802" fmla="*/ 202113 h 3317948"/>
              <a:gd name="connsiteX1803" fmla="*/ 3426015 w 5731342"/>
              <a:gd name="connsiteY1803" fmla="*/ 189586 h 3317948"/>
              <a:gd name="connsiteX1804" fmla="*/ 3431551 w 5731342"/>
              <a:gd name="connsiteY1804" fmla="*/ 192644 h 3317948"/>
              <a:gd name="connsiteX1805" fmla="*/ 3431551 w 5731342"/>
              <a:gd name="connsiteY1805" fmla="*/ 229061 h 3317948"/>
              <a:gd name="connsiteX1806" fmla="*/ 3400815 w 5731342"/>
              <a:gd name="connsiteY1806" fmla="*/ 221633 h 3317948"/>
              <a:gd name="connsiteX1807" fmla="*/ 3426015 w 5731342"/>
              <a:gd name="connsiteY1807" fmla="*/ 189586 h 3317948"/>
              <a:gd name="connsiteX1808" fmla="*/ 3714727 w 5731342"/>
              <a:gd name="connsiteY1808" fmla="*/ 184633 h 3317948"/>
              <a:gd name="connsiteX1809" fmla="*/ 3695937 w 5731342"/>
              <a:gd name="connsiteY1809" fmla="*/ 189877 h 3317948"/>
              <a:gd name="connsiteX1810" fmla="*/ 3714727 w 5731342"/>
              <a:gd name="connsiteY1810" fmla="*/ 184633 h 3317948"/>
              <a:gd name="connsiteX1811" fmla="*/ 2535918 w 5731342"/>
              <a:gd name="connsiteY1811" fmla="*/ 173125 h 3317948"/>
              <a:gd name="connsiteX1812" fmla="*/ 2481292 w 5731342"/>
              <a:gd name="connsiteY1812" fmla="*/ 181137 h 3317948"/>
              <a:gd name="connsiteX1813" fmla="*/ 2517636 w 5731342"/>
              <a:gd name="connsiteY1813" fmla="*/ 213475 h 3317948"/>
              <a:gd name="connsiteX1814" fmla="*/ 2535918 w 5731342"/>
              <a:gd name="connsiteY1814" fmla="*/ 173125 h 3317948"/>
              <a:gd name="connsiteX1815" fmla="*/ 3554713 w 5731342"/>
              <a:gd name="connsiteY1815" fmla="*/ 168682 h 3317948"/>
              <a:gd name="connsiteX1816" fmla="*/ 3575615 w 5731342"/>
              <a:gd name="connsiteY1816" fmla="*/ 172106 h 3317948"/>
              <a:gd name="connsiteX1817" fmla="*/ 3574305 w 5731342"/>
              <a:gd name="connsiteY1817" fmla="*/ 179608 h 3317948"/>
              <a:gd name="connsiteX1818" fmla="*/ 3553401 w 5731342"/>
              <a:gd name="connsiteY1818" fmla="*/ 176330 h 3317948"/>
              <a:gd name="connsiteX1819" fmla="*/ 3554713 w 5731342"/>
              <a:gd name="connsiteY1819" fmla="*/ 168682 h 3317948"/>
              <a:gd name="connsiteX1820" fmla="*/ 3207224 w 5731342"/>
              <a:gd name="connsiteY1820" fmla="*/ 164459 h 3317948"/>
              <a:gd name="connsiteX1821" fmla="*/ 3199940 w 5731342"/>
              <a:gd name="connsiteY1821" fmla="*/ 186381 h 3317948"/>
              <a:gd name="connsiteX1822" fmla="*/ 3168622 w 5731342"/>
              <a:gd name="connsiteY1822" fmla="*/ 177350 h 3317948"/>
              <a:gd name="connsiteX1823" fmla="*/ 3173356 w 5731342"/>
              <a:gd name="connsiteY1823" fmla="*/ 169920 h 3317948"/>
              <a:gd name="connsiteX1824" fmla="*/ 3207224 w 5731342"/>
              <a:gd name="connsiteY1824" fmla="*/ 164459 h 3317948"/>
              <a:gd name="connsiteX1825" fmla="*/ 3489035 w 5731342"/>
              <a:gd name="connsiteY1825" fmla="*/ 158213 h 3317948"/>
              <a:gd name="connsiteX1826" fmla="*/ 3501180 w 5731342"/>
              <a:gd name="connsiteY1826" fmla="*/ 168172 h 3317948"/>
              <a:gd name="connsiteX1827" fmla="*/ 3473503 w 5731342"/>
              <a:gd name="connsiteY1827" fmla="*/ 165405 h 3317948"/>
              <a:gd name="connsiteX1828" fmla="*/ 3489035 w 5731342"/>
              <a:gd name="connsiteY1828" fmla="*/ 158213 h 3317948"/>
              <a:gd name="connsiteX1829" fmla="*/ 3528373 w 5731342"/>
              <a:gd name="connsiteY1829" fmla="*/ 150715 h 3317948"/>
              <a:gd name="connsiteX1830" fmla="*/ 3539199 w 5731342"/>
              <a:gd name="connsiteY1830" fmla="*/ 153242 h 3317948"/>
              <a:gd name="connsiteX1831" fmla="*/ 3545681 w 5731342"/>
              <a:gd name="connsiteY1831" fmla="*/ 164459 h 3317948"/>
              <a:gd name="connsiteX1832" fmla="*/ 3509046 w 5731342"/>
              <a:gd name="connsiteY1832" fmla="*/ 171814 h 3317948"/>
              <a:gd name="connsiteX1833" fmla="*/ 3528373 w 5731342"/>
              <a:gd name="connsiteY1833" fmla="*/ 150715 h 3317948"/>
              <a:gd name="connsiteX1834" fmla="*/ 3456223 w 5731342"/>
              <a:gd name="connsiteY1834" fmla="*/ 150247 h 3317948"/>
              <a:gd name="connsiteX1835" fmla="*/ 3464836 w 5731342"/>
              <a:gd name="connsiteY1835" fmla="*/ 161180 h 3317948"/>
              <a:gd name="connsiteX1836" fmla="*/ 3439636 w 5731342"/>
              <a:gd name="connsiteY1836" fmla="*/ 160671 h 3317948"/>
              <a:gd name="connsiteX1837" fmla="*/ 3456223 w 5731342"/>
              <a:gd name="connsiteY1837" fmla="*/ 150247 h 3317948"/>
              <a:gd name="connsiteX1838" fmla="*/ 3370443 w 5731342"/>
              <a:gd name="connsiteY1838" fmla="*/ 131100 h 3317948"/>
              <a:gd name="connsiteX1839" fmla="*/ 3374959 w 5731342"/>
              <a:gd name="connsiteY1839" fmla="*/ 135252 h 3317948"/>
              <a:gd name="connsiteX1840" fmla="*/ 3361485 w 5731342"/>
              <a:gd name="connsiteY1840" fmla="*/ 152586 h 3317948"/>
              <a:gd name="connsiteX1841" fmla="*/ 3353692 w 5731342"/>
              <a:gd name="connsiteY1841" fmla="*/ 145376 h 3317948"/>
              <a:gd name="connsiteX1842" fmla="*/ 3370443 w 5731342"/>
              <a:gd name="connsiteY1842" fmla="*/ 131100 h 3317948"/>
              <a:gd name="connsiteX1843" fmla="*/ 3337523 w 5731342"/>
              <a:gd name="connsiteY1843" fmla="*/ 121924 h 3317948"/>
              <a:gd name="connsiteX1844" fmla="*/ 3323976 w 5731342"/>
              <a:gd name="connsiteY1844" fmla="*/ 137728 h 3317948"/>
              <a:gd name="connsiteX1845" fmla="*/ 3337523 w 5731342"/>
              <a:gd name="connsiteY1845" fmla="*/ 121924 h 3317948"/>
              <a:gd name="connsiteX1846" fmla="*/ 3300833 w 5731342"/>
              <a:gd name="connsiteY1846" fmla="*/ 119065 h 3317948"/>
              <a:gd name="connsiteX1847" fmla="*/ 3316183 w 5731342"/>
              <a:gd name="connsiteY1847" fmla="*/ 121122 h 3317948"/>
              <a:gd name="connsiteX1848" fmla="*/ 3288215 w 5731342"/>
              <a:gd name="connsiteY1848" fmla="*/ 127823 h 3317948"/>
              <a:gd name="connsiteX1849" fmla="*/ 3300833 w 5731342"/>
              <a:gd name="connsiteY1849" fmla="*/ 119065 h 3317948"/>
              <a:gd name="connsiteX1850" fmla="*/ 1699535 w 5731342"/>
              <a:gd name="connsiteY1850" fmla="*/ 118545 h 3317948"/>
              <a:gd name="connsiteX1851" fmla="*/ 1692275 w 5731342"/>
              <a:gd name="connsiteY1851" fmla="*/ 131107 h 3317948"/>
              <a:gd name="connsiteX1852" fmla="*/ 1660022 w 5731342"/>
              <a:gd name="connsiteY1852" fmla="*/ 132848 h 3317948"/>
              <a:gd name="connsiteX1853" fmla="*/ 1700347 w 5731342"/>
              <a:gd name="connsiteY1853" fmla="*/ 117140 h 3317948"/>
              <a:gd name="connsiteX1854" fmla="*/ 1700517 w 5731342"/>
              <a:gd name="connsiteY1854" fmla="*/ 117990 h 3317948"/>
              <a:gd name="connsiteX1855" fmla="*/ 1700622 w 5731342"/>
              <a:gd name="connsiteY1855" fmla="*/ 117918 h 3317948"/>
              <a:gd name="connsiteX1856" fmla="*/ 1700663 w 5731342"/>
              <a:gd name="connsiteY1856" fmla="*/ 118136 h 3317948"/>
              <a:gd name="connsiteX1857" fmla="*/ 1699535 w 5731342"/>
              <a:gd name="connsiteY1857" fmla="*/ 118545 h 3317948"/>
              <a:gd name="connsiteX1858" fmla="*/ 1700298 w 5731342"/>
              <a:gd name="connsiteY1858" fmla="*/ 116898 h 3317948"/>
              <a:gd name="connsiteX1859" fmla="*/ 1701935 w 5731342"/>
              <a:gd name="connsiteY1859" fmla="*/ 117016 h 3317948"/>
              <a:gd name="connsiteX1860" fmla="*/ 1700622 w 5731342"/>
              <a:gd name="connsiteY1860" fmla="*/ 117918 h 3317948"/>
              <a:gd name="connsiteX1861" fmla="*/ 1700444 w 5731342"/>
              <a:gd name="connsiteY1861" fmla="*/ 116971 h 3317948"/>
              <a:gd name="connsiteX1862" fmla="*/ 1700347 w 5731342"/>
              <a:gd name="connsiteY1862" fmla="*/ 117140 h 3317948"/>
              <a:gd name="connsiteX1863" fmla="*/ 3557335 w 5731342"/>
              <a:gd name="connsiteY1863" fmla="*/ 116170 h 3317948"/>
              <a:gd name="connsiteX1864" fmla="*/ 3560758 w 5731342"/>
              <a:gd name="connsiteY1864" fmla="*/ 119010 h 3317948"/>
              <a:gd name="connsiteX1865" fmla="*/ 3551217 w 5731342"/>
              <a:gd name="connsiteY1865" fmla="*/ 134086 h 3317948"/>
              <a:gd name="connsiteX1866" fmla="*/ 3544735 w 5731342"/>
              <a:gd name="connsiteY1866" fmla="*/ 129207 h 3317948"/>
              <a:gd name="connsiteX1867" fmla="*/ 3557335 w 5731342"/>
              <a:gd name="connsiteY1867" fmla="*/ 116170 h 3317948"/>
              <a:gd name="connsiteX1868" fmla="*/ 3235411 w 5731342"/>
              <a:gd name="connsiteY1868" fmla="*/ 114349 h 3317948"/>
              <a:gd name="connsiteX1869" fmla="*/ 3232861 w 5731342"/>
              <a:gd name="connsiteY1869" fmla="*/ 124691 h 3317948"/>
              <a:gd name="connsiteX1870" fmla="*/ 3225287 w 5731342"/>
              <a:gd name="connsiteY1870" fmla="*/ 124691 h 3317948"/>
              <a:gd name="connsiteX1871" fmla="*/ 3222592 w 5731342"/>
              <a:gd name="connsiteY1871" fmla="*/ 119957 h 3317948"/>
              <a:gd name="connsiteX1872" fmla="*/ 3235411 w 5731342"/>
              <a:gd name="connsiteY1872" fmla="*/ 114349 h 3317948"/>
              <a:gd name="connsiteX1873" fmla="*/ 3177580 w 5731342"/>
              <a:gd name="connsiteY1873" fmla="*/ 102113 h 3317948"/>
              <a:gd name="connsiteX1874" fmla="*/ 3212177 w 5731342"/>
              <a:gd name="connsiteY1874" fmla="*/ 123963 h 3317948"/>
              <a:gd name="connsiteX1875" fmla="*/ 3177580 w 5731342"/>
              <a:gd name="connsiteY1875" fmla="*/ 102113 h 3317948"/>
              <a:gd name="connsiteX1876" fmla="*/ 3145434 w 5731342"/>
              <a:gd name="connsiteY1876" fmla="*/ 98344 h 3317948"/>
              <a:gd name="connsiteX1877" fmla="*/ 3168622 w 5731342"/>
              <a:gd name="connsiteY1877" fmla="*/ 110197 h 3317948"/>
              <a:gd name="connsiteX1878" fmla="*/ 3132132 w 5731342"/>
              <a:gd name="connsiteY1878" fmla="*/ 135543 h 3317948"/>
              <a:gd name="connsiteX1879" fmla="*/ 3145434 w 5731342"/>
              <a:gd name="connsiteY1879" fmla="*/ 98344 h 3317948"/>
              <a:gd name="connsiteX1880" fmla="*/ 2316106 w 5731342"/>
              <a:gd name="connsiteY1880" fmla="*/ 97452 h 3317948"/>
              <a:gd name="connsiteX1881" fmla="*/ 2328196 w 5731342"/>
              <a:gd name="connsiteY1881" fmla="*/ 98107 h 3317948"/>
              <a:gd name="connsiteX1882" fmla="*/ 2327468 w 5731342"/>
              <a:gd name="connsiteY1882" fmla="*/ 103132 h 3317948"/>
              <a:gd name="connsiteX1883" fmla="*/ 2315669 w 5731342"/>
              <a:gd name="connsiteY1883" fmla="*/ 102113 h 3317948"/>
              <a:gd name="connsiteX1884" fmla="*/ 2316106 w 5731342"/>
              <a:gd name="connsiteY1884" fmla="*/ 97452 h 3317948"/>
              <a:gd name="connsiteX1885" fmla="*/ 2673354 w 5731342"/>
              <a:gd name="connsiteY1885" fmla="*/ 93810 h 3317948"/>
              <a:gd name="connsiteX1886" fmla="*/ 2676923 w 5731342"/>
              <a:gd name="connsiteY1886" fmla="*/ 98981 h 3317948"/>
              <a:gd name="connsiteX1887" fmla="*/ 2663012 w 5731342"/>
              <a:gd name="connsiteY1887" fmla="*/ 109105 h 3317948"/>
              <a:gd name="connsiteX1888" fmla="*/ 2659078 w 5731342"/>
              <a:gd name="connsiteY1888" fmla="*/ 103424 h 3317948"/>
              <a:gd name="connsiteX1889" fmla="*/ 2673354 w 5731342"/>
              <a:gd name="connsiteY1889" fmla="*/ 93810 h 3317948"/>
              <a:gd name="connsiteX1890" fmla="*/ 2606129 w 5731342"/>
              <a:gd name="connsiteY1890" fmla="*/ 88784 h 3317948"/>
              <a:gd name="connsiteX1891" fmla="*/ 2574082 w 5731342"/>
              <a:gd name="connsiteY1891" fmla="*/ 96578 h 3317948"/>
              <a:gd name="connsiteX1892" fmla="*/ 2606129 w 5731342"/>
              <a:gd name="connsiteY1892" fmla="*/ 88784 h 3317948"/>
              <a:gd name="connsiteX1893" fmla="*/ 3057041 w 5731342"/>
              <a:gd name="connsiteY1893" fmla="*/ 84342 h 3317948"/>
              <a:gd name="connsiteX1894" fmla="*/ 3076488 w 5731342"/>
              <a:gd name="connsiteY1894" fmla="*/ 84706 h 3317948"/>
              <a:gd name="connsiteX1895" fmla="*/ 3056604 w 5731342"/>
              <a:gd name="connsiteY1895" fmla="*/ 91625 h 3317948"/>
              <a:gd name="connsiteX1896" fmla="*/ 3057041 w 5731342"/>
              <a:gd name="connsiteY1896" fmla="*/ 84342 h 3317948"/>
              <a:gd name="connsiteX1897" fmla="*/ 3009449 w 5731342"/>
              <a:gd name="connsiteY1897" fmla="*/ 71573 h 3317948"/>
              <a:gd name="connsiteX1898" fmla="*/ 3023028 w 5731342"/>
              <a:gd name="connsiteY1898" fmla="*/ 71668 h 3317948"/>
              <a:gd name="connsiteX1899" fmla="*/ 3032860 w 5731342"/>
              <a:gd name="connsiteY1899" fmla="*/ 84196 h 3317948"/>
              <a:gd name="connsiteX1900" fmla="*/ 3023756 w 5731342"/>
              <a:gd name="connsiteY1900" fmla="*/ 93591 h 3317948"/>
              <a:gd name="connsiteX1901" fmla="*/ 2989743 w 5731342"/>
              <a:gd name="connsiteY1901" fmla="*/ 106192 h 3317948"/>
              <a:gd name="connsiteX1902" fmla="*/ 3009449 w 5731342"/>
              <a:gd name="connsiteY1902" fmla="*/ 71573 h 3317948"/>
              <a:gd name="connsiteX1903" fmla="*/ 2926005 w 5731342"/>
              <a:gd name="connsiteY1903" fmla="*/ 71159 h 3317948"/>
              <a:gd name="connsiteX1904" fmla="*/ 2940435 w 5731342"/>
              <a:gd name="connsiteY1904" fmla="*/ 72178 h 3317948"/>
              <a:gd name="connsiteX1905" fmla="*/ 2962576 w 5731342"/>
              <a:gd name="connsiteY1905" fmla="*/ 86526 h 3317948"/>
              <a:gd name="connsiteX1906" fmla="*/ 2950777 w 5731342"/>
              <a:gd name="connsiteY1906" fmla="*/ 86599 h 3317948"/>
              <a:gd name="connsiteX1907" fmla="*/ 2918220 w 5731342"/>
              <a:gd name="connsiteY1907" fmla="*/ 112819 h 3317948"/>
              <a:gd name="connsiteX1908" fmla="*/ 2917349 w 5731342"/>
              <a:gd name="connsiteY1908" fmla="*/ 132266 h 3317948"/>
              <a:gd name="connsiteX1909" fmla="*/ 2917346 w 5731342"/>
              <a:gd name="connsiteY1909" fmla="*/ 132266 h 3317948"/>
              <a:gd name="connsiteX1910" fmla="*/ 2897026 w 5731342"/>
              <a:gd name="connsiteY1910" fmla="*/ 128333 h 3317948"/>
              <a:gd name="connsiteX1911" fmla="*/ 2896958 w 5731342"/>
              <a:gd name="connsiteY1911" fmla="*/ 128348 h 3317948"/>
              <a:gd name="connsiteX1912" fmla="*/ 2888195 w 5731342"/>
              <a:gd name="connsiteY1912" fmla="*/ 120886 h 3317948"/>
              <a:gd name="connsiteX1913" fmla="*/ 2891709 w 5731342"/>
              <a:gd name="connsiteY1913" fmla="*/ 110197 h 3317948"/>
              <a:gd name="connsiteX1914" fmla="*/ 2915234 w 5731342"/>
              <a:gd name="connsiteY1914" fmla="*/ 80627 h 3317948"/>
              <a:gd name="connsiteX1915" fmla="*/ 2926005 w 5731342"/>
              <a:gd name="connsiteY1915" fmla="*/ 71159 h 3317948"/>
              <a:gd name="connsiteX1916" fmla="*/ 2166287 w 5731342"/>
              <a:gd name="connsiteY1916" fmla="*/ 66497 h 3317948"/>
              <a:gd name="connsiteX1917" fmla="*/ 2188065 w 5731342"/>
              <a:gd name="connsiteY1917" fmla="*/ 69192 h 3317948"/>
              <a:gd name="connsiteX1918" fmla="*/ 2187773 w 5731342"/>
              <a:gd name="connsiteY1918" fmla="*/ 75966 h 3317948"/>
              <a:gd name="connsiteX1919" fmla="*/ 2166069 w 5731342"/>
              <a:gd name="connsiteY1919" fmla="*/ 77422 h 3317948"/>
              <a:gd name="connsiteX1920" fmla="*/ 2166287 w 5731342"/>
              <a:gd name="connsiteY1920" fmla="*/ 66497 h 3317948"/>
              <a:gd name="connsiteX1921" fmla="*/ 2809043 w 5731342"/>
              <a:gd name="connsiteY1921" fmla="*/ 59505 h 3317948"/>
              <a:gd name="connsiteX1922" fmla="*/ 2854346 w 5731342"/>
              <a:gd name="connsiteY1922" fmla="*/ 67371 h 3317948"/>
              <a:gd name="connsiteX1923" fmla="*/ 2877434 w 5731342"/>
              <a:gd name="connsiteY1923" fmla="*/ 66716 h 3317948"/>
              <a:gd name="connsiteX1924" fmla="*/ 2880274 w 5731342"/>
              <a:gd name="connsiteY1924" fmla="*/ 71887 h 3317948"/>
              <a:gd name="connsiteX1925" fmla="*/ 2867674 w 5731342"/>
              <a:gd name="connsiteY1925" fmla="*/ 80772 h 3317948"/>
              <a:gd name="connsiteX1926" fmla="*/ 2807441 w 5731342"/>
              <a:gd name="connsiteY1926" fmla="*/ 73489 h 3317948"/>
              <a:gd name="connsiteX1927" fmla="*/ 2795569 w 5731342"/>
              <a:gd name="connsiteY1927" fmla="*/ 69119 h 3317948"/>
              <a:gd name="connsiteX1928" fmla="*/ 2809043 w 5731342"/>
              <a:gd name="connsiteY1928" fmla="*/ 59505 h 3317948"/>
              <a:gd name="connsiteX1929" fmla="*/ 2328383 w 5731342"/>
              <a:gd name="connsiteY1929" fmla="*/ 57942 h 3317948"/>
              <a:gd name="connsiteX1930" fmla="*/ 2328416 w 5731342"/>
              <a:gd name="connsiteY1930" fmla="*/ 57972 h 3317948"/>
              <a:gd name="connsiteX1931" fmla="*/ 2328269 w 5731342"/>
              <a:gd name="connsiteY1931" fmla="*/ 58122 h 3317948"/>
              <a:gd name="connsiteX1932" fmla="*/ 2741817 w 5731342"/>
              <a:gd name="connsiteY1932" fmla="*/ 57757 h 3317948"/>
              <a:gd name="connsiteX1933" fmla="*/ 2788796 w 5731342"/>
              <a:gd name="connsiteY1933" fmla="*/ 68100 h 3317948"/>
              <a:gd name="connsiteX1934" fmla="*/ 2736137 w 5731342"/>
              <a:gd name="connsiteY1934" fmla="*/ 68828 h 3317948"/>
              <a:gd name="connsiteX1935" fmla="*/ 2741817 w 5731342"/>
              <a:gd name="connsiteY1935" fmla="*/ 57757 h 3317948"/>
              <a:gd name="connsiteX1936" fmla="*/ 1927321 w 5731342"/>
              <a:gd name="connsiteY1936" fmla="*/ 57539 h 3317948"/>
              <a:gd name="connsiteX1937" fmla="*/ 1913409 w 5731342"/>
              <a:gd name="connsiteY1937" fmla="*/ 101676 h 3317948"/>
              <a:gd name="connsiteX1938" fmla="*/ 1920183 w 5731342"/>
              <a:gd name="connsiteY1938" fmla="*/ 121850 h 3317948"/>
              <a:gd name="connsiteX1939" fmla="*/ 1935187 w 5731342"/>
              <a:gd name="connsiteY1939" fmla="*/ 125201 h 3317948"/>
              <a:gd name="connsiteX1940" fmla="*/ 1972404 w 5731342"/>
              <a:gd name="connsiteY1940" fmla="*/ 62492 h 3317948"/>
              <a:gd name="connsiteX1941" fmla="*/ 1970584 w 5731342"/>
              <a:gd name="connsiteY1941" fmla="*/ 58413 h 3317948"/>
              <a:gd name="connsiteX1942" fmla="*/ 1927321 w 5731342"/>
              <a:gd name="connsiteY1942" fmla="*/ 57539 h 3317948"/>
              <a:gd name="connsiteX1943" fmla="*/ 2666435 w 5731342"/>
              <a:gd name="connsiteY1943" fmla="*/ 48362 h 3317948"/>
              <a:gd name="connsiteX1944" fmla="*/ 2648445 w 5731342"/>
              <a:gd name="connsiteY1944" fmla="*/ 85434 h 3317948"/>
              <a:gd name="connsiteX1945" fmla="*/ 2626740 w 5731342"/>
              <a:gd name="connsiteY1945" fmla="*/ 72615 h 3317948"/>
              <a:gd name="connsiteX1946" fmla="*/ 2597753 w 5731342"/>
              <a:gd name="connsiteY1946" fmla="*/ 85871 h 3317948"/>
              <a:gd name="connsiteX1947" fmla="*/ 2606056 w 5731342"/>
              <a:gd name="connsiteY1947" fmla="*/ 48872 h 3317948"/>
              <a:gd name="connsiteX1948" fmla="*/ 2666435 w 5731342"/>
              <a:gd name="connsiteY1948" fmla="*/ 48362 h 3317948"/>
              <a:gd name="connsiteX1949" fmla="*/ 2589668 w 5731342"/>
              <a:gd name="connsiteY1949" fmla="*/ 46686 h 3317948"/>
              <a:gd name="connsiteX1950" fmla="*/ 2575247 w 5731342"/>
              <a:gd name="connsiteY1950" fmla="*/ 76111 h 3317948"/>
              <a:gd name="connsiteX1951" fmla="*/ 2568692 w 5731342"/>
              <a:gd name="connsiteY1951" fmla="*/ 75164 h 3317948"/>
              <a:gd name="connsiteX1952" fmla="*/ 2564031 w 5731342"/>
              <a:gd name="connsiteY1952" fmla="*/ 49746 h 3317948"/>
              <a:gd name="connsiteX1953" fmla="*/ 2589668 w 5731342"/>
              <a:gd name="connsiteY1953" fmla="*/ 46686 h 3317948"/>
              <a:gd name="connsiteX1954" fmla="*/ 2270804 w 5731342"/>
              <a:gd name="connsiteY1954" fmla="*/ 46614 h 3317948"/>
              <a:gd name="connsiteX1955" fmla="*/ 2270809 w 5731342"/>
              <a:gd name="connsiteY1955" fmla="*/ 46622 h 3317948"/>
              <a:gd name="connsiteX1956" fmla="*/ 2270818 w 5731342"/>
              <a:gd name="connsiteY1956" fmla="*/ 46773 h 3317948"/>
              <a:gd name="connsiteX1957" fmla="*/ 2270673 w 5731342"/>
              <a:gd name="connsiteY1957" fmla="*/ 46627 h 3317948"/>
              <a:gd name="connsiteX1958" fmla="*/ 2509154 w 5731342"/>
              <a:gd name="connsiteY1958" fmla="*/ 41142 h 3317948"/>
              <a:gd name="connsiteX1959" fmla="*/ 2525939 w 5731342"/>
              <a:gd name="connsiteY1959" fmla="*/ 41734 h 3317948"/>
              <a:gd name="connsiteX1960" fmla="*/ 2511663 w 5731342"/>
              <a:gd name="connsiteY1960" fmla="*/ 61763 h 3317948"/>
              <a:gd name="connsiteX1961" fmla="*/ 2496441 w 5731342"/>
              <a:gd name="connsiteY1961" fmla="*/ 79826 h 3317948"/>
              <a:gd name="connsiteX1962" fmla="*/ 2483477 w 5731342"/>
              <a:gd name="connsiteY1962" fmla="*/ 73052 h 3317948"/>
              <a:gd name="connsiteX1963" fmla="*/ 2484060 w 5731342"/>
              <a:gd name="connsiteY1963" fmla="*/ 66788 h 3317948"/>
              <a:gd name="connsiteX1964" fmla="*/ 2509154 w 5731342"/>
              <a:gd name="connsiteY1964" fmla="*/ 41142 h 3317948"/>
              <a:gd name="connsiteX1965" fmla="*/ 2685736 w 5731342"/>
              <a:gd name="connsiteY1965" fmla="*/ 39039 h 3317948"/>
              <a:gd name="connsiteX1966" fmla="*/ 2720841 w 5731342"/>
              <a:gd name="connsiteY1966" fmla="*/ 55936 h 3317948"/>
              <a:gd name="connsiteX1967" fmla="*/ 2674665 w 5731342"/>
              <a:gd name="connsiteY1967" fmla="*/ 67954 h 3317948"/>
              <a:gd name="connsiteX1968" fmla="*/ 2685736 w 5731342"/>
              <a:gd name="connsiteY1968" fmla="*/ 39039 h 3317948"/>
              <a:gd name="connsiteX1969" fmla="*/ 2406347 w 5731342"/>
              <a:gd name="connsiteY1969" fmla="*/ 38820 h 3317948"/>
              <a:gd name="connsiteX1970" fmla="*/ 2477068 w 5731342"/>
              <a:gd name="connsiteY1970" fmla="*/ 42607 h 3317948"/>
              <a:gd name="connsiteX1971" fmla="*/ 2461773 w 5731342"/>
              <a:gd name="connsiteY1971" fmla="*/ 75747 h 3317948"/>
              <a:gd name="connsiteX1972" fmla="*/ 2440651 w 5731342"/>
              <a:gd name="connsiteY1972" fmla="*/ 70649 h 3317948"/>
              <a:gd name="connsiteX1973" fmla="*/ 2443200 w 5731342"/>
              <a:gd name="connsiteY1973" fmla="*/ 59360 h 3317948"/>
              <a:gd name="connsiteX1974" fmla="*/ 2392799 w 5731342"/>
              <a:gd name="connsiteY1974" fmla="*/ 45084 h 3317948"/>
              <a:gd name="connsiteX1975" fmla="*/ 2406347 w 5731342"/>
              <a:gd name="connsiteY1975" fmla="*/ 38820 h 3317948"/>
              <a:gd name="connsiteX1976" fmla="*/ 2291706 w 5731342"/>
              <a:gd name="connsiteY1976" fmla="*/ 38384 h 3317948"/>
              <a:gd name="connsiteX1977" fmla="*/ 2336863 w 5731342"/>
              <a:gd name="connsiteY1977" fmla="*/ 44502 h 3317948"/>
              <a:gd name="connsiteX1978" fmla="*/ 2328383 w 5731342"/>
              <a:gd name="connsiteY1978" fmla="*/ 57942 h 3317948"/>
              <a:gd name="connsiteX1979" fmla="*/ 2328342 w 5731342"/>
              <a:gd name="connsiteY1979" fmla="*/ 57903 h 3317948"/>
              <a:gd name="connsiteX1980" fmla="*/ 2272406 w 5731342"/>
              <a:gd name="connsiteY1980" fmla="*/ 72615 h 3317948"/>
              <a:gd name="connsiteX1981" fmla="*/ 2270818 w 5731342"/>
              <a:gd name="connsiteY1981" fmla="*/ 46773 h 3317948"/>
              <a:gd name="connsiteX1982" fmla="*/ 2271022 w 5731342"/>
              <a:gd name="connsiteY1982" fmla="*/ 46977 h 3317948"/>
              <a:gd name="connsiteX1983" fmla="*/ 2270809 w 5731342"/>
              <a:gd name="connsiteY1983" fmla="*/ 46622 h 3317948"/>
              <a:gd name="connsiteX1984" fmla="*/ 2270804 w 5731342"/>
              <a:gd name="connsiteY1984" fmla="*/ 46541 h 3317948"/>
              <a:gd name="connsiteX1985" fmla="*/ 2271095 w 5731342"/>
              <a:gd name="connsiteY1985" fmla="*/ 47051 h 3317948"/>
              <a:gd name="connsiteX1986" fmla="*/ 2291706 w 5731342"/>
              <a:gd name="connsiteY1986" fmla="*/ 38384 h 3317948"/>
              <a:gd name="connsiteX1987" fmla="*/ 2553616 w 5731342"/>
              <a:gd name="connsiteY1987" fmla="*/ 37437 h 3317948"/>
              <a:gd name="connsiteX1988" fmla="*/ 2538102 w 5731342"/>
              <a:gd name="connsiteY1988" fmla="*/ 61108 h 3317948"/>
              <a:gd name="connsiteX1989" fmla="*/ 2531547 w 5731342"/>
              <a:gd name="connsiteY1989" fmla="*/ 54917 h 3317948"/>
              <a:gd name="connsiteX1990" fmla="*/ 2553616 w 5731342"/>
              <a:gd name="connsiteY1990" fmla="*/ 37437 h 3317948"/>
              <a:gd name="connsiteX1991" fmla="*/ 2062354 w 5731342"/>
              <a:gd name="connsiteY1991" fmla="*/ 35398 h 3317948"/>
              <a:gd name="connsiteX1992" fmla="*/ 2110424 w 5731342"/>
              <a:gd name="connsiteY1992" fmla="*/ 42025 h 3317948"/>
              <a:gd name="connsiteX1993" fmla="*/ 2164175 w 5731342"/>
              <a:gd name="connsiteY1993" fmla="*/ 38894 h 3317948"/>
              <a:gd name="connsiteX1994" fmla="*/ 2151648 w 5731342"/>
              <a:gd name="connsiteY1994" fmla="*/ 59068 h 3317948"/>
              <a:gd name="connsiteX1995" fmla="*/ 2146331 w 5731342"/>
              <a:gd name="connsiteY1995" fmla="*/ 77204 h 3317948"/>
              <a:gd name="connsiteX1996" fmla="*/ 2121131 w 5731342"/>
              <a:gd name="connsiteY1996" fmla="*/ 81355 h 3317948"/>
              <a:gd name="connsiteX1997" fmla="*/ 2104670 w 5731342"/>
              <a:gd name="connsiteY1997" fmla="*/ 115951 h 3317948"/>
              <a:gd name="connsiteX1998" fmla="*/ 2166433 w 5731342"/>
              <a:gd name="connsiteY1998" fmla="*/ 120612 h 3317948"/>
              <a:gd name="connsiteX1999" fmla="*/ 2160461 w 5731342"/>
              <a:gd name="connsiteY1999" fmla="*/ 88347 h 3317948"/>
              <a:gd name="connsiteX2000" fmla="*/ 2195639 w 5731342"/>
              <a:gd name="connsiteY2000" fmla="*/ 84196 h 3317948"/>
              <a:gd name="connsiteX2001" fmla="*/ 2212901 w 5731342"/>
              <a:gd name="connsiteY2001" fmla="*/ 95121 h 3317948"/>
              <a:gd name="connsiteX2002" fmla="*/ 2199791 w 5731342"/>
              <a:gd name="connsiteY2002" fmla="*/ 111654 h 3317948"/>
              <a:gd name="connsiteX2003" fmla="*/ 2259951 w 5731342"/>
              <a:gd name="connsiteY2003" fmla="*/ 86745 h 3317948"/>
              <a:gd name="connsiteX2004" fmla="*/ 2264612 w 5731342"/>
              <a:gd name="connsiteY2004" fmla="*/ 92572 h 3317948"/>
              <a:gd name="connsiteX2005" fmla="*/ 2259150 w 5731342"/>
              <a:gd name="connsiteY2005" fmla="*/ 114349 h 3317948"/>
              <a:gd name="connsiteX2006" fmla="*/ 2322879 w 5731342"/>
              <a:gd name="connsiteY2006" fmla="*/ 116097 h 3317948"/>
              <a:gd name="connsiteX2007" fmla="*/ 2307876 w 5731342"/>
              <a:gd name="connsiteY2007" fmla="*/ 142900 h 3317948"/>
              <a:gd name="connsiteX2008" fmla="*/ 2298844 w 5731342"/>
              <a:gd name="connsiteY2008" fmla="*/ 173927 h 3317948"/>
              <a:gd name="connsiteX2009" fmla="*/ 2278087 w 5731342"/>
              <a:gd name="connsiteY2009" fmla="*/ 218282 h 3317948"/>
              <a:gd name="connsiteX2010" fmla="*/ 2267890 w 5731342"/>
              <a:gd name="connsiteY2010" fmla="*/ 228261 h 3317948"/>
              <a:gd name="connsiteX2011" fmla="*/ 2281874 w 5731342"/>
              <a:gd name="connsiteY2011" fmla="*/ 245158 h 3317948"/>
              <a:gd name="connsiteX2012" fmla="*/ 2321131 w 5731342"/>
              <a:gd name="connsiteY2012" fmla="*/ 183030 h 3317948"/>
              <a:gd name="connsiteX2013" fmla="*/ 2330454 w 5731342"/>
              <a:gd name="connsiteY2013" fmla="*/ 200365 h 3317948"/>
              <a:gd name="connsiteX2014" fmla="*/ 2352741 w 5731342"/>
              <a:gd name="connsiteY2014" fmla="*/ 184851 h 3317948"/>
              <a:gd name="connsiteX2015" fmla="*/ 2352158 w 5731342"/>
              <a:gd name="connsiteY2015" fmla="*/ 202696 h 3317948"/>
              <a:gd name="connsiteX2016" fmla="*/ 2379106 w 5731342"/>
              <a:gd name="connsiteY2016" fmla="*/ 198471 h 3317948"/>
              <a:gd name="connsiteX2017" fmla="*/ 2370731 w 5731342"/>
              <a:gd name="connsiteY2017" fmla="*/ 237801 h 3317948"/>
              <a:gd name="connsiteX2018" fmla="*/ 2415742 w 5731342"/>
              <a:gd name="connsiteY2018" fmla="*/ 184851 h 3317948"/>
              <a:gd name="connsiteX2019" fmla="*/ 2451430 w 5731342"/>
              <a:gd name="connsiteY2019" fmla="*/ 195049 h 3317948"/>
              <a:gd name="connsiteX2020" fmla="*/ 2447061 w 5731342"/>
              <a:gd name="connsiteY2020" fmla="*/ 179608 h 3317948"/>
              <a:gd name="connsiteX2021" fmla="*/ 2410862 w 5731342"/>
              <a:gd name="connsiteY2021" fmla="*/ 168172 h 3317948"/>
              <a:gd name="connsiteX2022" fmla="*/ 2387410 w 5731342"/>
              <a:gd name="connsiteY2022" fmla="*/ 194101 h 3317948"/>
              <a:gd name="connsiteX2023" fmla="*/ 2391270 w 5731342"/>
              <a:gd name="connsiteY2023" fmla="*/ 164822 h 3317948"/>
              <a:gd name="connsiteX2024" fmla="*/ 2390979 w 5731342"/>
              <a:gd name="connsiteY2024" fmla="*/ 149819 h 3317948"/>
              <a:gd name="connsiteX2025" fmla="*/ 2376339 w 5731342"/>
              <a:gd name="connsiteY2025" fmla="*/ 156155 h 3317948"/>
              <a:gd name="connsiteX2026" fmla="*/ 2366944 w 5731342"/>
              <a:gd name="connsiteY2026" fmla="*/ 171159 h 3317948"/>
              <a:gd name="connsiteX2027" fmla="*/ 2346768 w 5731342"/>
              <a:gd name="connsiteY2027" fmla="*/ 176185 h 3317948"/>
              <a:gd name="connsiteX2028" fmla="*/ 2369275 w 5731342"/>
              <a:gd name="connsiteY2028" fmla="*/ 149819 h 3317948"/>
              <a:gd name="connsiteX2029" fmla="*/ 2343710 w 5731342"/>
              <a:gd name="connsiteY2029" fmla="*/ 145012 h 3317948"/>
              <a:gd name="connsiteX2030" fmla="*/ 2342180 w 5731342"/>
              <a:gd name="connsiteY2030" fmla="*/ 127823 h 3317948"/>
              <a:gd name="connsiteX2031" fmla="*/ 2389522 w 5731342"/>
              <a:gd name="connsiteY2031" fmla="*/ 124837 h 3317948"/>
              <a:gd name="connsiteX2032" fmla="*/ 2420549 w 5731342"/>
              <a:gd name="connsiteY2032" fmla="*/ 117116 h 3317948"/>
              <a:gd name="connsiteX2033" fmla="*/ 2434169 w 5731342"/>
              <a:gd name="connsiteY2033" fmla="*/ 116242 h 3317948"/>
              <a:gd name="connsiteX2034" fmla="*/ 2444293 w 5731342"/>
              <a:gd name="connsiteY2034" fmla="*/ 119666 h 3317948"/>
              <a:gd name="connsiteX2035" fmla="*/ 2534970 w 5731342"/>
              <a:gd name="connsiteY2035" fmla="*/ 119228 h 3317948"/>
              <a:gd name="connsiteX2036" fmla="*/ 2626158 w 5731342"/>
              <a:gd name="connsiteY2036" fmla="*/ 125055 h 3317948"/>
              <a:gd name="connsiteX2037" fmla="*/ 2711155 w 5731342"/>
              <a:gd name="connsiteY2037" fmla="*/ 126877 h 3317948"/>
              <a:gd name="connsiteX2038" fmla="*/ 2816618 w 5731342"/>
              <a:gd name="connsiteY2038" fmla="*/ 137073 h 3317948"/>
              <a:gd name="connsiteX2039" fmla="*/ 2866363 w 5731342"/>
              <a:gd name="connsiteY2039" fmla="*/ 135252 h 3317948"/>
              <a:gd name="connsiteX2040" fmla="*/ 2896958 w 5731342"/>
              <a:gd name="connsiteY2040" fmla="*/ 128348 h 3317948"/>
              <a:gd name="connsiteX2041" fmla="*/ 2897026 w 5731342"/>
              <a:gd name="connsiteY2041" fmla="*/ 128406 h 3317948"/>
              <a:gd name="connsiteX2042" fmla="*/ 2917346 w 5731342"/>
              <a:gd name="connsiteY2042" fmla="*/ 132338 h 3317948"/>
              <a:gd name="connsiteX2043" fmla="*/ 2917349 w 5731342"/>
              <a:gd name="connsiteY2043" fmla="*/ 132266 h 3317948"/>
              <a:gd name="connsiteX2044" fmla="*/ 2953727 w 5731342"/>
              <a:gd name="connsiteY2044" fmla="*/ 137747 h 3317948"/>
              <a:gd name="connsiteX2045" fmla="*/ 2988359 w 5731342"/>
              <a:gd name="connsiteY2045" fmla="*/ 147051 h 3317948"/>
              <a:gd name="connsiteX2046" fmla="*/ 3052671 w 5731342"/>
              <a:gd name="connsiteY2046" fmla="*/ 147561 h 3317948"/>
              <a:gd name="connsiteX2047" fmla="*/ 3051870 w 5731342"/>
              <a:gd name="connsiteY2047" fmla="*/ 182594 h 3317948"/>
              <a:gd name="connsiteX2048" fmla="*/ 3079984 w 5731342"/>
              <a:gd name="connsiteY2048" fmla="*/ 149017 h 3317948"/>
              <a:gd name="connsiteX2049" fmla="*/ 3113196 w 5731342"/>
              <a:gd name="connsiteY2049" fmla="*/ 124036 h 3317948"/>
              <a:gd name="connsiteX2050" fmla="*/ 3095570 w 5731342"/>
              <a:gd name="connsiteY2050" fmla="*/ 145230 h 3317948"/>
              <a:gd name="connsiteX2051" fmla="*/ 3134682 w 5731342"/>
              <a:gd name="connsiteY2051" fmla="*/ 160234 h 3317948"/>
              <a:gd name="connsiteX2052" fmla="*/ 3150996 w 5731342"/>
              <a:gd name="connsiteY2052" fmla="*/ 145303 h 3317948"/>
              <a:gd name="connsiteX2053" fmla="*/ 3152089 w 5731342"/>
              <a:gd name="connsiteY2053" fmla="*/ 167881 h 3317948"/>
              <a:gd name="connsiteX2054" fmla="*/ 3126888 w 5731342"/>
              <a:gd name="connsiteY2054" fmla="*/ 208887 h 3317948"/>
              <a:gd name="connsiteX2055" fmla="*/ 3073355 w 5731342"/>
              <a:gd name="connsiteY2055" fmla="*/ 205027 h 3317948"/>
              <a:gd name="connsiteX2056" fmla="*/ 3063450 w 5731342"/>
              <a:gd name="connsiteY2056" fmla="*/ 207211 h 3317948"/>
              <a:gd name="connsiteX2057" fmla="*/ 3043713 w 5731342"/>
              <a:gd name="connsiteY2057" fmla="*/ 209178 h 3317948"/>
              <a:gd name="connsiteX2058" fmla="*/ 2957478 w 5731342"/>
              <a:gd name="connsiteY2058" fmla="*/ 184706 h 3317948"/>
              <a:gd name="connsiteX2059" fmla="*/ 2928417 w 5731342"/>
              <a:gd name="connsiteY2059" fmla="*/ 198035 h 3317948"/>
              <a:gd name="connsiteX2060" fmla="*/ 2928562 w 5731342"/>
              <a:gd name="connsiteY2060" fmla="*/ 165405 h 3317948"/>
              <a:gd name="connsiteX2061" fmla="*/ 2912175 w 5731342"/>
              <a:gd name="connsiteY2061" fmla="*/ 187619 h 3317948"/>
              <a:gd name="connsiteX2062" fmla="*/ 2900449 w 5731342"/>
              <a:gd name="connsiteY2062" fmla="*/ 195121 h 3317948"/>
              <a:gd name="connsiteX2063" fmla="*/ 2831913 w 5731342"/>
              <a:gd name="connsiteY2063" fmla="*/ 184123 h 3317948"/>
              <a:gd name="connsiteX2064" fmla="*/ 2842619 w 5731342"/>
              <a:gd name="connsiteY2064" fmla="*/ 155791 h 3317948"/>
              <a:gd name="connsiteX2065" fmla="*/ 2836647 w 5731342"/>
              <a:gd name="connsiteY2065" fmla="*/ 151640 h 3317948"/>
              <a:gd name="connsiteX2066" fmla="*/ 2815671 w 5731342"/>
              <a:gd name="connsiteY2066" fmla="*/ 170722 h 3317948"/>
              <a:gd name="connsiteX2067" fmla="*/ 2770150 w 5731342"/>
              <a:gd name="connsiteY2067" fmla="*/ 185799 h 3317948"/>
              <a:gd name="connsiteX2068" fmla="*/ 2705401 w 5731342"/>
              <a:gd name="connsiteY2068" fmla="*/ 183613 h 3317948"/>
              <a:gd name="connsiteX2069" fmla="*/ 2688358 w 5731342"/>
              <a:gd name="connsiteY2069" fmla="*/ 183177 h 3317948"/>
              <a:gd name="connsiteX2070" fmla="*/ 2620477 w 5731342"/>
              <a:gd name="connsiteY2070" fmla="*/ 180773 h 3317948"/>
              <a:gd name="connsiteX2071" fmla="*/ 2583623 w 5731342"/>
              <a:gd name="connsiteY2071" fmla="*/ 174728 h 3317948"/>
              <a:gd name="connsiteX2072" fmla="*/ 2552378 w 5731342"/>
              <a:gd name="connsiteY2072" fmla="*/ 178369 h 3317948"/>
              <a:gd name="connsiteX2073" fmla="*/ 2539340 w 5731342"/>
              <a:gd name="connsiteY2073" fmla="*/ 198399 h 3317948"/>
              <a:gd name="connsiteX2074" fmla="*/ 2538102 w 5731342"/>
              <a:gd name="connsiteY2074" fmla="*/ 221123 h 3317948"/>
              <a:gd name="connsiteX2075" fmla="*/ 2552524 w 5731342"/>
              <a:gd name="connsiteY2075" fmla="*/ 231247 h 3317948"/>
              <a:gd name="connsiteX2076" fmla="*/ 2570076 w 5731342"/>
              <a:gd name="connsiteY2076" fmla="*/ 243409 h 3317948"/>
              <a:gd name="connsiteX2077" fmla="*/ 2584424 w 5731342"/>
              <a:gd name="connsiteY2077" fmla="*/ 227095 h 3317948"/>
              <a:gd name="connsiteX2078" fmla="*/ 2620186 w 5731342"/>
              <a:gd name="connsiteY2078" fmla="*/ 191043 h 3317948"/>
              <a:gd name="connsiteX2079" fmla="*/ 2614942 w 5731342"/>
              <a:gd name="connsiteY2079" fmla="*/ 213475 h 3317948"/>
              <a:gd name="connsiteX2080" fmla="*/ 2648955 w 5731342"/>
              <a:gd name="connsiteY2080" fmla="*/ 234961 h 3317948"/>
              <a:gd name="connsiteX2081" fmla="*/ 2645022 w 5731342"/>
              <a:gd name="connsiteY2081" fmla="*/ 260234 h 3317948"/>
              <a:gd name="connsiteX2082" fmla="*/ 2651212 w 5731342"/>
              <a:gd name="connsiteY2082" fmla="*/ 261473 h 3317948"/>
              <a:gd name="connsiteX2083" fmla="*/ 2681657 w 5731342"/>
              <a:gd name="connsiteY2083" fmla="*/ 230664 h 3317948"/>
              <a:gd name="connsiteX2084" fmla="*/ 2711592 w 5731342"/>
              <a:gd name="connsiteY2084" fmla="*/ 214932 h 3317948"/>
              <a:gd name="connsiteX2085" fmla="*/ 2726668 w 5731342"/>
              <a:gd name="connsiteY2085" fmla="*/ 200511 h 3317948"/>
              <a:gd name="connsiteX2086" fmla="*/ 2745459 w 5731342"/>
              <a:gd name="connsiteY2086" fmla="*/ 205973 h 3317948"/>
              <a:gd name="connsiteX2087" fmla="*/ 2706931 w 5731342"/>
              <a:gd name="connsiteY2087" fmla="*/ 249309 h 3317948"/>
              <a:gd name="connsiteX2088" fmla="*/ 2738103 w 5731342"/>
              <a:gd name="connsiteY2088" fmla="*/ 227532 h 3317948"/>
              <a:gd name="connsiteX2089" fmla="*/ 2745823 w 5731342"/>
              <a:gd name="connsiteY2089" fmla="*/ 230009 h 3317948"/>
              <a:gd name="connsiteX2090" fmla="*/ 2745387 w 5731342"/>
              <a:gd name="connsiteY2090" fmla="*/ 257685 h 3317948"/>
              <a:gd name="connsiteX2091" fmla="*/ 2794040 w 5731342"/>
              <a:gd name="connsiteY2091" fmla="*/ 249527 h 3317948"/>
              <a:gd name="connsiteX2092" fmla="*/ 2782095 w 5731342"/>
              <a:gd name="connsiteY2092" fmla="*/ 276914 h 3317948"/>
              <a:gd name="connsiteX2093" fmla="*/ 2779108 w 5731342"/>
              <a:gd name="connsiteY2093" fmla="*/ 305391 h 3317948"/>
              <a:gd name="connsiteX2094" fmla="*/ 2825649 w 5731342"/>
              <a:gd name="connsiteY2094" fmla="*/ 245449 h 3317948"/>
              <a:gd name="connsiteX2095" fmla="*/ 2837885 w 5731342"/>
              <a:gd name="connsiteY2095" fmla="*/ 265333 h 3317948"/>
              <a:gd name="connsiteX2096" fmla="*/ 2875103 w 5731342"/>
              <a:gd name="connsiteY2096" fmla="*/ 216243 h 3317948"/>
              <a:gd name="connsiteX2097" fmla="*/ 2876123 w 5731342"/>
              <a:gd name="connsiteY2097" fmla="*/ 253315 h 3317948"/>
              <a:gd name="connsiteX2098" fmla="*/ 2924848 w 5731342"/>
              <a:gd name="connsiteY2098" fmla="*/ 261399 h 3317948"/>
              <a:gd name="connsiteX2099" fmla="*/ 2892437 w 5731342"/>
              <a:gd name="connsiteY2099" fmla="*/ 309834 h 3317948"/>
              <a:gd name="connsiteX2100" fmla="*/ 2898992 w 5731342"/>
              <a:gd name="connsiteY2100" fmla="*/ 282449 h 3317948"/>
              <a:gd name="connsiteX2101" fmla="*/ 2889306 w 5731342"/>
              <a:gd name="connsiteY2101" fmla="*/ 285216 h 3317948"/>
              <a:gd name="connsiteX2102" fmla="*/ 2878599 w 5731342"/>
              <a:gd name="connsiteY2102" fmla="*/ 306192 h 3317948"/>
              <a:gd name="connsiteX2103" fmla="*/ 2843639 w 5731342"/>
              <a:gd name="connsiteY2103" fmla="*/ 329135 h 3317948"/>
              <a:gd name="connsiteX2104" fmla="*/ 2859590 w 5731342"/>
              <a:gd name="connsiteY2104" fmla="*/ 303861 h 3317948"/>
              <a:gd name="connsiteX2105" fmla="*/ 2836428 w 5731342"/>
              <a:gd name="connsiteY2105" fmla="*/ 310708 h 3317948"/>
              <a:gd name="connsiteX2106" fmla="*/ 2819021 w 5731342"/>
              <a:gd name="connsiteY2106" fmla="*/ 333796 h 3317948"/>
              <a:gd name="connsiteX2107" fmla="*/ 2828781 w 5731342"/>
              <a:gd name="connsiteY2107" fmla="*/ 287402 h 3317948"/>
              <a:gd name="connsiteX2108" fmla="*/ 2813049 w 5731342"/>
              <a:gd name="connsiteY2108" fmla="*/ 292354 h 3317948"/>
              <a:gd name="connsiteX2109" fmla="*/ 2778890 w 5731342"/>
              <a:gd name="connsiteY2109" fmla="*/ 336272 h 3317948"/>
              <a:gd name="connsiteX2110" fmla="*/ 2774447 w 5731342"/>
              <a:gd name="connsiteY2110" fmla="*/ 320978 h 3317948"/>
              <a:gd name="connsiteX2111" fmla="*/ 2724847 w 5731342"/>
              <a:gd name="connsiteY2111" fmla="*/ 337511 h 3317948"/>
              <a:gd name="connsiteX2112" fmla="*/ 2700667 w 5731342"/>
              <a:gd name="connsiteY2112" fmla="*/ 322288 h 3317948"/>
              <a:gd name="connsiteX2113" fmla="*/ 2697535 w 5731342"/>
              <a:gd name="connsiteY2113" fmla="*/ 325712 h 3317948"/>
              <a:gd name="connsiteX2114" fmla="*/ 2717710 w 5731342"/>
              <a:gd name="connsiteY2114" fmla="*/ 346251 h 3317948"/>
              <a:gd name="connsiteX2115" fmla="*/ 2791490 w 5731342"/>
              <a:gd name="connsiteY2115" fmla="*/ 351859 h 3317948"/>
              <a:gd name="connsiteX2116" fmla="*/ 2811520 w 5731342"/>
              <a:gd name="connsiteY2116" fmla="*/ 339113 h 3317948"/>
              <a:gd name="connsiteX2117" fmla="*/ 2808752 w 5731342"/>
              <a:gd name="connsiteY2117" fmla="*/ 366717 h 3317948"/>
              <a:gd name="connsiteX2118" fmla="*/ 2853472 w 5731342"/>
              <a:gd name="connsiteY2118" fmla="*/ 336637 h 3317948"/>
              <a:gd name="connsiteX2119" fmla="*/ 2838759 w 5731342"/>
              <a:gd name="connsiteY2119" fmla="*/ 366571 h 3317948"/>
              <a:gd name="connsiteX2120" fmla="*/ 2873574 w 5731342"/>
              <a:gd name="connsiteY2120" fmla="*/ 356739 h 3317948"/>
              <a:gd name="connsiteX2121" fmla="*/ 2876851 w 5731342"/>
              <a:gd name="connsiteY2121" fmla="*/ 390970 h 3317948"/>
              <a:gd name="connsiteX2122" fmla="*/ 2881440 w 5731342"/>
              <a:gd name="connsiteY2122" fmla="*/ 369558 h 3317948"/>
              <a:gd name="connsiteX2123" fmla="*/ 2912175 w 5731342"/>
              <a:gd name="connsiteY2123" fmla="*/ 375384 h 3317948"/>
              <a:gd name="connsiteX2124" fmla="*/ 2928126 w 5731342"/>
              <a:gd name="connsiteY2124" fmla="*/ 356302 h 3317948"/>
              <a:gd name="connsiteX2125" fmla="*/ 2959517 w 5731342"/>
              <a:gd name="connsiteY2125" fmla="*/ 358996 h 3317948"/>
              <a:gd name="connsiteX2126" fmla="*/ 2990835 w 5731342"/>
              <a:gd name="connsiteY2126" fmla="*/ 354626 h 3317948"/>
              <a:gd name="connsiteX2127" fmla="*/ 3007223 w 5731342"/>
              <a:gd name="connsiteY2127" fmla="*/ 304663 h 3317948"/>
              <a:gd name="connsiteX2128" fmla="*/ 2984199 w 5731342"/>
              <a:gd name="connsiteY2128" fmla="*/ 292654 h 3317948"/>
              <a:gd name="connsiteX2129" fmla="*/ 2968477 w 5731342"/>
              <a:gd name="connsiteY2129" fmla="*/ 270936 h 3317948"/>
              <a:gd name="connsiteX2130" fmla="*/ 2973620 w 5731342"/>
              <a:gd name="connsiteY2130" fmla="*/ 267399 h 3317948"/>
              <a:gd name="connsiteX2131" fmla="*/ 2977725 w 5731342"/>
              <a:gd name="connsiteY2131" fmla="*/ 265843 h 3317948"/>
              <a:gd name="connsiteX2132" fmla="*/ 3037521 w 5731342"/>
              <a:gd name="connsiteY2132" fmla="*/ 275457 h 3317948"/>
              <a:gd name="connsiteX2133" fmla="*/ 3048519 w 5731342"/>
              <a:gd name="connsiteY2133" fmla="*/ 252878 h 3317948"/>
              <a:gd name="connsiteX2134" fmla="*/ 3073720 w 5731342"/>
              <a:gd name="connsiteY2134" fmla="*/ 298690 h 3317948"/>
              <a:gd name="connsiteX2135" fmla="*/ 3109627 w 5731342"/>
              <a:gd name="connsiteY2135" fmla="*/ 291115 h 3317948"/>
              <a:gd name="connsiteX2136" fmla="*/ 3097828 w 5731342"/>
              <a:gd name="connsiteY2136" fmla="*/ 314277 h 3317948"/>
              <a:gd name="connsiteX2137" fmla="*/ 3120770 w 5731342"/>
              <a:gd name="connsiteY2137" fmla="*/ 328771 h 3317948"/>
              <a:gd name="connsiteX2138" fmla="*/ 3148228 w 5731342"/>
              <a:gd name="connsiteY2138" fmla="*/ 300511 h 3317948"/>
              <a:gd name="connsiteX2139" fmla="*/ 3153618 w 5731342"/>
              <a:gd name="connsiteY2139" fmla="*/ 301458 h 3317948"/>
              <a:gd name="connsiteX2140" fmla="*/ 3153637 w 5731342"/>
              <a:gd name="connsiteY2140" fmla="*/ 301472 h 3317948"/>
              <a:gd name="connsiteX2141" fmla="*/ 3153618 w 5731342"/>
              <a:gd name="connsiteY2141" fmla="*/ 301531 h 3317948"/>
              <a:gd name="connsiteX2142" fmla="*/ 3159445 w 5731342"/>
              <a:gd name="connsiteY2142" fmla="*/ 305828 h 3317948"/>
              <a:gd name="connsiteX2143" fmla="*/ 3159452 w 5731342"/>
              <a:gd name="connsiteY2143" fmla="*/ 305821 h 3317948"/>
              <a:gd name="connsiteX2144" fmla="*/ 3161338 w 5731342"/>
              <a:gd name="connsiteY2144" fmla="*/ 323381 h 3317948"/>
              <a:gd name="connsiteX2145" fmla="*/ 3174813 w 5731342"/>
              <a:gd name="connsiteY2145" fmla="*/ 320759 h 3317948"/>
              <a:gd name="connsiteX2146" fmla="*/ 3198338 w 5731342"/>
              <a:gd name="connsiteY2146" fmla="*/ 274583 h 3317948"/>
              <a:gd name="connsiteX2147" fmla="*/ 3210574 w 5731342"/>
              <a:gd name="connsiteY2147" fmla="*/ 258851 h 3317948"/>
              <a:gd name="connsiteX2148" fmla="*/ 3224923 w 5731342"/>
              <a:gd name="connsiteY2148" fmla="*/ 227823 h 3317948"/>
              <a:gd name="connsiteX2149" fmla="*/ 3194114 w 5731342"/>
              <a:gd name="connsiteY2149" fmla="*/ 211509 h 3317948"/>
              <a:gd name="connsiteX2150" fmla="*/ 3233444 w 5731342"/>
              <a:gd name="connsiteY2150" fmla="*/ 214203 h 3317948"/>
              <a:gd name="connsiteX2151" fmla="*/ 3215526 w 5731342"/>
              <a:gd name="connsiteY2151" fmla="*/ 188857 h 3317948"/>
              <a:gd name="connsiteX2152" fmla="*/ 3228127 w 5731342"/>
              <a:gd name="connsiteY2152" fmla="*/ 164459 h 3317948"/>
              <a:gd name="connsiteX2153" fmla="*/ 3278673 w 5731342"/>
              <a:gd name="connsiteY2153" fmla="*/ 184706 h 3317948"/>
              <a:gd name="connsiteX2154" fmla="*/ 3260174 w 5731342"/>
              <a:gd name="connsiteY2154" fmla="*/ 213985 h 3317948"/>
              <a:gd name="connsiteX2155" fmla="*/ 3311449 w 5731342"/>
              <a:gd name="connsiteY2155" fmla="*/ 221195 h 3317948"/>
              <a:gd name="connsiteX2156" fmla="*/ 3312177 w 5731342"/>
              <a:gd name="connsiteY2156" fmla="*/ 212747 h 3317948"/>
              <a:gd name="connsiteX2157" fmla="*/ 3278747 w 5731342"/>
              <a:gd name="connsiteY2157" fmla="*/ 208231 h 3317948"/>
              <a:gd name="connsiteX2158" fmla="*/ 3294333 w 5731342"/>
              <a:gd name="connsiteY2158" fmla="*/ 190241 h 3317948"/>
              <a:gd name="connsiteX2159" fmla="*/ 3311011 w 5731342"/>
              <a:gd name="connsiteY2159" fmla="*/ 202259 h 3317948"/>
              <a:gd name="connsiteX2160" fmla="*/ 3336576 w 5731342"/>
              <a:gd name="connsiteY2160" fmla="*/ 184925 h 3317948"/>
              <a:gd name="connsiteX2161" fmla="*/ 3345753 w 5731342"/>
              <a:gd name="connsiteY2161" fmla="*/ 184269 h 3317948"/>
              <a:gd name="connsiteX2162" fmla="*/ 3343859 w 5731342"/>
              <a:gd name="connsiteY2162" fmla="*/ 210999 h 3317948"/>
              <a:gd name="connsiteX2163" fmla="*/ 3323321 w 5731342"/>
              <a:gd name="connsiteY2163" fmla="*/ 219812 h 3317948"/>
              <a:gd name="connsiteX2164" fmla="*/ 3330604 w 5731342"/>
              <a:gd name="connsiteY2164" fmla="*/ 226367 h 3317948"/>
              <a:gd name="connsiteX2165" fmla="*/ 3377727 w 5731342"/>
              <a:gd name="connsiteY2165" fmla="*/ 232557 h 3317948"/>
              <a:gd name="connsiteX2166" fmla="*/ 3442985 w 5731342"/>
              <a:gd name="connsiteY2166" fmla="*/ 241516 h 3317948"/>
              <a:gd name="connsiteX2167" fmla="*/ 3474960 w 5731342"/>
              <a:gd name="connsiteY2167" fmla="*/ 229790 h 3317948"/>
              <a:gd name="connsiteX2168" fmla="*/ 3512979 w 5731342"/>
              <a:gd name="connsiteY2168" fmla="*/ 204735 h 3317948"/>
              <a:gd name="connsiteX2169" fmla="*/ 3503147 w 5731342"/>
              <a:gd name="connsiteY2169" fmla="*/ 226003 h 3317948"/>
              <a:gd name="connsiteX2170" fmla="*/ 3538689 w 5731342"/>
              <a:gd name="connsiteY2170" fmla="*/ 239987 h 3317948"/>
              <a:gd name="connsiteX2171" fmla="*/ 3560685 w 5731342"/>
              <a:gd name="connsiteY2171" fmla="*/ 239914 h 3317948"/>
              <a:gd name="connsiteX2172" fmla="*/ 3546847 w 5731342"/>
              <a:gd name="connsiteY2172" fmla="*/ 251421 h 3317948"/>
              <a:gd name="connsiteX2173" fmla="*/ 3499505 w 5731342"/>
              <a:gd name="connsiteY2173" fmla="*/ 257612 h 3317948"/>
              <a:gd name="connsiteX2174" fmla="*/ 3474960 w 5731342"/>
              <a:gd name="connsiteY2174" fmla="*/ 265478 h 3317948"/>
              <a:gd name="connsiteX2175" fmla="*/ 3458500 w 5731342"/>
              <a:gd name="connsiteY2175" fmla="*/ 277714 h 3317948"/>
              <a:gd name="connsiteX2176" fmla="*/ 3446991 w 5731342"/>
              <a:gd name="connsiteY2176" fmla="*/ 257029 h 3317948"/>
              <a:gd name="connsiteX2177" fmla="*/ 3434610 w 5731342"/>
              <a:gd name="connsiteY2177" fmla="*/ 259651 h 3317948"/>
              <a:gd name="connsiteX2178" fmla="*/ 3421791 w 5731342"/>
              <a:gd name="connsiteY2178" fmla="*/ 268027 h 3317948"/>
              <a:gd name="connsiteX2179" fmla="*/ 3410939 w 5731342"/>
              <a:gd name="connsiteY2179" fmla="*/ 247051 h 3317948"/>
              <a:gd name="connsiteX2180" fmla="*/ 3391711 w 5731342"/>
              <a:gd name="connsiteY2180" fmla="*/ 263657 h 3317948"/>
              <a:gd name="connsiteX2181" fmla="*/ 3383917 w 5731342"/>
              <a:gd name="connsiteY2181" fmla="*/ 247489 h 3317948"/>
              <a:gd name="connsiteX2182" fmla="*/ 3327326 w 5731342"/>
              <a:gd name="connsiteY2182" fmla="*/ 233869 h 3317948"/>
              <a:gd name="connsiteX2183" fmla="*/ 3294551 w 5731342"/>
              <a:gd name="connsiteY2183" fmla="*/ 263876 h 3317948"/>
              <a:gd name="connsiteX2184" fmla="*/ 3294201 w 5731342"/>
              <a:gd name="connsiteY2184" fmla="*/ 263444 h 3317948"/>
              <a:gd name="connsiteX2185" fmla="*/ 3294405 w 5731342"/>
              <a:gd name="connsiteY2185" fmla="*/ 262783 h 3317948"/>
              <a:gd name="connsiteX2186" fmla="*/ 3293907 w 5731342"/>
              <a:gd name="connsiteY2186" fmla="*/ 263082 h 3317948"/>
              <a:gd name="connsiteX2187" fmla="*/ 3281150 w 5731342"/>
              <a:gd name="connsiteY2187" fmla="*/ 247343 h 3317948"/>
              <a:gd name="connsiteX2188" fmla="*/ 3264253 w 5731342"/>
              <a:gd name="connsiteY2188" fmla="*/ 257248 h 3317948"/>
              <a:gd name="connsiteX2189" fmla="*/ 3259810 w 5731342"/>
              <a:gd name="connsiteY2189" fmla="*/ 254335 h 3317948"/>
              <a:gd name="connsiteX2190" fmla="*/ 3268040 w 5731342"/>
              <a:gd name="connsiteY2190" fmla="*/ 234160 h 3317948"/>
              <a:gd name="connsiteX2191" fmla="*/ 3230385 w 5731342"/>
              <a:gd name="connsiteY2191" fmla="*/ 260380 h 3317948"/>
              <a:gd name="connsiteX2192" fmla="*/ 3259227 w 5731342"/>
              <a:gd name="connsiteY2192" fmla="*/ 265187 h 3317948"/>
              <a:gd name="connsiteX2193" fmla="*/ 3258207 w 5731342"/>
              <a:gd name="connsiteY2193" fmla="*/ 284488 h 3317948"/>
              <a:gd name="connsiteX2194" fmla="*/ 3293907 w 5731342"/>
              <a:gd name="connsiteY2194" fmla="*/ 263082 h 3317948"/>
              <a:gd name="connsiteX2195" fmla="*/ 3294201 w 5731342"/>
              <a:gd name="connsiteY2195" fmla="*/ 263444 h 3317948"/>
              <a:gd name="connsiteX2196" fmla="*/ 3285939 w 5731342"/>
              <a:gd name="connsiteY2196" fmla="*/ 290187 h 3317948"/>
              <a:gd name="connsiteX2197" fmla="*/ 3269059 w 5731342"/>
              <a:gd name="connsiteY2197" fmla="*/ 313767 h 3317948"/>
              <a:gd name="connsiteX2198" fmla="*/ 3263305 w 5731342"/>
              <a:gd name="connsiteY2198" fmla="*/ 336272 h 3317948"/>
              <a:gd name="connsiteX2199" fmla="*/ 3280931 w 5731342"/>
              <a:gd name="connsiteY2199" fmla="*/ 323964 h 3317948"/>
              <a:gd name="connsiteX2200" fmla="*/ 3259300 w 5731342"/>
              <a:gd name="connsiteY2200" fmla="*/ 361837 h 3317948"/>
              <a:gd name="connsiteX2201" fmla="*/ 3257625 w 5731342"/>
              <a:gd name="connsiteY2201" fmla="*/ 343556 h 3317948"/>
              <a:gd name="connsiteX2202" fmla="*/ 3234391 w 5731342"/>
              <a:gd name="connsiteY2202" fmla="*/ 357758 h 3317948"/>
              <a:gd name="connsiteX2203" fmla="*/ 3259227 w 5731342"/>
              <a:gd name="connsiteY2203" fmla="*/ 303279 h 3317948"/>
              <a:gd name="connsiteX2204" fmla="*/ 3250050 w 5731342"/>
              <a:gd name="connsiteY2204" fmla="*/ 284415 h 3317948"/>
              <a:gd name="connsiteX2205" fmla="*/ 3230677 w 5731342"/>
              <a:gd name="connsiteY2205" fmla="*/ 302332 h 3317948"/>
              <a:gd name="connsiteX2206" fmla="*/ 3225869 w 5731342"/>
              <a:gd name="connsiteY2206" fmla="*/ 299128 h 3317948"/>
              <a:gd name="connsiteX2207" fmla="*/ 3228419 w 5731342"/>
              <a:gd name="connsiteY2207" fmla="*/ 272761 h 3317948"/>
              <a:gd name="connsiteX2208" fmla="*/ 3202344 w 5731342"/>
              <a:gd name="connsiteY2208" fmla="*/ 312748 h 3317948"/>
              <a:gd name="connsiteX2209" fmla="*/ 3196153 w 5731342"/>
              <a:gd name="connsiteY2209" fmla="*/ 352442 h 3317948"/>
              <a:gd name="connsiteX2210" fmla="*/ 3150268 w 5731342"/>
              <a:gd name="connsiteY2210" fmla="*/ 335107 h 3317948"/>
              <a:gd name="connsiteX2211" fmla="*/ 3129146 w 5731342"/>
              <a:gd name="connsiteY2211" fmla="*/ 363658 h 3317948"/>
              <a:gd name="connsiteX2212" fmla="*/ 3213414 w 5731342"/>
              <a:gd name="connsiteY2212" fmla="*/ 385508 h 3317948"/>
              <a:gd name="connsiteX2213" fmla="*/ 3213269 w 5731342"/>
              <a:gd name="connsiteY2213" fmla="*/ 398545 h 3317948"/>
              <a:gd name="connsiteX2214" fmla="*/ 3215236 w 5731342"/>
              <a:gd name="connsiteY2214" fmla="*/ 412748 h 3317948"/>
              <a:gd name="connsiteX2215" fmla="*/ 3250705 w 5731342"/>
              <a:gd name="connsiteY2215" fmla="*/ 384707 h 3317948"/>
              <a:gd name="connsiteX2216" fmla="*/ 3204821 w 5731342"/>
              <a:gd name="connsiteY2216" fmla="*/ 421050 h 3317948"/>
              <a:gd name="connsiteX2217" fmla="*/ 3201980 w 5731342"/>
              <a:gd name="connsiteY2217" fmla="*/ 421124 h 3317948"/>
              <a:gd name="connsiteX2218" fmla="*/ 3147719 w 5731342"/>
              <a:gd name="connsiteY2218" fmla="*/ 425420 h 3317948"/>
              <a:gd name="connsiteX2219" fmla="*/ 3122373 w 5731342"/>
              <a:gd name="connsiteY2219" fmla="*/ 428334 h 3317948"/>
              <a:gd name="connsiteX2220" fmla="*/ 3175832 w 5731342"/>
              <a:gd name="connsiteY2220" fmla="*/ 454045 h 3317948"/>
              <a:gd name="connsiteX2221" fmla="*/ 3178892 w 5731342"/>
              <a:gd name="connsiteY2221" fmla="*/ 482304 h 3317948"/>
              <a:gd name="connsiteX2222" fmla="*/ 3200814 w 5731342"/>
              <a:gd name="connsiteY2222" fmla="*/ 451495 h 3317948"/>
              <a:gd name="connsiteX2223" fmla="*/ 3205257 w 5731342"/>
              <a:gd name="connsiteY2223" fmla="*/ 466134 h 3317948"/>
              <a:gd name="connsiteX2224" fmla="*/ 3206204 w 5731342"/>
              <a:gd name="connsiteY2224" fmla="*/ 478808 h 3317948"/>
              <a:gd name="connsiteX2225" fmla="*/ 3215381 w 5731342"/>
              <a:gd name="connsiteY2225" fmla="*/ 473855 h 3317948"/>
              <a:gd name="connsiteX2226" fmla="*/ 3242330 w 5731342"/>
              <a:gd name="connsiteY2226" fmla="*/ 462493 h 3317948"/>
              <a:gd name="connsiteX2227" fmla="*/ 3276925 w 5731342"/>
              <a:gd name="connsiteY2227" fmla="*/ 448072 h 3317948"/>
              <a:gd name="connsiteX2228" fmla="*/ 3304748 w 5731342"/>
              <a:gd name="connsiteY2228" fmla="*/ 477934 h 3317948"/>
              <a:gd name="connsiteX2229" fmla="*/ 3377873 w 5731342"/>
              <a:gd name="connsiteY2229" fmla="*/ 486237 h 3317948"/>
              <a:gd name="connsiteX2230" fmla="*/ 3384209 w 5731342"/>
              <a:gd name="connsiteY2230" fmla="*/ 481867 h 3317948"/>
              <a:gd name="connsiteX2231" fmla="*/ 3389016 w 5731342"/>
              <a:gd name="connsiteY2231" fmla="*/ 474511 h 3317948"/>
              <a:gd name="connsiteX2232" fmla="*/ 3435702 w 5731342"/>
              <a:gd name="connsiteY2232" fmla="*/ 438676 h 3317948"/>
              <a:gd name="connsiteX2233" fmla="*/ 3419315 w 5731342"/>
              <a:gd name="connsiteY2233" fmla="*/ 417263 h 3317948"/>
              <a:gd name="connsiteX2234" fmla="*/ 3448012 w 5731342"/>
              <a:gd name="connsiteY2234" fmla="*/ 421852 h 3317948"/>
              <a:gd name="connsiteX2235" fmla="*/ 3459081 w 5731342"/>
              <a:gd name="connsiteY2235" fmla="*/ 400366 h 3317948"/>
              <a:gd name="connsiteX2236" fmla="*/ 3475397 w 5731342"/>
              <a:gd name="connsiteY2236" fmla="*/ 406557 h 3317948"/>
              <a:gd name="connsiteX2237" fmla="*/ 3445025 w 5731342"/>
              <a:gd name="connsiteY2237" fmla="*/ 456958 h 3317948"/>
              <a:gd name="connsiteX2238" fmla="*/ 3463088 w 5731342"/>
              <a:gd name="connsiteY2238" fmla="*/ 471087 h 3317948"/>
              <a:gd name="connsiteX2239" fmla="*/ 3458645 w 5731342"/>
              <a:gd name="connsiteY2239" fmla="*/ 478881 h 3317948"/>
              <a:gd name="connsiteX2240" fmla="*/ 3450779 w 5731342"/>
              <a:gd name="connsiteY2240" fmla="*/ 476331 h 3317948"/>
              <a:gd name="connsiteX2241" fmla="*/ 3437450 w 5731342"/>
              <a:gd name="connsiteY2241" fmla="*/ 474875 h 3317948"/>
              <a:gd name="connsiteX2242" fmla="*/ 3438689 w 5731342"/>
              <a:gd name="connsiteY2242" fmla="*/ 487693 h 3317948"/>
              <a:gd name="connsiteX2243" fmla="*/ 3471609 w 5731342"/>
              <a:gd name="connsiteY2243" fmla="*/ 494249 h 3317948"/>
              <a:gd name="connsiteX2244" fmla="*/ 3491930 w 5731342"/>
              <a:gd name="connsiteY2244" fmla="*/ 490461 h 3317948"/>
              <a:gd name="connsiteX2245" fmla="*/ 3484501 w 5731342"/>
              <a:gd name="connsiteY2245" fmla="*/ 509907 h 3317948"/>
              <a:gd name="connsiteX2246" fmla="*/ 3527837 w 5731342"/>
              <a:gd name="connsiteY2246" fmla="*/ 475021 h 3317948"/>
              <a:gd name="connsiteX2247" fmla="*/ 3540073 w 5731342"/>
              <a:gd name="connsiteY2247" fmla="*/ 497380 h 3317948"/>
              <a:gd name="connsiteX2248" fmla="*/ 3562506 w 5731342"/>
              <a:gd name="connsiteY2248" fmla="*/ 454919 h 3317948"/>
              <a:gd name="connsiteX2249" fmla="*/ 3537451 w 5731342"/>
              <a:gd name="connsiteY2249" fmla="*/ 468029 h 3317948"/>
              <a:gd name="connsiteX2250" fmla="*/ 3529803 w 5731342"/>
              <a:gd name="connsiteY2250" fmla="*/ 451787 h 3317948"/>
              <a:gd name="connsiteX2251" fmla="*/ 3496446 w 5731342"/>
              <a:gd name="connsiteY2251" fmla="*/ 437001 h 3317948"/>
              <a:gd name="connsiteX2252" fmla="*/ 3467312 w 5731342"/>
              <a:gd name="connsiteY2252" fmla="*/ 456375 h 3317948"/>
              <a:gd name="connsiteX2253" fmla="*/ 3495208 w 5731342"/>
              <a:gd name="connsiteY2253" fmla="*/ 425712 h 3317948"/>
              <a:gd name="connsiteX2254" fmla="*/ 3540219 w 5731342"/>
              <a:gd name="connsiteY2254" fmla="*/ 443119 h 3317948"/>
              <a:gd name="connsiteX2255" fmla="*/ 3559374 w 5731342"/>
              <a:gd name="connsiteY2255" fmla="*/ 408960 h 3317948"/>
              <a:gd name="connsiteX2256" fmla="*/ 3574159 w 5731342"/>
              <a:gd name="connsiteY2256" fmla="*/ 432922 h 3317948"/>
              <a:gd name="connsiteX2257" fmla="*/ 3603583 w 5731342"/>
              <a:gd name="connsiteY2257" fmla="*/ 417554 h 3317948"/>
              <a:gd name="connsiteX2258" fmla="*/ 3617131 w 5731342"/>
              <a:gd name="connsiteY2258" fmla="*/ 449092 h 3317948"/>
              <a:gd name="connsiteX2259" fmla="*/ 3609920 w 5731342"/>
              <a:gd name="connsiteY2259" fmla="*/ 458050 h 3317948"/>
              <a:gd name="connsiteX2260" fmla="*/ 3603802 w 5731342"/>
              <a:gd name="connsiteY2260" fmla="*/ 463659 h 3317948"/>
              <a:gd name="connsiteX2261" fmla="*/ 3611523 w 5731342"/>
              <a:gd name="connsiteY2261" fmla="*/ 473637 h 3317948"/>
              <a:gd name="connsiteX2262" fmla="*/ 3592659 w 5731342"/>
              <a:gd name="connsiteY2262" fmla="*/ 471379 h 3317948"/>
              <a:gd name="connsiteX2263" fmla="*/ 3601107 w 5731342"/>
              <a:gd name="connsiteY2263" fmla="*/ 447853 h 3317948"/>
              <a:gd name="connsiteX2264" fmla="*/ 3582243 w 5731342"/>
              <a:gd name="connsiteY2264" fmla="*/ 457977 h 3317948"/>
              <a:gd name="connsiteX2265" fmla="*/ 3555295 w 5731342"/>
              <a:gd name="connsiteY2265" fmla="*/ 504591 h 3317948"/>
              <a:gd name="connsiteX2266" fmla="*/ 3551217 w 5731342"/>
              <a:gd name="connsiteY2266" fmla="*/ 516244 h 3317948"/>
              <a:gd name="connsiteX2267" fmla="*/ 3608099 w 5731342"/>
              <a:gd name="connsiteY2267" fmla="*/ 523673 h 3317948"/>
              <a:gd name="connsiteX2268" fmla="*/ 3657553 w 5731342"/>
              <a:gd name="connsiteY2268" fmla="*/ 506557 h 3317948"/>
              <a:gd name="connsiteX2269" fmla="*/ 3655077 w 5731342"/>
              <a:gd name="connsiteY2269" fmla="*/ 529864 h 3317948"/>
              <a:gd name="connsiteX2270" fmla="*/ 3689962 w 5731342"/>
              <a:gd name="connsiteY2270" fmla="*/ 527175 h 3317948"/>
              <a:gd name="connsiteX2271" fmla="*/ 3690447 w 5731342"/>
              <a:gd name="connsiteY2271" fmla="*/ 527212 h 3317948"/>
              <a:gd name="connsiteX2272" fmla="*/ 3706015 w 5731342"/>
              <a:gd name="connsiteY2272" fmla="*/ 534380 h 3317948"/>
              <a:gd name="connsiteX2273" fmla="*/ 3716912 w 5731342"/>
              <a:gd name="connsiteY2273" fmla="*/ 522945 h 3317948"/>
              <a:gd name="connsiteX2274" fmla="*/ 3728201 w 5731342"/>
              <a:gd name="connsiteY2274" fmla="*/ 515079 h 3317948"/>
              <a:gd name="connsiteX2275" fmla="*/ 3742871 w 5731342"/>
              <a:gd name="connsiteY2275" fmla="*/ 511102 h 3317948"/>
              <a:gd name="connsiteX2276" fmla="*/ 3742842 w 5731342"/>
              <a:gd name="connsiteY2276" fmla="*/ 511146 h 3317948"/>
              <a:gd name="connsiteX2277" fmla="*/ 3743129 w 5731342"/>
              <a:gd name="connsiteY2277" fmla="*/ 511081 h 3317948"/>
              <a:gd name="connsiteX2278" fmla="*/ 3763162 w 5731342"/>
              <a:gd name="connsiteY2278" fmla="*/ 522508 h 3317948"/>
              <a:gd name="connsiteX2279" fmla="*/ 3753184 w 5731342"/>
              <a:gd name="connsiteY2279" fmla="*/ 550403 h 3317948"/>
              <a:gd name="connsiteX2280" fmla="*/ 3789747 w 5731342"/>
              <a:gd name="connsiteY2280" fmla="*/ 526877 h 3317948"/>
              <a:gd name="connsiteX2281" fmla="*/ 3780059 w 5731342"/>
              <a:gd name="connsiteY2281" fmla="*/ 553680 h 3317948"/>
              <a:gd name="connsiteX2282" fmla="*/ 3809411 w 5731342"/>
              <a:gd name="connsiteY2282" fmla="*/ 545450 h 3317948"/>
              <a:gd name="connsiteX2283" fmla="*/ 3850198 w 5731342"/>
              <a:gd name="connsiteY2283" fmla="*/ 535035 h 3317948"/>
              <a:gd name="connsiteX2284" fmla="*/ 3870810 w 5731342"/>
              <a:gd name="connsiteY2284" fmla="*/ 550694 h 3317948"/>
              <a:gd name="connsiteX2285" fmla="*/ 3814728 w 5731342"/>
              <a:gd name="connsiteY2285" fmla="*/ 552661 h 3317948"/>
              <a:gd name="connsiteX2286" fmla="*/ 3861414 w 5731342"/>
              <a:gd name="connsiteY2286" fmla="*/ 576769 h 3317948"/>
              <a:gd name="connsiteX2287" fmla="*/ 3925945 w 5731342"/>
              <a:gd name="connsiteY2287" fmla="*/ 583470 h 3317948"/>
              <a:gd name="connsiteX2288" fmla="*/ 3955791 w 5731342"/>
              <a:gd name="connsiteY2288" fmla="*/ 580470 h 3317948"/>
              <a:gd name="connsiteX2289" fmla="*/ 3956461 w 5731342"/>
              <a:gd name="connsiteY2289" fmla="*/ 581358 h 3317948"/>
              <a:gd name="connsiteX2290" fmla="*/ 3957167 w 5731342"/>
              <a:gd name="connsiteY2290" fmla="*/ 580676 h 3317948"/>
              <a:gd name="connsiteX2291" fmla="*/ 4012252 w 5731342"/>
              <a:gd name="connsiteY2291" fmla="*/ 599493 h 3317948"/>
              <a:gd name="connsiteX2292" fmla="*/ 4038982 w 5731342"/>
              <a:gd name="connsiteY2292" fmla="*/ 590170 h 3317948"/>
              <a:gd name="connsiteX2293" fmla="*/ 4070301 w 5731342"/>
              <a:gd name="connsiteY2293" fmla="*/ 609981 h 3317948"/>
              <a:gd name="connsiteX2294" fmla="*/ 4051291 w 5731342"/>
              <a:gd name="connsiteY2294" fmla="*/ 617774 h 3317948"/>
              <a:gd name="connsiteX2295" fmla="*/ 3981007 w 5731342"/>
              <a:gd name="connsiteY2295" fmla="*/ 608961 h 3317948"/>
              <a:gd name="connsiteX2296" fmla="*/ 3946848 w 5731342"/>
              <a:gd name="connsiteY2296" fmla="*/ 607578 h 3317948"/>
              <a:gd name="connsiteX2297" fmla="*/ 3937889 w 5731342"/>
              <a:gd name="connsiteY2297" fmla="*/ 617337 h 3317948"/>
              <a:gd name="connsiteX2298" fmla="*/ 3919827 w 5731342"/>
              <a:gd name="connsiteY2298" fmla="*/ 621416 h 3317948"/>
              <a:gd name="connsiteX2299" fmla="*/ 3918880 w 5731342"/>
              <a:gd name="connsiteY2299" fmla="*/ 607286 h 3317948"/>
              <a:gd name="connsiteX2300" fmla="*/ 3858428 w 5731342"/>
              <a:gd name="connsiteY2300" fmla="*/ 611292 h 3317948"/>
              <a:gd name="connsiteX2301" fmla="*/ 3823905 w 5731342"/>
              <a:gd name="connsiteY2301" fmla="*/ 590316 h 3317948"/>
              <a:gd name="connsiteX2302" fmla="*/ 3769935 w 5731342"/>
              <a:gd name="connsiteY2302" fmla="*/ 632122 h 3317948"/>
              <a:gd name="connsiteX2303" fmla="*/ 3749833 w 5731342"/>
              <a:gd name="connsiteY2303" fmla="*/ 663222 h 3317948"/>
              <a:gd name="connsiteX2304" fmla="*/ 3752456 w 5731342"/>
              <a:gd name="connsiteY2304" fmla="*/ 683616 h 3317948"/>
              <a:gd name="connsiteX2305" fmla="*/ 3796156 w 5731342"/>
              <a:gd name="connsiteY2305" fmla="*/ 615298 h 3317948"/>
              <a:gd name="connsiteX2306" fmla="*/ 3813345 w 5731342"/>
              <a:gd name="connsiteY2306" fmla="*/ 617774 h 3317948"/>
              <a:gd name="connsiteX2307" fmla="*/ 3793461 w 5731342"/>
              <a:gd name="connsiteY2307" fmla="*/ 665334 h 3317948"/>
              <a:gd name="connsiteX2308" fmla="*/ 3769353 w 5731342"/>
              <a:gd name="connsiteY2308" fmla="*/ 691627 h 3317948"/>
              <a:gd name="connsiteX2309" fmla="*/ 3801181 w 5731342"/>
              <a:gd name="connsiteY2309" fmla="*/ 695269 h 3317948"/>
              <a:gd name="connsiteX2310" fmla="*/ 3834539 w 5731342"/>
              <a:gd name="connsiteY2310" fmla="*/ 624766 h 3317948"/>
              <a:gd name="connsiteX2311" fmla="*/ 3866554 w 5731342"/>
              <a:gd name="connsiteY2311" fmla="*/ 630684 h 3317948"/>
              <a:gd name="connsiteX2312" fmla="*/ 3821502 w 5731342"/>
              <a:gd name="connsiteY2312" fmla="*/ 694176 h 3317948"/>
              <a:gd name="connsiteX2313" fmla="*/ 3881079 w 5731342"/>
              <a:gd name="connsiteY2313" fmla="*/ 675531 h 3317948"/>
              <a:gd name="connsiteX2314" fmla="*/ 3873650 w 5731342"/>
              <a:gd name="connsiteY2314" fmla="*/ 667665 h 3317948"/>
              <a:gd name="connsiteX2315" fmla="*/ 3906498 w 5731342"/>
              <a:gd name="connsiteY2315" fmla="*/ 635327 h 3317948"/>
              <a:gd name="connsiteX2316" fmla="*/ 3936870 w 5731342"/>
              <a:gd name="connsiteY2316" fmla="*/ 638604 h 3317948"/>
              <a:gd name="connsiteX2317" fmla="*/ 3900235 w 5731342"/>
              <a:gd name="connsiteY2317" fmla="*/ 684344 h 3317948"/>
              <a:gd name="connsiteX2318" fmla="*/ 3911742 w 5731342"/>
              <a:gd name="connsiteY2318" fmla="*/ 693594 h 3317948"/>
              <a:gd name="connsiteX2319" fmla="*/ 3889455 w 5731342"/>
              <a:gd name="connsiteY2319" fmla="*/ 696216 h 3317948"/>
              <a:gd name="connsiteX2320" fmla="*/ 3888290 w 5731342"/>
              <a:gd name="connsiteY2320" fmla="*/ 702625 h 3317948"/>
              <a:gd name="connsiteX2321" fmla="*/ 3918807 w 5731342"/>
              <a:gd name="connsiteY2321" fmla="*/ 712458 h 3317948"/>
              <a:gd name="connsiteX2322" fmla="*/ 3937744 w 5731342"/>
              <a:gd name="connsiteY2322" fmla="*/ 682523 h 3317948"/>
              <a:gd name="connsiteX2323" fmla="*/ 3942259 w 5731342"/>
              <a:gd name="connsiteY2323" fmla="*/ 713696 h 3317948"/>
              <a:gd name="connsiteX2324" fmla="*/ 3950927 w 5731342"/>
              <a:gd name="connsiteY2324" fmla="*/ 709326 h 3317948"/>
              <a:gd name="connsiteX2325" fmla="*/ 3988509 w 5731342"/>
              <a:gd name="connsiteY2325" fmla="*/ 654118 h 3317948"/>
              <a:gd name="connsiteX2326" fmla="*/ 4012543 w 5731342"/>
              <a:gd name="connsiteY2326" fmla="*/ 633360 h 3317948"/>
              <a:gd name="connsiteX2327" fmla="*/ 4018152 w 5731342"/>
              <a:gd name="connsiteY2327" fmla="*/ 636711 h 3317948"/>
              <a:gd name="connsiteX2328" fmla="*/ 4011669 w 5731342"/>
              <a:gd name="connsiteY2328" fmla="*/ 656376 h 3317948"/>
              <a:gd name="connsiteX2329" fmla="*/ 4000666 w 5731342"/>
              <a:gd name="connsiteY2329" fmla="*/ 675812 h 3317948"/>
              <a:gd name="connsiteX2330" fmla="*/ 4000600 w 5731342"/>
              <a:gd name="connsiteY2330" fmla="*/ 675604 h 3317948"/>
              <a:gd name="connsiteX2331" fmla="*/ 4000560 w 5731342"/>
              <a:gd name="connsiteY2331" fmla="*/ 676000 h 3317948"/>
              <a:gd name="connsiteX2332" fmla="*/ 4000454 w 5731342"/>
              <a:gd name="connsiteY2332" fmla="*/ 676186 h 3317948"/>
              <a:gd name="connsiteX2333" fmla="*/ 4000526 w 5731342"/>
              <a:gd name="connsiteY2333" fmla="*/ 675312 h 3317948"/>
              <a:gd name="connsiteX2334" fmla="*/ 3972777 w 5731342"/>
              <a:gd name="connsiteY2334" fmla="*/ 716390 h 3317948"/>
              <a:gd name="connsiteX2335" fmla="*/ 3995501 w 5731342"/>
              <a:gd name="connsiteY2335" fmla="*/ 721562 h 3317948"/>
              <a:gd name="connsiteX2336" fmla="*/ 3990839 w 5731342"/>
              <a:gd name="connsiteY2336" fmla="*/ 739115 h 3317948"/>
              <a:gd name="connsiteX2337" fmla="*/ 3962944 w 5731342"/>
              <a:gd name="connsiteY2337" fmla="*/ 779100 h 3317948"/>
              <a:gd name="connsiteX2338" fmla="*/ 3944735 w 5731342"/>
              <a:gd name="connsiteY2338" fmla="*/ 804009 h 3317948"/>
              <a:gd name="connsiteX2339" fmla="*/ 3959084 w 5731342"/>
              <a:gd name="connsiteY2339" fmla="*/ 802261 h 3317948"/>
              <a:gd name="connsiteX2340" fmla="*/ 3999142 w 5731342"/>
              <a:gd name="connsiteY2340" fmla="*/ 739916 h 3317948"/>
              <a:gd name="connsiteX2341" fmla="*/ 4010713 w 5731342"/>
              <a:gd name="connsiteY2341" fmla="*/ 723629 h 3317948"/>
              <a:gd name="connsiteX2342" fmla="*/ 4030822 w 5731342"/>
              <a:gd name="connsiteY2342" fmla="*/ 721550 h 3317948"/>
              <a:gd name="connsiteX2343" fmla="*/ 4030733 w 5731342"/>
              <a:gd name="connsiteY2343" fmla="*/ 721644 h 3317948"/>
              <a:gd name="connsiteX2344" fmla="*/ 4030461 w 5731342"/>
              <a:gd name="connsiteY2344" fmla="*/ 721707 h 3317948"/>
              <a:gd name="connsiteX2345" fmla="*/ 4041896 w 5731342"/>
              <a:gd name="connsiteY2345" fmla="*/ 737221 h 3317948"/>
              <a:gd name="connsiteX2346" fmla="*/ 4070009 w 5731342"/>
              <a:gd name="connsiteY2346" fmla="*/ 736347 h 3317948"/>
              <a:gd name="connsiteX2347" fmla="*/ 4036724 w 5731342"/>
              <a:gd name="connsiteY2347" fmla="*/ 755939 h 3317948"/>
              <a:gd name="connsiteX2348" fmla="*/ 4049471 w 5731342"/>
              <a:gd name="connsiteY2348" fmla="*/ 773783 h 3317948"/>
              <a:gd name="connsiteX2349" fmla="*/ 4089019 w 5731342"/>
              <a:gd name="connsiteY2349" fmla="*/ 731103 h 3317948"/>
              <a:gd name="connsiteX2350" fmla="*/ 4094555 w 5731342"/>
              <a:gd name="connsiteY2350" fmla="*/ 734599 h 3317948"/>
              <a:gd name="connsiteX2351" fmla="*/ 4073505 w 5731342"/>
              <a:gd name="connsiteY2351" fmla="*/ 773638 h 3317948"/>
              <a:gd name="connsiteX2352" fmla="*/ 4083848 w 5731342"/>
              <a:gd name="connsiteY2352" fmla="*/ 801533 h 3317948"/>
              <a:gd name="connsiteX2353" fmla="*/ 4063600 w 5731342"/>
              <a:gd name="connsiteY2353" fmla="*/ 792793 h 3317948"/>
              <a:gd name="connsiteX2354" fmla="*/ 4061561 w 5731342"/>
              <a:gd name="connsiteY2354" fmla="*/ 818576 h 3317948"/>
              <a:gd name="connsiteX2355" fmla="*/ 4065130 w 5731342"/>
              <a:gd name="connsiteY2355" fmla="*/ 845743 h 3317948"/>
              <a:gd name="connsiteX2356" fmla="*/ 4118662 w 5731342"/>
              <a:gd name="connsiteY2356" fmla="*/ 772108 h 3317948"/>
              <a:gd name="connsiteX2357" fmla="*/ 4139638 w 5731342"/>
              <a:gd name="connsiteY2357" fmla="*/ 800950 h 3317948"/>
              <a:gd name="connsiteX2358" fmla="*/ 4120192 w 5731342"/>
              <a:gd name="connsiteY2358" fmla="*/ 801970 h 3317948"/>
              <a:gd name="connsiteX2359" fmla="*/ 4117570 w 5731342"/>
              <a:gd name="connsiteY2359" fmla="*/ 858270 h 3317948"/>
              <a:gd name="connsiteX2360" fmla="*/ 4149325 w 5731342"/>
              <a:gd name="connsiteY2360" fmla="*/ 839115 h 3317948"/>
              <a:gd name="connsiteX2361" fmla="*/ 4187854 w 5731342"/>
              <a:gd name="connsiteY2361" fmla="*/ 849094 h 3317948"/>
              <a:gd name="connsiteX2362" fmla="*/ 4192789 w 5731342"/>
              <a:gd name="connsiteY2362" fmla="*/ 870752 h 3317948"/>
              <a:gd name="connsiteX2363" fmla="*/ 4191535 w 5731342"/>
              <a:gd name="connsiteY2363" fmla="*/ 872645 h 3317948"/>
              <a:gd name="connsiteX2364" fmla="*/ 4178240 w 5731342"/>
              <a:gd name="connsiteY2364" fmla="*/ 877207 h 3317948"/>
              <a:gd name="connsiteX2365" fmla="*/ 4140512 w 5731342"/>
              <a:gd name="connsiteY2365" fmla="*/ 920106 h 3317948"/>
              <a:gd name="connsiteX2366" fmla="*/ 4172923 w 5731342"/>
              <a:gd name="connsiteY2366" fmla="*/ 920106 h 3317948"/>
              <a:gd name="connsiteX2367" fmla="*/ 4178276 w 5731342"/>
              <a:gd name="connsiteY2367" fmla="*/ 892657 h 3317948"/>
              <a:gd name="connsiteX2368" fmla="*/ 4191535 w 5731342"/>
              <a:gd name="connsiteY2368" fmla="*/ 872645 h 3317948"/>
              <a:gd name="connsiteX2369" fmla="*/ 4193098 w 5731342"/>
              <a:gd name="connsiteY2369" fmla="*/ 872109 h 3317948"/>
              <a:gd name="connsiteX2370" fmla="*/ 4192789 w 5731342"/>
              <a:gd name="connsiteY2370" fmla="*/ 870752 h 3317948"/>
              <a:gd name="connsiteX2371" fmla="*/ 4192807 w 5731342"/>
              <a:gd name="connsiteY2371" fmla="*/ 870725 h 3317948"/>
              <a:gd name="connsiteX2372" fmla="*/ 4199216 w 5731342"/>
              <a:gd name="connsiteY2372" fmla="*/ 882087 h 3317948"/>
              <a:gd name="connsiteX2373" fmla="*/ 4186325 w 5731342"/>
              <a:gd name="connsiteY2373" fmla="*/ 925860 h 3317948"/>
              <a:gd name="connsiteX2374" fmla="*/ 4228495 w 5731342"/>
              <a:gd name="connsiteY2374" fmla="*/ 948656 h 3317948"/>
              <a:gd name="connsiteX2375" fmla="*/ 4158065 w 5731342"/>
              <a:gd name="connsiteY2375" fmla="*/ 955503 h 3317948"/>
              <a:gd name="connsiteX2376" fmla="*/ 4157629 w 5731342"/>
              <a:gd name="connsiteY2376" fmla="*/ 960237 h 3317948"/>
              <a:gd name="connsiteX2377" fmla="*/ 4169864 w 5731342"/>
              <a:gd name="connsiteY2377" fmla="*/ 963952 h 3317948"/>
              <a:gd name="connsiteX2378" fmla="*/ 4182245 w 5731342"/>
              <a:gd name="connsiteY2378" fmla="*/ 967084 h 3317948"/>
              <a:gd name="connsiteX2379" fmla="*/ 4176055 w 5731342"/>
              <a:gd name="connsiteY2379" fmla="*/ 974804 h 3317948"/>
              <a:gd name="connsiteX2380" fmla="*/ 4131772 w 5731342"/>
              <a:gd name="connsiteY2380" fmla="*/ 995052 h 3317948"/>
              <a:gd name="connsiteX2381" fmla="*/ 4127111 w 5731342"/>
              <a:gd name="connsiteY2381" fmla="*/ 985364 h 3317948"/>
              <a:gd name="connsiteX2382" fmla="*/ 4132792 w 5731342"/>
              <a:gd name="connsiteY2382" fmla="*/ 970652 h 3317948"/>
              <a:gd name="connsiteX2383" fmla="*/ 4117643 w 5731342"/>
              <a:gd name="connsiteY2383" fmla="*/ 967302 h 3317948"/>
              <a:gd name="connsiteX2384" fmla="*/ 4089311 w 5731342"/>
              <a:gd name="connsiteY2384" fmla="*/ 995707 h 3317948"/>
              <a:gd name="connsiteX2385" fmla="*/ 4094032 w 5731342"/>
              <a:gd name="connsiteY2385" fmla="*/ 1012235 h 3317948"/>
              <a:gd name="connsiteX2386" fmla="*/ 4068189 w 5731342"/>
              <a:gd name="connsiteY2386" fmla="*/ 1042830 h 3317948"/>
              <a:gd name="connsiteX2387" fmla="*/ 4123397 w 5731342"/>
              <a:gd name="connsiteY2387" fmla="*/ 1057033 h 3317948"/>
              <a:gd name="connsiteX2388" fmla="*/ 4122523 w 5731342"/>
              <a:gd name="connsiteY2388" fmla="*/ 1076552 h 3317948"/>
              <a:gd name="connsiteX2389" fmla="*/ 4081853 w 5731342"/>
              <a:gd name="connsiteY2389" fmla="*/ 1077910 h 3317948"/>
              <a:gd name="connsiteX2390" fmla="*/ 4065494 w 5731342"/>
              <a:gd name="connsiteY2390" fmla="*/ 1063005 h 3317948"/>
              <a:gd name="connsiteX2391" fmla="*/ 4038327 w 5731342"/>
              <a:gd name="connsiteY2391" fmla="*/ 1075241 h 3317948"/>
              <a:gd name="connsiteX2392" fmla="*/ 4043207 w 5731342"/>
              <a:gd name="connsiteY2392" fmla="*/ 1087331 h 3317948"/>
              <a:gd name="connsiteX2393" fmla="*/ 4021575 w 5731342"/>
              <a:gd name="connsiteY2393" fmla="*/ 1087841 h 3317948"/>
              <a:gd name="connsiteX2394" fmla="*/ 4026746 w 5731342"/>
              <a:gd name="connsiteY2394" fmla="*/ 1071308 h 3317948"/>
              <a:gd name="connsiteX2395" fmla="*/ 4001781 w 5731342"/>
              <a:gd name="connsiteY2395" fmla="*/ 1073695 h 3317948"/>
              <a:gd name="connsiteX2396" fmla="*/ 4001983 w 5731342"/>
              <a:gd name="connsiteY2396" fmla="*/ 1073493 h 3317948"/>
              <a:gd name="connsiteX2397" fmla="*/ 4001609 w 5731342"/>
              <a:gd name="connsiteY2397" fmla="*/ 1073565 h 3317948"/>
              <a:gd name="connsiteX2398" fmla="*/ 3958938 w 5731342"/>
              <a:gd name="connsiteY2398" fmla="*/ 1066865 h 3317948"/>
              <a:gd name="connsiteX2399" fmla="*/ 3958210 w 5731342"/>
              <a:gd name="connsiteY2399" fmla="*/ 1070507 h 3317948"/>
              <a:gd name="connsiteX2400" fmla="*/ 3986323 w 5731342"/>
              <a:gd name="connsiteY2400" fmla="*/ 1084200 h 3317948"/>
              <a:gd name="connsiteX2401" fmla="*/ 3961851 w 5731342"/>
              <a:gd name="connsiteY2401" fmla="*/ 1089444 h 3317948"/>
              <a:gd name="connsiteX2402" fmla="*/ 3866440 w 5731342"/>
              <a:gd name="connsiteY2402" fmla="*/ 1086749 h 3317948"/>
              <a:gd name="connsiteX2403" fmla="*/ 3850198 w 5731342"/>
              <a:gd name="connsiteY2403" fmla="*/ 1097528 h 3317948"/>
              <a:gd name="connsiteX2404" fmla="*/ 3866075 w 5731342"/>
              <a:gd name="connsiteY2404" fmla="*/ 1099131 h 3317948"/>
              <a:gd name="connsiteX2405" fmla="*/ 3945173 w 5731342"/>
              <a:gd name="connsiteY2405" fmla="*/ 1103573 h 3317948"/>
              <a:gd name="connsiteX2406" fmla="*/ 3998559 w 5731342"/>
              <a:gd name="connsiteY2406" fmla="*/ 1117630 h 3317948"/>
              <a:gd name="connsiteX2407" fmla="*/ 4009339 w 5731342"/>
              <a:gd name="connsiteY2407" fmla="*/ 1117266 h 3317948"/>
              <a:gd name="connsiteX2408" fmla="*/ 4045538 w 5731342"/>
              <a:gd name="connsiteY2408" fmla="*/ 1108016 h 3317948"/>
              <a:gd name="connsiteX2409" fmla="*/ 4063891 w 5731342"/>
              <a:gd name="connsiteY2409" fmla="*/ 1116683 h 3317948"/>
              <a:gd name="connsiteX2410" fmla="*/ 4075399 w 5731342"/>
              <a:gd name="connsiteY2410" fmla="*/ 1116611 h 3317948"/>
              <a:gd name="connsiteX2411" fmla="*/ 4094336 w 5731342"/>
              <a:gd name="connsiteY2411" fmla="*/ 1120617 h 3317948"/>
              <a:gd name="connsiteX2412" fmla="*/ 4136871 w 5731342"/>
              <a:gd name="connsiteY2412" fmla="*/ 1116683 h 3317948"/>
              <a:gd name="connsiteX2413" fmla="*/ 4145975 w 5731342"/>
              <a:gd name="connsiteY2413" fmla="*/ 1109327 h 3317948"/>
              <a:gd name="connsiteX2414" fmla="*/ 4149908 w 5731342"/>
              <a:gd name="connsiteY2414" fmla="*/ 1117121 h 3317948"/>
              <a:gd name="connsiteX2415" fmla="*/ 4137526 w 5731342"/>
              <a:gd name="connsiteY2415" fmla="*/ 1143996 h 3317948"/>
              <a:gd name="connsiteX2416" fmla="*/ 4159813 w 5731342"/>
              <a:gd name="connsiteY2416" fmla="*/ 1134746 h 3317948"/>
              <a:gd name="connsiteX2417" fmla="*/ 4220411 w 5731342"/>
              <a:gd name="connsiteY2417" fmla="*/ 1156960 h 3317948"/>
              <a:gd name="connsiteX2418" fmla="*/ 4253331 w 5731342"/>
              <a:gd name="connsiteY2418" fmla="*/ 1158344 h 3317948"/>
              <a:gd name="connsiteX2419" fmla="*/ 4280279 w 5731342"/>
              <a:gd name="connsiteY2419" fmla="*/ 1170799 h 3317948"/>
              <a:gd name="connsiteX2420" fmla="*/ 4308977 w 5731342"/>
              <a:gd name="connsiteY2420" fmla="*/ 1173712 h 3317948"/>
              <a:gd name="connsiteX2421" fmla="*/ 4349035 w 5731342"/>
              <a:gd name="connsiteY2421" fmla="*/ 1181724 h 3317948"/>
              <a:gd name="connsiteX2422" fmla="*/ 4456901 w 5731342"/>
              <a:gd name="connsiteY2422" fmla="*/ 1183690 h 3317948"/>
              <a:gd name="connsiteX2423" fmla="*/ 4509705 w 5731342"/>
              <a:gd name="connsiteY2423" fmla="*/ 1204666 h 3317948"/>
              <a:gd name="connsiteX2424" fmla="*/ 4434031 w 5731342"/>
              <a:gd name="connsiteY2424" fmla="*/ 1203501 h 3317948"/>
              <a:gd name="connsiteX2425" fmla="*/ 4376347 w 5731342"/>
              <a:gd name="connsiteY2425" fmla="*/ 1202554 h 3317948"/>
              <a:gd name="connsiteX2426" fmla="*/ 4367607 w 5731342"/>
              <a:gd name="connsiteY2426" fmla="*/ 1202263 h 3317948"/>
              <a:gd name="connsiteX2427" fmla="*/ 4303367 w 5731342"/>
              <a:gd name="connsiteY2427" fmla="*/ 1194397 h 3317948"/>
              <a:gd name="connsiteX2428" fmla="*/ 4273507 w 5731342"/>
              <a:gd name="connsiteY2428" fmla="*/ 1193450 h 3317948"/>
              <a:gd name="connsiteX2429" fmla="*/ 4252867 w 5731342"/>
              <a:gd name="connsiteY2429" fmla="*/ 1194652 h 3317948"/>
              <a:gd name="connsiteX2430" fmla="*/ 4236415 w 5731342"/>
              <a:gd name="connsiteY2430" fmla="*/ 1205065 h 3317948"/>
              <a:gd name="connsiteX2431" fmla="*/ 4235924 w 5731342"/>
              <a:gd name="connsiteY2431" fmla="*/ 1204885 h 3317948"/>
              <a:gd name="connsiteX2432" fmla="*/ 4235645 w 5731342"/>
              <a:gd name="connsiteY2432" fmla="*/ 1204968 h 3317948"/>
              <a:gd name="connsiteX2433" fmla="*/ 4230607 w 5731342"/>
              <a:gd name="connsiteY2433" fmla="*/ 1186240 h 3317948"/>
              <a:gd name="connsiteX2434" fmla="*/ 4192879 w 5731342"/>
              <a:gd name="connsiteY2434" fmla="*/ 1221710 h 3317948"/>
              <a:gd name="connsiteX2435" fmla="*/ 4187053 w 5731342"/>
              <a:gd name="connsiteY2435" fmla="*/ 1183326 h 3317948"/>
              <a:gd name="connsiteX2436" fmla="*/ 4160833 w 5731342"/>
              <a:gd name="connsiteY2436" fmla="*/ 1183472 h 3317948"/>
              <a:gd name="connsiteX2437" fmla="*/ 4151874 w 5731342"/>
              <a:gd name="connsiteY2437" fmla="*/ 1215518 h 3317948"/>
              <a:gd name="connsiteX2438" fmla="*/ 4192515 w 5731342"/>
              <a:gd name="connsiteY2438" fmla="*/ 1220398 h 3317948"/>
              <a:gd name="connsiteX2439" fmla="*/ 4188874 w 5731342"/>
              <a:gd name="connsiteY2439" fmla="*/ 1250478 h 3317948"/>
              <a:gd name="connsiteX2440" fmla="*/ 4223469 w 5731342"/>
              <a:gd name="connsiteY2440" fmla="*/ 1208600 h 3317948"/>
              <a:gd name="connsiteX2441" fmla="*/ 4235645 w 5731342"/>
              <a:gd name="connsiteY2441" fmla="*/ 1204968 h 3317948"/>
              <a:gd name="connsiteX2442" fmla="*/ 4235779 w 5731342"/>
              <a:gd name="connsiteY2442" fmla="*/ 1205468 h 3317948"/>
              <a:gd name="connsiteX2443" fmla="*/ 4236415 w 5731342"/>
              <a:gd name="connsiteY2443" fmla="*/ 1205065 h 3317948"/>
              <a:gd name="connsiteX2444" fmla="*/ 4245683 w 5731342"/>
              <a:gd name="connsiteY2444" fmla="*/ 1208454 h 3317948"/>
              <a:gd name="connsiteX2445" fmla="*/ 4228422 w 5731342"/>
              <a:gd name="connsiteY2445" fmla="*/ 1232052 h 3317948"/>
              <a:gd name="connsiteX2446" fmla="*/ 4232355 w 5731342"/>
              <a:gd name="connsiteY2446" fmla="*/ 1236494 h 3317948"/>
              <a:gd name="connsiteX2447" fmla="*/ 4256755 w 5731342"/>
              <a:gd name="connsiteY2447" fmla="*/ 1228628 h 3317948"/>
              <a:gd name="connsiteX2448" fmla="*/ 4282100 w 5731342"/>
              <a:gd name="connsiteY2448" fmla="*/ 1261623 h 3317948"/>
              <a:gd name="connsiteX2449" fmla="*/ 4301547 w 5731342"/>
              <a:gd name="connsiteY2449" fmla="*/ 1241010 h 3317948"/>
              <a:gd name="connsiteX2450" fmla="*/ 4342479 w 5731342"/>
              <a:gd name="connsiteY2450" fmla="*/ 1240792 h 3317948"/>
              <a:gd name="connsiteX2451" fmla="*/ 4349617 w 5731342"/>
              <a:gd name="connsiteY2451" fmla="*/ 1242904 h 3317948"/>
              <a:gd name="connsiteX2452" fmla="*/ 4343135 w 5731342"/>
              <a:gd name="connsiteY2452" fmla="*/ 1263006 h 3317948"/>
              <a:gd name="connsiteX2453" fmla="*/ 4445830 w 5731342"/>
              <a:gd name="connsiteY2453" fmla="*/ 1256160 h 3317948"/>
              <a:gd name="connsiteX2454" fmla="*/ 4466224 w 5731342"/>
              <a:gd name="connsiteY2454" fmla="*/ 1260092 h 3317948"/>
              <a:gd name="connsiteX2455" fmla="*/ 4437601 w 5731342"/>
              <a:gd name="connsiteY2455" fmla="*/ 1276553 h 3317948"/>
              <a:gd name="connsiteX2456" fmla="*/ 4524199 w 5731342"/>
              <a:gd name="connsiteY2456" fmla="*/ 1286604 h 3317948"/>
              <a:gd name="connsiteX2457" fmla="*/ 4470448 w 5731342"/>
              <a:gd name="connsiteY2457" fmla="*/ 1341593 h 3317948"/>
              <a:gd name="connsiteX2458" fmla="*/ 4491133 w 5731342"/>
              <a:gd name="connsiteY2458" fmla="*/ 1299787 h 3317948"/>
              <a:gd name="connsiteX2459" fmla="*/ 4443937 w 5731342"/>
              <a:gd name="connsiteY2459" fmla="*/ 1336786 h 3317948"/>
              <a:gd name="connsiteX2460" fmla="*/ 4460907 w 5731342"/>
              <a:gd name="connsiteY2460" fmla="*/ 1303137 h 3317948"/>
              <a:gd name="connsiteX2461" fmla="*/ 4450491 w 5731342"/>
              <a:gd name="connsiteY2461" fmla="*/ 1301827 h 3317948"/>
              <a:gd name="connsiteX2462" fmla="*/ 4380936 w 5731342"/>
              <a:gd name="connsiteY2462" fmla="*/ 1337587 h 3317948"/>
              <a:gd name="connsiteX2463" fmla="*/ 4414439 w 5731342"/>
              <a:gd name="connsiteY2463" fmla="*/ 1350115 h 3317948"/>
              <a:gd name="connsiteX2464" fmla="*/ 4368190 w 5731342"/>
              <a:gd name="connsiteY2464" fmla="*/ 1362278 h 3317948"/>
              <a:gd name="connsiteX2465" fmla="*/ 4332429 w 5731342"/>
              <a:gd name="connsiteY2465" fmla="*/ 1350115 h 3317948"/>
              <a:gd name="connsiteX2466" fmla="*/ 4298561 w 5731342"/>
              <a:gd name="connsiteY2466" fmla="*/ 1371237 h 3317948"/>
              <a:gd name="connsiteX2467" fmla="*/ 4299289 w 5731342"/>
              <a:gd name="connsiteY2467" fmla="*/ 1377063 h 3317948"/>
              <a:gd name="connsiteX2468" fmla="*/ 4421868 w 5731342"/>
              <a:gd name="connsiteY2468" fmla="*/ 1392285 h 3317948"/>
              <a:gd name="connsiteX2469" fmla="*/ 4379406 w 5731342"/>
              <a:gd name="connsiteY2469" fmla="*/ 1405104 h 3317948"/>
              <a:gd name="connsiteX2470" fmla="*/ 4342553 w 5731342"/>
              <a:gd name="connsiteY2470" fmla="*/ 1402191 h 3317948"/>
              <a:gd name="connsiteX2471" fmla="*/ 4312545 w 5731342"/>
              <a:gd name="connsiteY2471" fmla="*/ 1410931 h 3317948"/>
              <a:gd name="connsiteX2472" fmla="*/ 4335634 w 5731342"/>
              <a:gd name="connsiteY2472" fmla="*/ 1415811 h 3317948"/>
              <a:gd name="connsiteX2473" fmla="*/ 4355007 w 5731342"/>
              <a:gd name="connsiteY2473" fmla="*/ 1460968 h 3317948"/>
              <a:gd name="connsiteX2474" fmla="*/ 4385743 w 5731342"/>
              <a:gd name="connsiteY2474" fmla="*/ 1463226 h 3317948"/>
              <a:gd name="connsiteX2475" fmla="*/ 4367316 w 5731342"/>
              <a:gd name="connsiteY2475" fmla="*/ 1480632 h 3317948"/>
              <a:gd name="connsiteX2476" fmla="*/ 4392152 w 5731342"/>
              <a:gd name="connsiteY2476" fmla="*/ 1483692 h 3317948"/>
              <a:gd name="connsiteX2477" fmla="*/ 4390186 w 5731342"/>
              <a:gd name="connsiteY2477" fmla="*/ 1462497 h 3317948"/>
              <a:gd name="connsiteX2478" fmla="*/ 4423543 w 5731342"/>
              <a:gd name="connsiteY2478" fmla="*/ 1450407 h 3317948"/>
              <a:gd name="connsiteX2479" fmla="*/ 4414876 w 5731342"/>
              <a:gd name="connsiteY2479" fmla="*/ 1474952 h 3317948"/>
              <a:gd name="connsiteX2480" fmla="*/ 4388875 w 5731342"/>
              <a:gd name="connsiteY2480" fmla="*/ 1513044 h 3317948"/>
              <a:gd name="connsiteX2481" fmla="*/ 4367899 w 5731342"/>
              <a:gd name="connsiteY2481" fmla="*/ 1545017 h 3317948"/>
              <a:gd name="connsiteX2482" fmla="*/ 4331337 w 5731342"/>
              <a:gd name="connsiteY2482" fmla="*/ 1546182 h 3317948"/>
              <a:gd name="connsiteX2483" fmla="*/ 4319537 w 5731342"/>
              <a:gd name="connsiteY2483" fmla="*/ 1550771 h 3317948"/>
              <a:gd name="connsiteX2484" fmla="*/ 4319829 w 5731342"/>
              <a:gd name="connsiteY2484" fmla="*/ 1557108 h 3317948"/>
              <a:gd name="connsiteX2485" fmla="*/ 4398489 w 5731342"/>
              <a:gd name="connsiteY2485" fmla="*/ 1561914 h 3317948"/>
              <a:gd name="connsiteX2486" fmla="*/ 4374308 w 5731342"/>
              <a:gd name="connsiteY2486" fmla="*/ 1607581 h 3317948"/>
              <a:gd name="connsiteX2487" fmla="*/ 4381664 w 5731342"/>
              <a:gd name="connsiteY2487" fmla="*/ 1611587 h 3317948"/>
              <a:gd name="connsiteX2488" fmla="*/ 4420994 w 5731342"/>
              <a:gd name="connsiteY2488" fmla="*/ 1582454 h 3317948"/>
              <a:gd name="connsiteX2489" fmla="*/ 4437091 w 5731342"/>
              <a:gd name="connsiteY2489" fmla="*/ 1599861 h 3317948"/>
              <a:gd name="connsiteX2490" fmla="*/ 4501912 w 5731342"/>
              <a:gd name="connsiteY2490" fmla="*/ 1613117 h 3317948"/>
              <a:gd name="connsiteX2491" fmla="*/ 4538110 w 5731342"/>
              <a:gd name="connsiteY2491" fmla="*/ 1587698 h 3317948"/>
              <a:gd name="connsiteX2492" fmla="*/ 4540058 w 5731342"/>
              <a:gd name="connsiteY2492" fmla="*/ 1585176 h 3317948"/>
              <a:gd name="connsiteX2493" fmla="*/ 4542349 w 5731342"/>
              <a:gd name="connsiteY2493" fmla="*/ 1581004 h 3317948"/>
              <a:gd name="connsiteX2494" fmla="*/ 4564577 w 5731342"/>
              <a:gd name="connsiteY2494" fmla="*/ 1593106 h 3317948"/>
              <a:gd name="connsiteX2495" fmla="*/ 4591715 w 5731342"/>
              <a:gd name="connsiteY2495" fmla="*/ 1588062 h 3317948"/>
              <a:gd name="connsiteX2496" fmla="*/ 4596377 w 5731342"/>
              <a:gd name="connsiteY2496" fmla="*/ 1614573 h 3317948"/>
              <a:gd name="connsiteX2497" fmla="*/ 4646924 w 5731342"/>
              <a:gd name="connsiteY2497" fmla="*/ 1600371 h 3317948"/>
              <a:gd name="connsiteX2498" fmla="*/ 4657266 w 5731342"/>
              <a:gd name="connsiteY2498" fmla="*/ 1626299 h 3317948"/>
              <a:gd name="connsiteX2499" fmla="*/ 4665497 w 5731342"/>
              <a:gd name="connsiteY2499" fmla="*/ 1601682 h 3317948"/>
              <a:gd name="connsiteX2500" fmla="*/ 4698927 w 5731342"/>
              <a:gd name="connsiteY2500" fmla="*/ 1593379 h 3317948"/>
              <a:gd name="connsiteX2501" fmla="*/ 4701767 w 5731342"/>
              <a:gd name="connsiteY2501" fmla="*/ 1619672 h 3317948"/>
              <a:gd name="connsiteX2502" fmla="*/ 4705773 w 5731342"/>
              <a:gd name="connsiteY2502" fmla="*/ 1621638 h 3317948"/>
              <a:gd name="connsiteX2503" fmla="*/ 4774309 w 5731342"/>
              <a:gd name="connsiteY2503" fmla="*/ 1605688 h 3317948"/>
              <a:gd name="connsiteX2504" fmla="*/ 4807667 w 5731342"/>
              <a:gd name="connsiteY2504" fmla="*/ 1606562 h 3317948"/>
              <a:gd name="connsiteX2505" fmla="*/ 4824491 w 5731342"/>
              <a:gd name="connsiteY2505" fmla="*/ 1606343 h 3317948"/>
              <a:gd name="connsiteX2506" fmla="*/ 4830099 w 5731342"/>
              <a:gd name="connsiteY2506" fmla="*/ 1626664 h 3317948"/>
              <a:gd name="connsiteX2507" fmla="*/ 4843575 w 5731342"/>
              <a:gd name="connsiteY2507" fmla="*/ 1605323 h 3317948"/>
              <a:gd name="connsiteX2508" fmla="*/ 4861709 w 5731342"/>
              <a:gd name="connsiteY2508" fmla="*/ 1626154 h 3317948"/>
              <a:gd name="connsiteX2509" fmla="*/ 4872999 w 5731342"/>
              <a:gd name="connsiteY2509" fmla="*/ 1608310 h 3317948"/>
              <a:gd name="connsiteX2510" fmla="*/ 4896889 w 5731342"/>
              <a:gd name="connsiteY2510" fmla="*/ 1606125 h 3317948"/>
              <a:gd name="connsiteX2511" fmla="*/ 4908251 w 5731342"/>
              <a:gd name="connsiteY2511" fmla="*/ 1621638 h 3317948"/>
              <a:gd name="connsiteX2512" fmla="*/ 4929736 w 5731342"/>
              <a:gd name="connsiteY2512" fmla="*/ 1606197 h 3317948"/>
              <a:gd name="connsiteX2513" fmla="*/ 4925512 w 5731342"/>
              <a:gd name="connsiteY2513" fmla="*/ 1629067 h 3317948"/>
              <a:gd name="connsiteX2514" fmla="*/ 4945177 w 5731342"/>
              <a:gd name="connsiteY2514" fmla="*/ 1619235 h 3317948"/>
              <a:gd name="connsiteX2515" fmla="*/ 4951805 w 5731342"/>
              <a:gd name="connsiteY2515" fmla="*/ 1630160 h 3317948"/>
              <a:gd name="connsiteX2516" fmla="*/ 4983414 w 5731342"/>
              <a:gd name="connsiteY2516" fmla="*/ 1635185 h 3317948"/>
              <a:gd name="connsiteX2517" fmla="*/ 4996015 w 5731342"/>
              <a:gd name="connsiteY2517" fmla="*/ 1629577 h 3317948"/>
              <a:gd name="connsiteX2518" fmla="*/ 5022671 w 5731342"/>
              <a:gd name="connsiteY2518" fmla="*/ 1632272 h 3317948"/>
              <a:gd name="connsiteX2519" fmla="*/ 5030173 w 5731342"/>
              <a:gd name="connsiteY2519" fmla="*/ 1634821 h 3317948"/>
              <a:gd name="connsiteX2520" fmla="*/ 5053116 w 5731342"/>
              <a:gd name="connsiteY2520" fmla="*/ 1606416 h 3317948"/>
              <a:gd name="connsiteX2521" fmla="*/ 5051587 w 5731342"/>
              <a:gd name="connsiteY2521" fmla="*/ 1633437 h 3317948"/>
              <a:gd name="connsiteX2522" fmla="*/ 5037493 w 5731342"/>
              <a:gd name="connsiteY2522" fmla="*/ 1657795 h 3317948"/>
              <a:gd name="connsiteX2523" fmla="*/ 5036146 w 5731342"/>
              <a:gd name="connsiteY2523" fmla="*/ 1658273 h 3317948"/>
              <a:gd name="connsiteX2524" fmla="*/ 5036560 w 5731342"/>
              <a:gd name="connsiteY2524" fmla="*/ 1658726 h 3317948"/>
              <a:gd name="connsiteX2525" fmla="*/ 5023127 w 5731342"/>
              <a:gd name="connsiteY2525" fmla="*/ 1670837 h 3317948"/>
              <a:gd name="connsiteX2526" fmla="*/ 5021652 w 5731342"/>
              <a:gd name="connsiteY2526" fmla="*/ 1691121 h 3317948"/>
              <a:gd name="connsiteX2527" fmla="*/ 5050203 w 5731342"/>
              <a:gd name="connsiteY2527" fmla="*/ 1673641 h 3317948"/>
              <a:gd name="connsiteX2528" fmla="*/ 5036560 w 5731342"/>
              <a:gd name="connsiteY2528" fmla="*/ 1658726 h 3317948"/>
              <a:gd name="connsiteX2529" fmla="*/ 5037384 w 5731342"/>
              <a:gd name="connsiteY2529" fmla="*/ 1657982 h 3317948"/>
              <a:gd name="connsiteX2530" fmla="*/ 5037493 w 5731342"/>
              <a:gd name="connsiteY2530" fmla="*/ 1657795 h 3317948"/>
              <a:gd name="connsiteX2531" fmla="*/ 5054454 w 5731342"/>
              <a:gd name="connsiteY2531" fmla="*/ 1651764 h 3317948"/>
              <a:gd name="connsiteX2532" fmla="*/ 5063749 w 5731342"/>
              <a:gd name="connsiteY2532" fmla="*/ 1633729 h 3317948"/>
              <a:gd name="connsiteX2533" fmla="*/ 5090335 w 5731342"/>
              <a:gd name="connsiteY2533" fmla="*/ 1611879 h 3317948"/>
              <a:gd name="connsiteX2534" fmla="*/ 5096525 w 5731342"/>
              <a:gd name="connsiteY2534" fmla="*/ 1666358 h 3317948"/>
              <a:gd name="connsiteX2535" fmla="*/ 5096161 w 5731342"/>
              <a:gd name="connsiteY2535" fmla="*/ 1665120 h 3317948"/>
              <a:gd name="connsiteX2536" fmla="*/ 5075913 w 5731342"/>
              <a:gd name="connsiteY2536" fmla="*/ 1672476 h 3317948"/>
              <a:gd name="connsiteX2537" fmla="*/ 5051004 w 5731342"/>
              <a:gd name="connsiteY2537" fmla="*/ 1674443 h 3317948"/>
              <a:gd name="connsiteX2538" fmla="*/ 5066007 w 5731342"/>
              <a:gd name="connsiteY2538" fmla="*/ 1694545 h 3317948"/>
              <a:gd name="connsiteX2539" fmla="*/ 5050421 w 5731342"/>
              <a:gd name="connsiteY2539" fmla="*/ 1743052 h 3317948"/>
              <a:gd name="connsiteX2540" fmla="*/ 5086983 w 5731342"/>
              <a:gd name="connsiteY2540" fmla="*/ 1703211 h 3317948"/>
              <a:gd name="connsiteX2541" fmla="*/ 5112839 w 5731342"/>
              <a:gd name="connsiteY2541" fmla="*/ 1692141 h 3317948"/>
              <a:gd name="connsiteX2542" fmla="*/ 5089897 w 5731342"/>
              <a:gd name="connsiteY2542" fmla="*/ 1735768 h 3317948"/>
              <a:gd name="connsiteX2543" fmla="*/ 5104609 w 5731342"/>
              <a:gd name="connsiteY2543" fmla="*/ 1733365 h 3317948"/>
              <a:gd name="connsiteX2544" fmla="*/ 5107449 w 5731342"/>
              <a:gd name="connsiteY2544" fmla="*/ 1750481 h 3317948"/>
              <a:gd name="connsiteX2545" fmla="*/ 5123547 w 5731342"/>
              <a:gd name="connsiteY2545" fmla="*/ 1744508 h 3317948"/>
              <a:gd name="connsiteX2546" fmla="*/ 5150641 w 5731342"/>
              <a:gd name="connsiteY2546" fmla="*/ 1728194 h 3317948"/>
              <a:gd name="connsiteX2547" fmla="*/ 5151425 w 5731342"/>
              <a:gd name="connsiteY2547" fmla="*/ 1728786 h 3317948"/>
              <a:gd name="connsiteX2548" fmla="*/ 5151441 w 5731342"/>
              <a:gd name="connsiteY2548" fmla="*/ 1728922 h 3317948"/>
              <a:gd name="connsiteX2549" fmla="*/ 5151511 w 5731342"/>
              <a:gd name="connsiteY2549" fmla="*/ 1728851 h 3317948"/>
              <a:gd name="connsiteX2550" fmla="*/ 5161574 w 5731342"/>
              <a:gd name="connsiteY2550" fmla="*/ 1736460 h 3317948"/>
              <a:gd name="connsiteX2551" fmla="*/ 5173219 w 5731342"/>
              <a:gd name="connsiteY2551" fmla="*/ 1729214 h 3317948"/>
              <a:gd name="connsiteX2552" fmla="*/ 5174821 w 5731342"/>
              <a:gd name="connsiteY2552" fmla="*/ 1759294 h 3317948"/>
              <a:gd name="connsiteX2553" fmla="*/ 5207013 w 5731342"/>
              <a:gd name="connsiteY2553" fmla="*/ 1736861 h 3317948"/>
              <a:gd name="connsiteX2554" fmla="*/ 5209126 w 5731342"/>
              <a:gd name="connsiteY2554" fmla="*/ 1761260 h 3317948"/>
              <a:gd name="connsiteX2555" fmla="*/ 5240600 w 5731342"/>
              <a:gd name="connsiteY2555" fmla="*/ 1756974 h 3317948"/>
              <a:gd name="connsiteX2556" fmla="*/ 5247800 w 5731342"/>
              <a:gd name="connsiteY2556" fmla="*/ 1765193 h 3317948"/>
              <a:gd name="connsiteX2557" fmla="*/ 5272709 w 5731342"/>
              <a:gd name="connsiteY2557" fmla="*/ 1768252 h 3317948"/>
              <a:gd name="connsiteX2558" fmla="*/ 5293612 w 5731342"/>
              <a:gd name="connsiteY2558" fmla="*/ 1748077 h 3317948"/>
              <a:gd name="connsiteX2559" fmla="*/ 5346343 w 5731342"/>
              <a:gd name="connsiteY2559" fmla="*/ 1767378 h 3317948"/>
              <a:gd name="connsiteX2560" fmla="*/ 5365936 w 5731342"/>
              <a:gd name="connsiteY2560" fmla="*/ 1765193 h 3317948"/>
              <a:gd name="connsiteX2561" fmla="*/ 5372199 w 5731342"/>
              <a:gd name="connsiteY2561" fmla="*/ 1745164 h 3317948"/>
              <a:gd name="connsiteX2562" fmla="*/ 5431195 w 5731342"/>
              <a:gd name="connsiteY2562" fmla="*/ 1736497 h 3317948"/>
              <a:gd name="connsiteX2563" fmla="*/ 5432579 w 5731342"/>
              <a:gd name="connsiteY2563" fmla="*/ 1749024 h 3317948"/>
              <a:gd name="connsiteX2564" fmla="*/ 5394415 w 5731342"/>
              <a:gd name="connsiteY2564" fmla="*/ 1762862 h 3317948"/>
              <a:gd name="connsiteX2565" fmla="*/ 5444231 w 5731342"/>
              <a:gd name="connsiteY2565" fmla="*/ 1776118 h 3317948"/>
              <a:gd name="connsiteX2566" fmla="*/ 5446489 w 5731342"/>
              <a:gd name="connsiteY2566" fmla="*/ 1777793 h 3317948"/>
              <a:gd name="connsiteX2567" fmla="*/ 5523693 w 5731342"/>
              <a:gd name="connsiteY2567" fmla="*/ 1774516 h 3317948"/>
              <a:gd name="connsiteX2568" fmla="*/ 5534837 w 5731342"/>
              <a:gd name="connsiteY2568" fmla="*/ 1773714 h 3317948"/>
              <a:gd name="connsiteX2569" fmla="*/ 5593905 w 5731342"/>
              <a:gd name="connsiteY2569" fmla="*/ 1780270 h 3317948"/>
              <a:gd name="connsiteX2570" fmla="*/ 5617065 w 5731342"/>
              <a:gd name="connsiteY2570" fmla="*/ 1783693 h 3317948"/>
              <a:gd name="connsiteX2571" fmla="*/ 5668341 w 5731342"/>
              <a:gd name="connsiteY2571" fmla="*/ 1791049 h 3317948"/>
              <a:gd name="connsiteX2572" fmla="*/ 5668777 w 5731342"/>
              <a:gd name="connsiteY2572" fmla="*/ 1796948 h 3317948"/>
              <a:gd name="connsiteX2573" fmla="*/ 5651735 w 5731342"/>
              <a:gd name="connsiteY2573" fmla="*/ 1800882 h 3317948"/>
              <a:gd name="connsiteX2574" fmla="*/ 5622310 w 5731342"/>
              <a:gd name="connsiteY2574" fmla="*/ 1796948 h 3317948"/>
              <a:gd name="connsiteX2575" fmla="*/ 5584145 w 5731342"/>
              <a:gd name="connsiteY2575" fmla="*/ 1811734 h 3317948"/>
              <a:gd name="connsiteX2576" fmla="*/ 5584363 w 5731342"/>
              <a:gd name="connsiteY2576" fmla="*/ 1797750 h 3317948"/>
              <a:gd name="connsiteX2577" fmla="*/ 5547000 w 5731342"/>
              <a:gd name="connsiteY2577" fmla="*/ 1817050 h 3317948"/>
              <a:gd name="connsiteX2578" fmla="*/ 5535201 w 5731342"/>
              <a:gd name="connsiteY2578" fmla="*/ 1806344 h 3317948"/>
              <a:gd name="connsiteX2579" fmla="*/ 5511093 w 5731342"/>
              <a:gd name="connsiteY2579" fmla="*/ 1817633 h 3317948"/>
              <a:gd name="connsiteX2580" fmla="*/ 5500751 w 5731342"/>
              <a:gd name="connsiteY2580" fmla="*/ 1789811 h 3317948"/>
              <a:gd name="connsiteX2581" fmla="*/ 5483199 w 5731342"/>
              <a:gd name="connsiteY2581" fmla="*/ 1810860 h 3317948"/>
              <a:gd name="connsiteX2582" fmla="*/ 5455740 w 5731342"/>
              <a:gd name="connsiteY2582" fmla="*/ 1809840 h 3317948"/>
              <a:gd name="connsiteX2583" fmla="*/ 5441392 w 5731342"/>
              <a:gd name="connsiteY2583" fmla="*/ 1836351 h 3317948"/>
              <a:gd name="connsiteX2584" fmla="*/ 5437749 w 5731342"/>
              <a:gd name="connsiteY2584" fmla="*/ 1835551 h 3317948"/>
              <a:gd name="connsiteX2585" fmla="*/ 5441537 w 5731342"/>
              <a:gd name="connsiteY2585" fmla="*/ 1803722 h 3317948"/>
              <a:gd name="connsiteX2586" fmla="*/ 5382105 w 5731342"/>
              <a:gd name="connsiteY2586" fmla="*/ 1814792 h 3317948"/>
              <a:gd name="connsiteX2587" fmla="*/ 5385819 w 5731342"/>
              <a:gd name="connsiteY2587" fmla="*/ 1797531 h 3317948"/>
              <a:gd name="connsiteX2588" fmla="*/ 5333671 w 5731342"/>
              <a:gd name="connsiteY2588" fmla="*/ 1791486 h 3317948"/>
              <a:gd name="connsiteX2589" fmla="*/ 5284363 w 5731342"/>
              <a:gd name="connsiteY2589" fmla="*/ 1803649 h 3317948"/>
              <a:gd name="connsiteX2590" fmla="*/ 5259235 w 5731342"/>
              <a:gd name="connsiteY2590" fmla="*/ 1799934 h 3317948"/>
              <a:gd name="connsiteX2591" fmla="*/ 5241609 w 5731342"/>
              <a:gd name="connsiteY2591" fmla="*/ 1790320 h 3317948"/>
              <a:gd name="connsiteX2592" fmla="*/ 5225805 w 5731342"/>
              <a:gd name="connsiteY2592" fmla="*/ 1789665 h 3317948"/>
              <a:gd name="connsiteX2593" fmla="*/ 5232505 w 5731342"/>
              <a:gd name="connsiteY2593" fmla="*/ 1807509 h 3317948"/>
              <a:gd name="connsiteX2594" fmla="*/ 5161273 w 5731342"/>
              <a:gd name="connsiteY2594" fmla="*/ 1808748 h 3317948"/>
              <a:gd name="connsiteX2595" fmla="*/ 5168485 w 5731342"/>
              <a:gd name="connsiteY2595" fmla="*/ 1789884 h 3317948"/>
              <a:gd name="connsiteX2596" fmla="*/ 5136729 w 5731342"/>
              <a:gd name="connsiteY2596" fmla="*/ 1800954 h 3317948"/>
              <a:gd name="connsiteX2597" fmla="*/ 5137093 w 5731342"/>
              <a:gd name="connsiteY2597" fmla="*/ 1800590 h 3317948"/>
              <a:gd name="connsiteX2598" fmla="*/ 5117065 w 5731342"/>
              <a:gd name="connsiteY2598" fmla="*/ 1801756 h 3317948"/>
              <a:gd name="connsiteX2599" fmla="*/ 5106211 w 5731342"/>
              <a:gd name="connsiteY2599" fmla="*/ 1811734 h 3317948"/>
              <a:gd name="connsiteX2600" fmla="*/ 5098054 w 5731342"/>
              <a:gd name="connsiteY2600" fmla="*/ 1822658 h 3317948"/>
              <a:gd name="connsiteX2601" fmla="*/ 5030319 w 5731342"/>
              <a:gd name="connsiteY2601" fmla="*/ 1830743 h 3317948"/>
              <a:gd name="connsiteX2602" fmla="*/ 5064842 w 5731342"/>
              <a:gd name="connsiteY2602" fmla="*/ 1836934 h 3317948"/>
              <a:gd name="connsiteX2603" fmla="*/ 5110873 w 5731342"/>
              <a:gd name="connsiteY2603" fmla="*/ 1837444 h 3317948"/>
              <a:gd name="connsiteX2604" fmla="*/ 5174603 w 5731342"/>
              <a:gd name="connsiteY2604" fmla="*/ 1839047 h 3317948"/>
              <a:gd name="connsiteX2605" fmla="*/ 5220196 w 5731342"/>
              <a:gd name="connsiteY2605" fmla="*/ 1839338 h 3317948"/>
              <a:gd name="connsiteX2606" fmla="*/ 5173729 w 5731342"/>
              <a:gd name="connsiteY2606" fmla="*/ 1864247 h 3317948"/>
              <a:gd name="connsiteX2607" fmla="*/ 5161043 w 5731342"/>
              <a:gd name="connsiteY2607" fmla="*/ 1891592 h 3317948"/>
              <a:gd name="connsiteX2608" fmla="*/ 5140808 w 5731342"/>
              <a:gd name="connsiteY2608" fmla="*/ 1879397 h 3317948"/>
              <a:gd name="connsiteX2609" fmla="*/ 5142191 w 5731342"/>
              <a:gd name="connsiteY2609" fmla="*/ 1878959 h 3317948"/>
              <a:gd name="connsiteX2610" fmla="*/ 5142044 w 5731342"/>
              <a:gd name="connsiteY2610" fmla="*/ 1878926 h 3317948"/>
              <a:gd name="connsiteX2611" fmla="*/ 5159017 w 5731342"/>
              <a:gd name="connsiteY2611" fmla="*/ 1876264 h 3317948"/>
              <a:gd name="connsiteX2612" fmla="*/ 5146999 w 5731342"/>
              <a:gd name="connsiteY2612" fmla="*/ 1857618 h 3317948"/>
              <a:gd name="connsiteX2613" fmla="*/ 5115535 w 5731342"/>
              <a:gd name="connsiteY2613" fmla="*/ 1860240 h 3317948"/>
              <a:gd name="connsiteX2614" fmla="*/ 5100694 w 5731342"/>
              <a:gd name="connsiteY2614" fmla="*/ 1865284 h 3317948"/>
              <a:gd name="connsiteX2615" fmla="*/ 5097875 w 5731342"/>
              <a:gd name="connsiteY2615" fmla="*/ 1879908 h 3317948"/>
              <a:gd name="connsiteX2616" fmla="*/ 5097617 w 5731342"/>
              <a:gd name="connsiteY2616" fmla="*/ 1879979 h 3317948"/>
              <a:gd name="connsiteX2617" fmla="*/ 5097708 w 5731342"/>
              <a:gd name="connsiteY2617" fmla="*/ 1880576 h 3317948"/>
              <a:gd name="connsiteX2618" fmla="*/ 5085226 w 5731342"/>
              <a:gd name="connsiteY2618" fmla="*/ 1900354 h 3317948"/>
              <a:gd name="connsiteX2619" fmla="*/ 5070232 w 5731342"/>
              <a:gd name="connsiteY2619" fmla="*/ 1924043 h 3317948"/>
              <a:gd name="connsiteX2620" fmla="*/ 5101113 w 5731342"/>
              <a:gd name="connsiteY2620" fmla="*/ 1915230 h 3317948"/>
              <a:gd name="connsiteX2621" fmla="*/ 5118047 w 5731342"/>
              <a:gd name="connsiteY2621" fmla="*/ 1918252 h 3317948"/>
              <a:gd name="connsiteX2622" fmla="*/ 5130178 w 5731342"/>
              <a:gd name="connsiteY2622" fmla="*/ 1908126 h 3317948"/>
              <a:gd name="connsiteX2623" fmla="*/ 5177807 w 5731342"/>
              <a:gd name="connsiteY2623" fmla="*/ 1917342 h 3317948"/>
              <a:gd name="connsiteX2624" fmla="*/ 5190481 w 5731342"/>
              <a:gd name="connsiteY2624" fmla="*/ 1907073 h 3317948"/>
              <a:gd name="connsiteX2625" fmla="*/ 5219978 w 5731342"/>
              <a:gd name="connsiteY2625" fmla="*/ 1872331 h 3317948"/>
              <a:gd name="connsiteX2626" fmla="*/ 5226315 w 5731342"/>
              <a:gd name="connsiteY2626" fmla="*/ 1875973 h 3317948"/>
              <a:gd name="connsiteX2627" fmla="*/ 5220051 w 5731342"/>
              <a:gd name="connsiteY2627" fmla="*/ 1897677 h 3317948"/>
              <a:gd name="connsiteX2628" fmla="*/ 5237967 w 5731342"/>
              <a:gd name="connsiteY2628" fmla="*/ 1902775 h 3317948"/>
              <a:gd name="connsiteX2629" fmla="*/ 5232141 w 5731342"/>
              <a:gd name="connsiteY2629" fmla="*/ 1921348 h 3317948"/>
              <a:gd name="connsiteX2630" fmla="*/ 5260619 w 5731342"/>
              <a:gd name="connsiteY2630" fmla="*/ 1903723 h 3317948"/>
              <a:gd name="connsiteX2631" fmla="*/ 5258579 w 5731342"/>
              <a:gd name="connsiteY2631" fmla="*/ 1929651 h 3317948"/>
              <a:gd name="connsiteX2632" fmla="*/ 5284508 w 5731342"/>
              <a:gd name="connsiteY2632" fmla="*/ 1913555 h 3317948"/>
              <a:gd name="connsiteX2633" fmla="*/ 5305193 w 5731342"/>
              <a:gd name="connsiteY2633" fmla="*/ 1887408 h 3317948"/>
              <a:gd name="connsiteX2634" fmla="*/ 5295142 w 5731342"/>
              <a:gd name="connsiteY2634" fmla="*/ 1921567 h 3317948"/>
              <a:gd name="connsiteX2635" fmla="*/ 5294777 w 5731342"/>
              <a:gd name="connsiteY2635" fmla="*/ 1936425 h 3317948"/>
              <a:gd name="connsiteX2636" fmla="*/ 5236365 w 5731342"/>
              <a:gd name="connsiteY2636" fmla="*/ 1937226 h 3317948"/>
              <a:gd name="connsiteX2637" fmla="*/ 5185018 w 5731342"/>
              <a:gd name="connsiteY2637" fmla="*/ 1947349 h 3317948"/>
              <a:gd name="connsiteX2638" fmla="*/ 5257997 w 5731342"/>
              <a:gd name="connsiteY2638" fmla="*/ 1960168 h 3317948"/>
              <a:gd name="connsiteX2639" fmla="*/ 5262877 w 5731342"/>
              <a:gd name="connsiteY2639" fmla="*/ 1978959 h 3317948"/>
              <a:gd name="connsiteX2640" fmla="*/ 5341682 w 5731342"/>
              <a:gd name="connsiteY2640" fmla="*/ 1988574 h 3317948"/>
              <a:gd name="connsiteX2641" fmla="*/ 5339279 w 5731342"/>
              <a:gd name="connsiteY2641" fmla="*/ 2012973 h 3317948"/>
              <a:gd name="connsiteX2642" fmla="*/ 5302789 w 5731342"/>
              <a:gd name="connsiteY2642" fmla="*/ 2003140 h 3317948"/>
              <a:gd name="connsiteX2643" fmla="*/ 5299002 w 5731342"/>
              <a:gd name="connsiteY2643" fmla="*/ 2016323 h 3317948"/>
              <a:gd name="connsiteX2644" fmla="*/ 5245178 w 5731342"/>
              <a:gd name="connsiteY2644" fmla="*/ 2011953 h 3317948"/>
              <a:gd name="connsiteX2645" fmla="*/ 5226605 w 5731342"/>
              <a:gd name="connsiteY2645" fmla="*/ 2032929 h 3317948"/>
              <a:gd name="connsiteX2646" fmla="*/ 5167829 w 5731342"/>
              <a:gd name="connsiteY2646" fmla="*/ 2023534 h 3317948"/>
              <a:gd name="connsiteX2647" fmla="*/ 5119977 w 5731342"/>
              <a:gd name="connsiteY2647" fmla="*/ 2052521 h 3317948"/>
              <a:gd name="connsiteX2648" fmla="*/ 5201697 w 5731342"/>
              <a:gd name="connsiteY2648" fmla="*/ 2060242 h 3317948"/>
              <a:gd name="connsiteX2649" fmla="*/ 5203153 w 5731342"/>
              <a:gd name="connsiteY2649" fmla="*/ 2064174 h 3317948"/>
              <a:gd name="connsiteX2650" fmla="*/ 5187130 w 5731342"/>
              <a:gd name="connsiteY2650" fmla="*/ 2070511 h 3317948"/>
              <a:gd name="connsiteX2651" fmla="*/ 5167247 w 5731342"/>
              <a:gd name="connsiteY2651" fmla="*/ 2069783 h 3317948"/>
              <a:gd name="connsiteX2652" fmla="*/ 5148529 w 5731342"/>
              <a:gd name="connsiteY2652" fmla="*/ 2078814 h 3317948"/>
              <a:gd name="connsiteX2653" fmla="*/ 5143065 w 5731342"/>
              <a:gd name="connsiteY2653" fmla="*/ 2065048 h 3317948"/>
              <a:gd name="connsiteX2654" fmla="*/ 5124565 w 5731342"/>
              <a:gd name="connsiteY2654" fmla="*/ 2086898 h 3317948"/>
              <a:gd name="connsiteX2655" fmla="*/ 5181741 w 5731342"/>
              <a:gd name="connsiteY2655" fmla="*/ 2097678 h 3317948"/>
              <a:gd name="connsiteX2656" fmla="*/ 5185091 w 5731342"/>
              <a:gd name="connsiteY2656" fmla="*/ 2117634 h 3317948"/>
              <a:gd name="connsiteX2657" fmla="*/ 5190990 w 5731342"/>
              <a:gd name="connsiteY2657" fmla="*/ 2118362 h 3317948"/>
              <a:gd name="connsiteX2658" fmla="*/ 5206649 w 5731342"/>
              <a:gd name="connsiteY2658" fmla="*/ 2093526 h 3317948"/>
              <a:gd name="connsiteX2659" fmla="*/ 5207960 w 5731342"/>
              <a:gd name="connsiteY2659" fmla="*/ 2118872 h 3317948"/>
              <a:gd name="connsiteX2660" fmla="*/ 5230757 w 5731342"/>
              <a:gd name="connsiteY2660" fmla="*/ 2103213 h 3317948"/>
              <a:gd name="connsiteX2661" fmla="*/ 5211893 w 5731342"/>
              <a:gd name="connsiteY2661" fmla="*/ 2130962 h 3317948"/>
              <a:gd name="connsiteX2662" fmla="*/ 5179264 w 5731342"/>
              <a:gd name="connsiteY2662" fmla="*/ 2131327 h 3317948"/>
              <a:gd name="connsiteX2663" fmla="*/ 5163431 w 5731342"/>
              <a:gd name="connsiteY2663" fmla="*/ 2132565 h 3317948"/>
              <a:gd name="connsiteX2664" fmla="*/ 5152227 w 5731342"/>
              <a:gd name="connsiteY2664" fmla="*/ 2143234 h 3317948"/>
              <a:gd name="connsiteX2665" fmla="*/ 5145924 w 5731342"/>
              <a:gd name="connsiteY2665" fmla="*/ 2136698 h 3317948"/>
              <a:gd name="connsiteX2666" fmla="*/ 5138915 w 5731342"/>
              <a:gd name="connsiteY2666" fmla="*/ 2132492 h 3317948"/>
              <a:gd name="connsiteX2667" fmla="*/ 5064405 w 5731342"/>
              <a:gd name="connsiteY2667" fmla="*/ 2134532 h 3317948"/>
              <a:gd name="connsiteX2668" fmla="*/ 5053481 w 5731342"/>
              <a:gd name="connsiteY2668" fmla="*/ 2142252 h 3317948"/>
              <a:gd name="connsiteX2669" fmla="*/ 5087057 w 5731342"/>
              <a:gd name="connsiteY2669" fmla="*/ 2161407 h 3317948"/>
              <a:gd name="connsiteX2670" fmla="*/ 5095942 w 5731342"/>
              <a:gd name="connsiteY2670" fmla="*/ 2195857 h 3317948"/>
              <a:gd name="connsiteX2671" fmla="*/ 5121069 w 5731342"/>
              <a:gd name="connsiteY2671" fmla="*/ 2182821 h 3317948"/>
              <a:gd name="connsiteX2672" fmla="*/ 5113349 w 5731342"/>
              <a:gd name="connsiteY2672" fmla="*/ 2196586 h 3317948"/>
              <a:gd name="connsiteX2673" fmla="*/ 5116481 w 5731342"/>
              <a:gd name="connsiteY2673" fmla="*/ 2201830 h 3317948"/>
              <a:gd name="connsiteX2674" fmla="*/ 5149945 w 5731342"/>
              <a:gd name="connsiteY2674" fmla="*/ 2192599 h 3317948"/>
              <a:gd name="connsiteX2675" fmla="*/ 5149911 w 5731342"/>
              <a:gd name="connsiteY2675" fmla="*/ 2192653 h 3317948"/>
              <a:gd name="connsiteX2676" fmla="*/ 5150109 w 5731342"/>
              <a:gd name="connsiteY2676" fmla="*/ 2192554 h 3317948"/>
              <a:gd name="connsiteX2677" fmla="*/ 5150277 w 5731342"/>
              <a:gd name="connsiteY2677" fmla="*/ 2192507 h 3317948"/>
              <a:gd name="connsiteX2678" fmla="*/ 5148965 w 5731342"/>
              <a:gd name="connsiteY2678" fmla="*/ 2193163 h 3317948"/>
              <a:gd name="connsiteX2679" fmla="*/ 5166300 w 5731342"/>
              <a:gd name="connsiteY2679" fmla="*/ 2199281 h 3317948"/>
              <a:gd name="connsiteX2680" fmla="*/ 5186329 w 5731342"/>
              <a:gd name="connsiteY2680" fmla="*/ 2185807 h 3317948"/>
              <a:gd name="connsiteX2681" fmla="*/ 5184071 w 5731342"/>
              <a:gd name="connsiteY2681" fmla="*/ 2200155 h 3317948"/>
              <a:gd name="connsiteX2682" fmla="*/ 5197764 w 5731342"/>
              <a:gd name="connsiteY2682" fmla="*/ 2199572 h 3317948"/>
              <a:gd name="connsiteX2683" fmla="*/ 5215317 w 5731342"/>
              <a:gd name="connsiteY2683" fmla="*/ 2199572 h 3317948"/>
              <a:gd name="connsiteX2684" fmla="*/ 5272053 w 5731342"/>
              <a:gd name="connsiteY2684" fmla="*/ 2191051 h 3317948"/>
              <a:gd name="connsiteX2685" fmla="*/ 5292447 w 5731342"/>
              <a:gd name="connsiteY2685" fmla="*/ 2183695 h 3317948"/>
              <a:gd name="connsiteX2686" fmla="*/ 5268631 w 5731342"/>
              <a:gd name="connsiteY2686" fmla="*/ 2203505 h 3317948"/>
              <a:gd name="connsiteX2687" fmla="*/ 5331777 w 5731342"/>
              <a:gd name="connsiteY2687" fmla="*/ 2200373 h 3317948"/>
              <a:gd name="connsiteX2688" fmla="*/ 5342993 w 5731342"/>
              <a:gd name="connsiteY2688" fmla="*/ 2199863 h 3317948"/>
              <a:gd name="connsiteX2689" fmla="*/ 5380285 w 5731342"/>
              <a:gd name="connsiteY2689" fmla="*/ 2198479 h 3317948"/>
              <a:gd name="connsiteX2690" fmla="*/ 5397327 w 5731342"/>
              <a:gd name="connsiteY2690" fmla="*/ 2203723 h 3317948"/>
              <a:gd name="connsiteX2691" fmla="*/ 5419961 w 5731342"/>
              <a:gd name="connsiteY2691" fmla="*/ 2189011 h 3317948"/>
              <a:gd name="connsiteX2692" fmla="*/ 5433737 w 5731342"/>
              <a:gd name="connsiteY2692" fmla="*/ 2167562 h 3317948"/>
              <a:gd name="connsiteX2693" fmla="*/ 5441392 w 5731342"/>
              <a:gd name="connsiteY2693" fmla="*/ 2174881 h 3317948"/>
              <a:gd name="connsiteX2694" fmla="*/ 5423037 w 5731342"/>
              <a:gd name="connsiteY2694" fmla="*/ 2213338 h 3317948"/>
              <a:gd name="connsiteX2695" fmla="*/ 5467175 w 5731342"/>
              <a:gd name="connsiteY2695" fmla="*/ 2196950 h 3317948"/>
              <a:gd name="connsiteX2696" fmla="*/ 5491064 w 5731342"/>
              <a:gd name="connsiteY2696" fmla="*/ 2211079 h 3317948"/>
              <a:gd name="connsiteX2697" fmla="*/ 5615099 w 5731342"/>
              <a:gd name="connsiteY2697" fmla="*/ 2205835 h 3317948"/>
              <a:gd name="connsiteX2698" fmla="*/ 5731342 w 5731342"/>
              <a:gd name="connsiteY2698" fmla="*/ 2211079 h 3317948"/>
              <a:gd name="connsiteX2699" fmla="*/ 5689171 w 5731342"/>
              <a:gd name="connsiteY2699" fmla="*/ 2222587 h 3317948"/>
              <a:gd name="connsiteX2700" fmla="*/ 5587059 w 5731342"/>
              <a:gd name="connsiteY2700" fmla="*/ 2249245 h 3317948"/>
              <a:gd name="connsiteX2701" fmla="*/ 5586767 w 5731342"/>
              <a:gd name="connsiteY2701" fmla="*/ 2234168 h 3317948"/>
              <a:gd name="connsiteX2702" fmla="*/ 5571763 w 5731342"/>
              <a:gd name="connsiteY2702" fmla="*/ 2230963 h 3317948"/>
              <a:gd name="connsiteX2703" fmla="*/ 5543504 w 5731342"/>
              <a:gd name="connsiteY2703" fmla="*/ 2249171 h 3317948"/>
              <a:gd name="connsiteX2704" fmla="*/ 5516847 w 5731342"/>
              <a:gd name="connsiteY2704" fmla="*/ 2249755 h 3317948"/>
              <a:gd name="connsiteX2705" fmla="*/ 5510729 w 5731342"/>
              <a:gd name="connsiteY2705" fmla="*/ 2238247 h 3317948"/>
              <a:gd name="connsiteX2706" fmla="*/ 5482324 w 5731342"/>
              <a:gd name="connsiteY2706" fmla="*/ 2255289 h 3317948"/>
              <a:gd name="connsiteX2707" fmla="*/ 5485019 w 5731342"/>
              <a:gd name="connsiteY2707" fmla="*/ 2230599 h 3317948"/>
              <a:gd name="connsiteX2708" fmla="*/ 5452681 w 5731342"/>
              <a:gd name="connsiteY2708" fmla="*/ 2264102 h 3317948"/>
              <a:gd name="connsiteX2709" fmla="*/ 5434036 w 5731342"/>
              <a:gd name="connsiteY2709" fmla="*/ 2257111 h 3317948"/>
              <a:gd name="connsiteX2710" fmla="*/ 5404683 w 5731342"/>
              <a:gd name="connsiteY2710" fmla="*/ 2257038 h 3317948"/>
              <a:gd name="connsiteX2711" fmla="*/ 5366300 w 5731342"/>
              <a:gd name="connsiteY2711" fmla="*/ 2271677 h 3317948"/>
              <a:gd name="connsiteX2712" fmla="*/ 5366883 w 5731342"/>
              <a:gd name="connsiteY2712" fmla="*/ 2258494 h 3317948"/>
              <a:gd name="connsiteX2713" fmla="*/ 5350495 w 5731342"/>
              <a:gd name="connsiteY2713" fmla="*/ 2258713 h 3317948"/>
              <a:gd name="connsiteX2714" fmla="*/ 5321945 w 5731342"/>
              <a:gd name="connsiteY2714" fmla="*/ 2264758 h 3317948"/>
              <a:gd name="connsiteX2715" fmla="*/ 5309636 w 5731342"/>
              <a:gd name="connsiteY2715" fmla="*/ 2271167 h 3317948"/>
              <a:gd name="connsiteX2716" fmla="*/ 5282906 w 5731342"/>
              <a:gd name="connsiteY2716" fmla="*/ 2276848 h 3317948"/>
              <a:gd name="connsiteX2717" fmla="*/ 5240080 w 5731342"/>
              <a:gd name="connsiteY2717" fmla="*/ 2278742 h 3317948"/>
              <a:gd name="connsiteX2718" fmla="*/ 5216846 w 5731342"/>
              <a:gd name="connsiteY2718" fmla="*/ 2274081 h 3317948"/>
              <a:gd name="connsiteX2719" fmla="*/ 5208980 w 5731342"/>
              <a:gd name="connsiteY2719" fmla="*/ 2271605 h 3317948"/>
              <a:gd name="connsiteX2720" fmla="*/ 5153553 w 5731342"/>
              <a:gd name="connsiteY2720" fmla="*/ 2290249 h 3317948"/>
              <a:gd name="connsiteX2721" fmla="*/ 5185673 w 5731342"/>
              <a:gd name="connsiteY2721" fmla="*/ 2296659 h 3317948"/>
              <a:gd name="connsiteX2722" fmla="*/ 5215972 w 5731342"/>
              <a:gd name="connsiteY2722" fmla="*/ 2293528 h 3317948"/>
              <a:gd name="connsiteX2723" fmla="*/ 5221944 w 5731342"/>
              <a:gd name="connsiteY2723" fmla="*/ 2309332 h 3317948"/>
              <a:gd name="connsiteX2724" fmla="*/ 5236584 w 5731342"/>
              <a:gd name="connsiteY2724" fmla="*/ 2300665 h 3317948"/>
              <a:gd name="connsiteX2725" fmla="*/ 5252461 w 5731342"/>
              <a:gd name="connsiteY2725" fmla="*/ 2311225 h 3317948"/>
              <a:gd name="connsiteX2726" fmla="*/ 5328499 w 5731342"/>
              <a:gd name="connsiteY2726" fmla="*/ 2306710 h 3317948"/>
              <a:gd name="connsiteX2727" fmla="*/ 5351879 w 5731342"/>
              <a:gd name="connsiteY2727" fmla="*/ 2306419 h 3317948"/>
              <a:gd name="connsiteX2728" fmla="*/ 5384144 w 5731342"/>
              <a:gd name="connsiteY2728" fmla="*/ 2300956 h 3317948"/>
              <a:gd name="connsiteX2729" fmla="*/ 5408399 w 5731342"/>
              <a:gd name="connsiteY2729" fmla="*/ 2307147 h 3317948"/>
              <a:gd name="connsiteX2730" fmla="*/ 5393685 w 5731342"/>
              <a:gd name="connsiteY2730" fmla="*/ 2328488 h 3317948"/>
              <a:gd name="connsiteX2731" fmla="*/ 5446709 w 5731342"/>
              <a:gd name="connsiteY2731" fmla="*/ 2328269 h 3317948"/>
              <a:gd name="connsiteX2732" fmla="*/ 5455085 w 5731342"/>
              <a:gd name="connsiteY2732" fmla="*/ 2329362 h 3317948"/>
              <a:gd name="connsiteX2733" fmla="*/ 5499003 w 5731342"/>
              <a:gd name="connsiteY2733" fmla="*/ 2325064 h 3317948"/>
              <a:gd name="connsiteX2734" fmla="*/ 5576061 w 5731342"/>
              <a:gd name="connsiteY2734" fmla="*/ 2318000 h 3317948"/>
              <a:gd name="connsiteX2735" fmla="*/ 5630394 w 5731342"/>
              <a:gd name="connsiteY2735" fmla="*/ 2322151 h 3317948"/>
              <a:gd name="connsiteX2736" fmla="*/ 5705268 w 5731342"/>
              <a:gd name="connsiteY2736" fmla="*/ 2320986 h 3317948"/>
              <a:gd name="connsiteX2737" fmla="*/ 5730177 w 5731342"/>
              <a:gd name="connsiteY2737" fmla="*/ 2339995 h 3317948"/>
              <a:gd name="connsiteX2738" fmla="*/ 5713497 w 5731342"/>
              <a:gd name="connsiteY2738" fmla="*/ 2348954 h 3317948"/>
              <a:gd name="connsiteX2739" fmla="*/ 5638187 w 5731342"/>
              <a:gd name="connsiteY2739" fmla="*/ 2361044 h 3317948"/>
              <a:gd name="connsiteX2740" fmla="*/ 5619324 w 5731342"/>
              <a:gd name="connsiteY2740" fmla="*/ 2364613 h 3317948"/>
              <a:gd name="connsiteX2741" fmla="*/ 5601407 w 5731342"/>
              <a:gd name="connsiteY2741" fmla="*/ 2364394 h 3317948"/>
              <a:gd name="connsiteX2742" fmla="*/ 5557197 w 5731342"/>
              <a:gd name="connsiteY2742" fmla="*/ 2371022 h 3317948"/>
              <a:gd name="connsiteX2743" fmla="*/ 5503810 w 5731342"/>
              <a:gd name="connsiteY2743" fmla="*/ 2382093 h 3317948"/>
              <a:gd name="connsiteX2744" fmla="*/ 5456467 w 5731342"/>
              <a:gd name="connsiteY2744" fmla="*/ 2399718 h 3317948"/>
              <a:gd name="connsiteX2745" fmla="*/ 5397401 w 5731342"/>
              <a:gd name="connsiteY2745" fmla="*/ 2402996 h 3317948"/>
              <a:gd name="connsiteX2746" fmla="*/ 5440371 w 5731342"/>
              <a:gd name="connsiteY2746" fmla="*/ 2422734 h 3317948"/>
              <a:gd name="connsiteX2747" fmla="*/ 5488952 w 5731342"/>
              <a:gd name="connsiteY2747" fmla="*/ 2433077 h 3317948"/>
              <a:gd name="connsiteX2748" fmla="*/ 5430757 w 5731342"/>
              <a:gd name="connsiteY2748" fmla="*/ 2449683 h 3317948"/>
              <a:gd name="connsiteX2749" fmla="*/ 5346125 w 5731342"/>
              <a:gd name="connsiteY2749" fmla="*/ 2459151 h 3317948"/>
              <a:gd name="connsiteX2750" fmla="*/ 5289461 w 5731342"/>
              <a:gd name="connsiteY2750" fmla="*/ 2465560 h 3317948"/>
              <a:gd name="connsiteX2751" fmla="*/ 5221507 w 5731342"/>
              <a:gd name="connsiteY2751" fmla="*/ 2471241 h 3317948"/>
              <a:gd name="connsiteX2752" fmla="*/ 5200167 w 5731342"/>
              <a:gd name="connsiteY2752" fmla="*/ 2494038 h 3317948"/>
              <a:gd name="connsiteX2753" fmla="*/ 5053699 w 5731342"/>
              <a:gd name="connsiteY2753" fmla="*/ 2497169 h 3317948"/>
              <a:gd name="connsiteX2754" fmla="*/ 5009271 w 5731342"/>
              <a:gd name="connsiteY2754" fmla="*/ 2503725 h 3317948"/>
              <a:gd name="connsiteX2755" fmla="*/ 4999729 w 5731342"/>
              <a:gd name="connsiteY2755" fmla="*/ 2518073 h 3317948"/>
              <a:gd name="connsiteX2756" fmla="*/ 5037530 w 5731342"/>
              <a:gd name="connsiteY2756" fmla="*/ 2518291 h 3317948"/>
              <a:gd name="connsiteX2757" fmla="*/ 5065352 w 5731342"/>
              <a:gd name="connsiteY2757" fmla="*/ 2528488 h 3317948"/>
              <a:gd name="connsiteX2758" fmla="*/ 5092664 w 5731342"/>
              <a:gd name="connsiteY2758" fmla="*/ 2541671 h 3317948"/>
              <a:gd name="connsiteX2759" fmla="*/ 5122089 w 5731342"/>
              <a:gd name="connsiteY2759" fmla="*/ 2560171 h 3317948"/>
              <a:gd name="connsiteX2760" fmla="*/ 5088950 w 5731342"/>
              <a:gd name="connsiteY2760" fmla="*/ 2580637 h 3317948"/>
              <a:gd name="connsiteX2761" fmla="*/ 5072927 w 5731342"/>
              <a:gd name="connsiteY2761" fmla="*/ 2585298 h 3317948"/>
              <a:gd name="connsiteX2762" fmla="*/ 4983924 w 5731342"/>
              <a:gd name="connsiteY2762" fmla="*/ 2591489 h 3317948"/>
              <a:gd name="connsiteX2763" fmla="*/ 4966881 w 5731342"/>
              <a:gd name="connsiteY2763" fmla="*/ 2597315 h 3317948"/>
              <a:gd name="connsiteX2764" fmla="*/ 4959452 w 5731342"/>
              <a:gd name="connsiteY2764" fmla="*/ 2584569 h 3317948"/>
              <a:gd name="connsiteX2765" fmla="*/ 4914369 w 5731342"/>
              <a:gd name="connsiteY2765" fmla="*/ 2613558 h 3317948"/>
              <a:gd name="connsiteX2766" fmla="*/ 4928789 w 5731342"/>
              <a:gd name="connsiteY2766" fmla="*/ 2590688 h 3317948"/>
              <a:gd name="connsiteX2767" fmla="*/ 4924419 w 5731342"/>
              <a:gd name="connsiteY2767" fmla="*/ 2587046 h 3317948"/>
              <a:gd name="connsiteX2768" fmla="*/ 4915679 w 5731342"/>
              <a:gd name="connsiteY2768" fmla="*/ 2596078 h 3317948"/>
              <a:gd name="connsiteX2769" fmla="*/ 4885964 w 5731342"/>
              <a:gd name="connsiteY2769" fmla="*/ 2611810 h 3317948"/>
              <a:gd name="connsiteX2770" fmla="*/ 4856831 w 5731342"/>
              <a:gd name="connsiteY2770" fmla="*/ 2622880 h 3317948"/>
              <a:gd name="connsiteX2771" fmla="*/ 4834689 w 5731342"/>
              <a:gd name="connsiteY2771" fmla="*/ 2618510 h 3317948"/>
              <a:gd name="connsiteX2772" fmla="*/ 4815679 w 5731342"/>
              <a:gd name="connsiteY2772" fmla="*/ 2613412 h 3317948"/>
              <a:gd name="connsiteX2773" fmla="*/ 4778461 w 5731342"/>
              <a:gd name="connsiteY2773" fmla="*/ 2617564 h 3317948"/>
              <a:gd name="connsiteX2774" fmla="*/ 4772415 w 5731342"/>
              <a:gd name="connsiteY2774" fmla="*/ 2622589 h 3317948"/>
              <a:gd name="connsiteX2775" fmla="*/ 4718737 w 5731342"/>
              <a:gd name="connsiteY2775" fmla="*/ 2621060 h 3317948"/>
              <a:gd name="connsiteX2776" fmla="*/ 4693974 w 5731342"/>
              <a:gd name="connsiteY2776" fmla="*/ 2628634 h 3317948"/>
              <a:gd name="connsiteX2777" fmla="*/ 4723035 w 5731342"/>
              <a:gd name="connsiteY2777" fmla="*/ 2656311 h 3317948"/>
              <a:gd name="connsiteX2778" fmla="*/ 4757339 w 5731342"/>
              <a:gd name="connsiteY2778" fmla="*/ 2645896 h 3317948"/>
              <a:gd name="connsiteX2779" fmla="*/ 4782103 w 5731342"/>
              <a:gd name="connsiteY2779" fmla="*/ 2661846 h 3317948"/>
              <a:gd name="connsiteX2780" fmla="*/ 4827987 w 5731342"/>
              <a:gd name="connsiteY2780" fmla="*/ 2655364 h 3317948"/>
              <a:gd name="connsiteX2781" fmla="*/ 4847361 w 5731342"/>
              <a:gd name="connsiteY2781" fmla="*/ 2647571 h 3317948"/>
              <a:gd name="connsiteX2782" fmla="*/ 4855373 w 5731342"/>
              <a:gd name="connsiteY2782" fmla="*/ 2666289 h 3317948"/>
              <a:gd name="connsiteX2783" fmla="*/ 4871251 w 5731342"/>
              <a:gd name="connsiteY2783" fmla="*/ 2646842 h 3317948"/>
              <a:gd name="connsiteX2784" fmla="*/ 4879627 w 5731342"/>
              <a:gd name="connsiteY2784" fmla="*/ 2664468 h 3317948"/>
              <a:gd name="connsiteX2785" fmla="*/ 4979335 w 5731342"/>
              <a:gd name="connsiteY2785" fmla="*/ 2662502 h 3317948"/>
              <a:gd name="connsiteX2786" fmla="*/ 4961055 w 5731342"/>
              <a:gd name="connsiteY2786" fmla="*/ 2683332 h 3317948"/>
              <a:gd name="connsiteX2787" fmla="*/ 5073801 w 5731342"/>
              <a:gd name="connsiteY2787" fmla="*/ 2683550 h 3317948"/>
              <a:gd name="connsiteX2788" fmla="*/ 5077151 w 5731342"/>
              <a:gd name="connsiteY2788" fmla="*/ 2708606 h 3317948"/>
              <a:gd name="connsiteX2789" fmla="*/ 5007304 w 5731342"/>
              <a:gd name="connsiteY2789" fmla="*/ 2714286 h 3317948"/>
              <a:gd name="connsiteX2790" fmla="*/ 5006794 w 5731342"/>
              <a:gd name="connsiteY2790" fmla="*/ 2718510 h 3317948"/>
              <a:gd name="connsiteX2791" fmla="*/ 5027042 w 5731342"/>
              <a:gd name="connsiteY2791" fmla="*/ 2728853 h 3317948"/>
              <a:gd name="connsiteX2792" fmla="*/ 4970596 w 5731342"/>
              <a:gd name="connsiteY2792" fmla="*/ 2753253 h 3317948"/>
              <a:gd name="connsiteX2793" fmla="*/ 4959015 w 5731342"/>
              <a:gd name="connsiteY2793" fmla="*/ 2745168 h 3317948"/>
              <a:gd name="connsiteX2794" fmla="*/ 4941535 w 5731342"/>
              <a:gd name="connsiteY2794" fmla="*/ 2763085 h 3317948"/>
              <a:gd name="connsiteX2795" fmla="*/ 5005046 w 5731342"/>
              <a:gd name="connsiteY2795" fmla="*/ 2770805 h 3317948"/>
              <a:gd name="connsiteX2796" fmla="*/ 5005410 w 5731342"/>
              <a:gd name="connsiteY2796" fmla="*/ 2773063 h 3317948"/>
              <a:gd name="connsiteX2797" fmla="*/ 4961637 w 5731342"/>
              <a:gd name="connsiteY2797" fmla="*/ 2776705 h 3317948"/>
              <a:gd name="connsiteX2798" fmla="*/ 4946707 w 5731342"/>
              <a:gd name="connsiteY2798" fmla="*/ 2797317 h 3317948"/>
              <a:gd name="connsiteX2799" fmla="*/ 4936947 w 5731342"/>
              <a:gd name="connsiteY2799" fmla="*/ 2802133 h 3317948"/>
              <a:gd name="connsiteX2800" fmla="*/ 4929815 w 5731342"/>
              <a:gd name="connsiteY2800" fmla="*/ 2788636 h 3317948"/>
              <a:gd name="connsiteX2801" fmla="*/ 4930465 w 5731342"/>
              <a:gd name="connsiteY2801" fmla="*/ 2788067 h 3317948"/>
              <a:gd name="connsiteX2802" fmla="*/ 4930449 w 5731342"/>
              <a:gd name="connsiteY2802" fmla="*/ 2787986 h 3317948"/>
              <a:gd name="connsiteX2803" fmla="*/ 4950275 w 5731342"/>
              <a:gd name="connsiteY2803" fmla="*/ 2782750 h 3317948"/>
              <a:gd name="connsiteX2804" fmla="*/ 4949474 w 5731342"/>
              <a:gd name="connsiteY2804" fmla="*/ 2776923 h 3317948"/>
              <a:gd name="connsiteX2805" fmla="*/ 4928498 w 5731342"/>
              <a:gd name="connsiteY2805" fmla="*/ 2778016 h 3317948"/>
              <a:gd name="connsiteX2806" fmla="*/ 4930449 w 5731342"/>
              <a:gd name="connsiteY2806" fmla="*/ 2787986 h 3317948"/>
              <a:gd name="connsiteX2807" fmla="*/ 4929591 w 5731342"/>
              <a:gd name="connsiteY2807" fmla="*/ 2788213 h 3317948"/>
              <a:gd name="connsiteX2808" fmla="*/ 4929815 w 5731342"/>
              <a:gd name="connsiteY2808" fmla="*/ 2788636 h 3317948"/>
              <a:gd name="connsiteX2809" fmla="*/ 4907814 w 5731342"/>
              <a:gd name="connsiteY2809" fmla="*/ 2807877 h 3317948"/>
              <a:gd name="connsiteX2810" fmla="*/ 4960399 w 5731342"/>
              <a:gd name="connsiteY2810" fmla="*/ 2820186 h 3317948"/>
              <a:gd name="connsiteX2811" fmla="*/ 4962584 w 5731342"/>
              <a:gd name="connsiteY2811" fmla="*/ 2840215 h 3317948"/>
              <a:gd name="connsiteX2812" fmla="*/ 4980283 w 5731342"/>
              <a:gd name="connsiteY2812" fmla="*/ 2836792 h 3317948"/>
              <a:gd name="connsiteX2813" fmla="*/ 4979190 w 5731342"/>
              <a:gd name="connsiteY2813" fmla="*/ 2850193 h 3317948"/>
              <a:gd name="connsiteX2814" fmla="*/ 5038768 w 5731342"/>
              <a:gd name="connsiteY2814" fmla="*/ 2873864 h 3317948"/>
              <a:gd name="connsiteX2815" fmla="*/ 5038549 w 5731342"/>
              <a:gd name="connsiteY2815" fmla="*/ 2893894 h 3317948"/>
              <a:gd name="connsiteX2816" fmla="*/ 5076277 w 5731342"/>
              <a:gd name="connsiteY2816" fmla="*/ 2921716 h 3317948"/>
              <a:gd name="connsiteX2817" fmla="*/ 5046998 w 5731342"/>
              <a:gd name="connsiteY2817" fmla="*/ 2927179 h 3317948"/>
              <a:gd name="connsiteX2818" fmla="*/ 4979263 w 5731342"/>
              <a:gd name="connsiteY2818" fmla="*/ 2931913 h 3317948"/>
              <a:gd name="connsiteX2819" fmla="*/ 4955883 w 5731342"/>
              <a:gd name="connsiteY2819" fmla="*/ 2944076 h 3317948"/>
              <a:gd name="connsiteX2820" fmla="*/ 4949037 w 5731342"/>
              <a:gd name="connsiteY2820" fmla="*/ 2936356 h 3317948"/>
              <a:gd name="connsiteX2821" fmla="*/ 4861419 w 5731342"/>
              <a:gd name="connsiteY2821" fmla="*/ 2964178 h 3317948"/>
              <a:gd name="connsiteX2822" fmla="*/ 5029445 w 5731342"/>
              <a:gd name="connsiteY2822" fmla="*/ 2948228 h 3317948"/>
              <a:gd name="connsiteX2823" fmla="*/ 5029227 w 5731342"/>
              <a:gd name="connsiteY2823" fmla="*/ 2979983 h 3317948"/>
              <a:gd name="connsiteX2824" fmla="*/ 5038768 w 5731342"/>
              <a:gd name="connsiteY2824" fmla="*/ 3007150 h 3317948"/>
              <a:gd name="connsiteX2825" fmla="*/ 4923181 w 5731342"/>
              <a:gd name="connsiteY2825" fmla="*/ 3042547 h 3317948"/>
              <a:gd name="connsiteX2826" fmla="*/ 4879627 w 5731342"/>
              <a:gd name="connsiteY2826" fmla="*/ 3052015 h 3317948"/>
              <a:gd name="connsiteX2827" fmla="*/ 4835489 w 5731342"/>
              <a:gd name="connsiteY2827" fmla="*/ 3059371 h 3317948"/>
              <a:gd name="connsiteX2828" fmla="*/ 4772051 w 5731342"/>
              <a:gd name="connsiteY2828" fmla="*/ 3083115 h 3317948"/>
              <a:gd name="connsiteX2829" fmla="*/ 4748308 w 5731342"/>
              <a:gd name="connsiteY2829" fmla="*/ 3094113 h 3317948"/>
              <a:gd name="connsiteX2830" fmla="*/ 4660325 w 5731342"/>
              <a:gd name="connsiteY2830" fmla="*/ 3108170 h 3317948"/>
              <a:gd name="connsiteX2831" fmla="*/ 4571759 w 5731342"/>
              <a:gd name="connsiteY2831" fmla="*/ 3123028 h 3317948"/>
              <a:gd name="connsiteX2832" fmla="*/ 4509851 w 5731342"/>
              <a:gd name="connsiteY2832" fmla="*/ 3133589 h 3317948"/>
              <a:gd name="connsiteX2833" fmla="*/ 4193535 w 5731342"/>
              <a:gd name="connsiteY2833" fmla="*/ 3187486 h 3317948"/>
              <a:gd name="connsiteX2834" fmla="*/ 3977219 w 5731342"/>
              <a:gd name="connsiteY2834" fmla="*/ 3216255 h 3317948"/>
              <a:gd name="connsiteX2835" fmla="*/ 3852674 w 5731342"/>
              <a:gd name="connsiteY2835" fmla="*/ 3235920 h 3317948"/>
              <a:gd name="connsiteX2836" fmla="*/ 3686104 w 5731342"/>
              <a:gd name="connsiteY2836" fmla="*/ 3254566 h 3317948"/>
              <a:gd name="connsiteX2837" fmla="*/ 3505623 w 5731342"/>
              <a:gd name="connsiteY2837" fmla="*/ 3277290 h 3317948"/>
              <a:gd name="connsiteX2838" fmla="*/ 3451725 w 5731342"/>
              <a:gd name="connsiteY2838" fmla="*/ 3281150 h 3317948"/>
              <a:gd name="connsiteX2839" fmla="*/ 3371463 w 5731342"/>
              <a:gd name="connsiteY2839" fmla="*/ 3291638 h 3317948"/>
              <a:gd name="connsiteX2840" fmla="*/ 3231842 w 5731342"/>
              <a:gd name="connsiteY2840" fmla="*/ 3303947 h 3317948"/>
              <a:gd name="connsiteX2841" fmla="*/ 3219824 w 5731342"/>
              <a:gd name="connsiteY2841" fmla="*/ 3304092 h 3317948"/>
              <a:gd name="connsiteX2842" fmla="*/ 3152234 w 5731342"/>
              <a:gd name="connsiteY2842" fmla="*/ 3306569 h 3317948"/>
              <a:gd name="connsiteX2843" fmla="*/ 2990398 w 5731342"/>
              <a:gd name="connsiteY2843" fmla="*/ 3313342 h 3317948"/>
              <a:gd name="connsiteX2844" fmla="*/ 2798482 w 5731342"/>
              <a:gd name="connsiteY2844" fmla="*/ 3314435 h 3317948"/>
              <a:gd name="connsiteX2845" fmla="*/ 2538466 w 5731342"/>
              <a:gd name="connsiteY2845" fmla="*/ 3314945 h 3317948"/>
              <a:gd name="connsiteX2846" fmla="*/ 2346914 w 5731342"/>
              <a:gd name="connsiteY2846" fmla="*/ 3317712 h 3317948"/>
              <a:gd name="connsiteX2847" fmla="*/ 2140505 w 5731342"/>
              <a:gd name="connsiteY2847" fmla="*/ 3308535 h 3317948"/>
              <a:gd name="connsiteX2848" fmla="*/ 1970729 w 5731342"/>
              <a:gd name="connsiteY2848" fmla="*/ 3289380 h 3317948"/>
              <a:gd name="connsiteX2849" fmla="*/ 1926373 w 5731342"/>
              <a:gd name="connsiteY2849" fmla="*/ 3264252 h 3317948"/>
              <a:gd name="connsiteX2850" fmla="*/ 1897022 w 5731342"/>
              <a:gd name="connsiteY2850" fmla="*/ 3244514 h 3317948"/>
              <a:gd name="connsiteX2851" fmla="*/ 1837444 w 5731342"/>
              <a:gd name="connsiteY2851" fmla="*/ 3211375 h 3317948"/>
              <a:gd name="connsiteX2852" fmla="*/ 1788281 w 5731342"/>
              <a:gd name="connsiteY2852" fmla="*/ 3184063 h 3317948"/>
              <a:gd name="connsiteX2853" fmla="*/ 1772986 w 5731342"/>
              <a:gd name="connsiteY2853" fmla="*/ 3168112 h 3317948"/>
              <a:gd name="connsiteX2854" fmla="*/ 1748806 w 5731342"/>
              <a:gd name="connsiteY2854" fmla="*/ 3143567 h 3317948"/>
              <a:gd name="connsiteX2855" fmla="*/ 1666212 w 5731342"/>
              <a:gd name="connsiteY2855" fmla="*/ 3109699 h 3317948"/>
              <a:gd name="connsiteX2856" fmla="*/ 1644217 w 5731342"/>
              <a:gd name="connsiteY2856" fmla="*/ 3094404 h 3317948"/>
              <a:gd name="connsiteX2857" fmla="*/ 1591631 w 5731342"/>
              <a:gd name="connsiteY2857" fmla="*/ 3046407 h 3317948"/>
              <a:gd name="connsiteX2858" fmla="*/ 1585295 w 5731342"/>
              <a:gd name="connsiteY2858" fmla="*/ 2998920 h 3317948"/>
              <a:gd name="connsiteX2859" fmla="*/ 1585950 w 5731342"/>
              <a:gd name="connsiteY2859" fmla="*/ 2971024 h 3317948"/>
              <a:gd name="connsiteX2860" fmla="*/ 1586605 w 5731342"/>
              <a:gd name="connsiteY2860" fmla="*/ 2962940 h 3317948"/>
              <a:gd name="connsiteX2861" fmla="*/ 1586533 w 5731342"/>
              <a:gd name="connsiteY2861" fmla="*/ 2913049 h 3317948"/>
              <a:gd name="connsiteX2862" fmla="*/ 1576045 w 5731342"/>
              <a:gd name="connsiteY2862" fmla="*/ 2852889 h 3317948"/>
              <a:gd name="connsiteX2863" fmla="*/ 1556234 w 5731342"/>
              <a:gd name="connsiteY2863" fmla="*/ 2764687 h 3317948"/>
              <a:gd name="connsiteX2864" fmla="*/ 1551718 w 5731342"/>
              <a:gd name="connsiteY2864" fmla="*/ 2734170 h 3317948"/>
              <a:gd name="connsiteX2865" fmla="*/ 1538535 w 5731342"/>
              <a:gd name="connsiteY2865" fmla="*/ 2652014 h 3317948"/>
              <a:gd name="connsiteX2866" fmla="*/ 1442978 w 5731342"/>
              <a:gd name="connsiteY2866" fmla="*/ 2663303 h 3317948"/>
              <a:gd name="connsiteX2867" fmla="*/ 1416612 w 5731342"/>
              <a:gd name="connsiteY2867" fmla="*/ 2660608 h 3317948"/>
              <a:gd name="connsiteX2868" fmla="*/ 1310639 w 5731342"/>
              <a:gd name="connsiteY2868" fmla="*/ 2627178 h 3317948"/>
              <a:gd name="connsiteX2869" fmla="*/ 1252009 w 5731342"/>
              <a:gd name="connsiteY2869" fmla="*/ 2616690 h 3317948"/>
              <a:gd name="connsiteX2870" fmla="*/ 1216975 w 5731342"/>
              <a:gd name="connsiteY2870" fmla="*/ 2608532 h 3317948"/>
              <a:gd name="connsiteX2871" fmla="*/ 1206852 w 5731342"/>
              <a:gd name="connsiteY2871" fmla="*/ 2603216 h 3317948"/>
              <a:gd name="connsiteX2872" fmla="*/ 1161476 w 5731342"/>
              <a:gd name="connsiteY2872" fmla="*/ 2576122 h 3317948"/>
              <a:gd name="connsiteX2873" fmla="*/ 1061549 w 5731342"/>
              <a:gd name="connsiteY2873" fmla="*/ 2561117 h 3317948"/>
              <a:gd name="connsiteX2874" fmla="*/ 1037368 w 5731342"/>
              <a:gd name="connsiteY2874" fmla="*/ 2531110 h 3317948"/>
              <a:gd name="connsiteX2875" fmla="*/ 956377 w 5731342"/>
              <a:gd name="connsiteY2875" fmla="*/ 2516980 h 3317948"/>
              <a:gd name="connsiteX2876" fmla="*/ 975168 w 5731342"/>
              <a:gd name="connsiteY2876" fmla="*/ 2505619 h 3317948"/>
              <a:gd name="connsiteX2877" fmla="*/ 955430 w 5731342"/>
              <a:gd name="connsiteY2877" fmla="*/ 2493601 h 3317948"/>
              <a:gd name="connsiteX2878" fmla="*/ 928700 w 5731342"/>
              <a:gd name="connsiteY2878" fmla="*/ 2490542 h 3317948"/>
              <a:gd name="connsiteX2879" fmla="*/ 927389 w 5731342"/>
              <a:gd name="connsiteY2879" fmla="*/ 2468983 h 3317948"/>
              <a:gd name="connsiteX2880" fmla="*/ 860310 w 5731342"/>
              <a:gd name="connsiteY2880" fmla="*/ 2458932 h 3317948"/>
              <a:gd name="connsiteX2881" fmla="*/ 818940 w 5731342"/>
              <a:gd name="connsiteY2881" fmla="*/ 2421860 h 3317948"/>
              <a:gd name="connsiteX2882" fmla="*/ 812895 w 5731342"/>
              <a:gd name="connsiteY2882" fmla="*/ 2412392 h 3317948"/>
              <a:gd name="connsiteX2883" fmla="*/ 825204 w 5731342"/>
              <a:gd name="connsiteY2883" fmla="*/ 2405545 h 3317948"/>
              <a:gd name="connsiteX2884" fmla="*/ 808161 w 5731342"/>
              <a:gd name="connsiteY2884" fmla="*/ 2394766 h 3317948"/>
              <a:gd name="connsiteX2885" fmla="*/ 824257 w 5731342"/>
              <a:gd name="connsiteY2885" fmla="*/ 2384059 h 3317948"/>
              <a:gd name="connsiteX2886" fmla="*/ 818576 w 5731342"/>
              <a:gd name="connsiteY2886" fmla="*/ 2364904 h 3317948"/>
              <a:gd name="connsiteX2887" fmla="*/ 773638 w 5731342"/>
              <a:gd name="connsiteY2887" fmla="*/ 2337446 h 3317948"/>
              <a:gd name="connsiteX2888" fmla="*/ 790462 w 5731342"/>
              <a:gd name="connsiteY2888" fmla="*/ 2315159 h 3317948"/>
              <a:gd name="connsiteX2889" fmla="*/ 742757 w 5731342"/>
              <a:gd name="connsiteY2889" fmla="*/ 2310789 h 3317948"/>
              <a:gd name="connsiteX2890" fmla="*/ 748510 w 5731342"/>
              <a:gd name="connsiteY2890" fmla="*/ 2298334 h 3317948"/>
              <a:gd name="connsiteX2891" fmla="*/ 732123 w 5731342"/>
              <a:gd name="connsiteY2891" fmla="*/ 2296586 h 3317948"/>
              <a:gd name="connsiteX2892" fmla="*/ 624475 w 5731342"/>
              <a:gd name="connsiteY2892" fmla="*/ 2291415 h 3317948"/>
              <a:gd name="connsiteX2893" fmla="*/ 556886 w 5731342"/>
              <a:gd name="connsiteY2893" fmla="*/ 2274081 h 3317948"/>
              <a:gd name="connsiteX2894" fmla="*/ 542100 w 5731342"/>
              <a:gd name="connsiteY2894" fmla="*/ 2272843 h 3317948"/>
              <a:gd name="connsiteX2895" fmla="*/ 383542 w 5731342"/>
              <a:gd name="connsiteY2895" fmla="*/ 2249755 h 3317948"/>
              <a:gd name="connsiteX2896" fmla="*/ 303498 w 5731342"/>
              <a:gd name="connsiteY2896" fmla="*/ 2194983 h 3317948"/>
              <a:gd name="connsiteX2897" fmla="*/ 234451 w 5731342"/>
              <a:gd name="connsiteY2897" fmla="*/ 2149317 h 3317948"/>
              <a:gd name="connsiteX2898" fmla="*/ 176257 w 5731342"/>
              <a:gd name="connsiteY2898" fmla="*/ 2133585 h 3317948"/>
              <a:gd name="connsiteX2899" fmla="*/ 145886 w 5731342"/>
              <a:gd name="connsiteY2899" fmla="*/ 2088355 h 3317948"/>
              <a:gd name="connsiteX2900" fmla="*/ 103060 w 5731342"/>
              <a:gd name="connsiteY2900" fmla="*/ 2070438 h 3317948"/>
              <a:gd name="connsiteX2901" fmla="*/ 71304 w 5731342"/>
              <a:gd name="connsiteY2901" fmla="*/ 2013410 h 3317948"/>
              <a:gd name="connsiteX2902" fmla="*/ 59360 w 5731342"/>
              <a:gd name="connsiteY2902" fmla="*/ 1959149 h 3317948"/>
              <a:gd name="connsiteX2903" fmla="*/ 82011 w 5731342"/>
              <a:gd name="connsiteY2903" fmla="*/ 1923315 h 3317948"/>
              <a:gd name="connsiteX2904" fmla="*/ 65259 w 5731342"/>
              <a:gd name="connsiteY2904" fmla="*/ 1886097 h 3317948"/>
              <a:gd name="connsiteX2905" fmla="*/ 44502 w 5731342"/>
              <a:gd name="connsiteY2905" fmla="*/ 1878741 h 3317948"/>
              <a:gd name="connsiteX2906" fmla="*/ 55354 w 5731342"/>
              <a:gd name="connsiteY2906" fmla="*/ 1838173 h 3317948"/>
              <a:gd name="connsiteX2907" fmla="*/ 39913 w 5731342"/>
              <a:gd name="connsiteY2907" fmla="*/ 1813846 h 3317948"/>
              <a:gd name="connsiteX2908" fmla="*/ 78952 w 5731342"/>
              <a:gd name="connsiteY2908" fmla="*/ 1786970 h 3317948"/>
              <a:gd name="connsiteX2909" fmla="*/ 62346 w 5731342"/>
              <a:gd name="connsiteY2909" fmla="*/ 1738900 h 3317948"/>
              <a:gd name="connsiteX2910" fmla="*/ 49600 w 5731342"/>
              <a:gd name="connsiteY2910" fmla="*/ 1728412 h 3317948"/>
              <a:gd name="connsiteX2911" fmla="*/ 43628 w 5731342"/>
              <a:gd name="connsiteY2911" fmla="*/ 1680633 h 3317948"/>
              <a:gd name="connsiteX2912" fmla="*/ 61326 w 5731342"/>
              <a:gd name="connsiteY2912" fmla="*/ 1671092 h 3317948"/>
              <a:gd name="connsiteX2913" fmla="*/ 0 w 5731342"/>
              <a:gd name="connsiteY2913" fmla="*/ 1557253 h 3317948"/>
              <a:gd name="connsiteX2914" fmla="*/ 41151 w 5731342"/>
              <a:gd name="connsiteY2914" fmla="*/ 1542104 h 3317948"/>
              <a:gd name="connsiteX2915" fmla="*/ 62127 w 5731342"/>
              <a:gd name="connsiteY2915" fmla="*/ 1502992 h 3317948"/>
              <a:gd name="connsiteX2916" fmla="*/ 138603 w 5731342"/>
              <a:gd name="connsiteY2916" fmla="*/ 1475388 h 3317948"/>
              <a:gd name="connsiteX2917" fmla="*/ 138239 w 5731342"/>
              <a:gd name="connsiteY2917" fmla="*/ 1469853 h 3317948"/>
              <a:gd name="connsiteX2918" fmla="*/ 125711 w 5731342"/>
              <a:gd name="connsiteY2918" fmla="*/ 1467086 h 3317948"/>
              <a:gd name="connsiteX2919" fmla="*/ 110343 w 5731342"/>
              <a:gd name="connsiteY2919" fmla="*/ 1466648 h 3317948"/>
              <a:gd name="connsiteX2920" fmla="*/ 151785 w 5731342"/>
              <a:gd name="connsiteY2920" fmla="*/ 1435476 h 3317948"/>
              <a:gd name="connsiteX2921" fmla="*/ 162929 w 5731342"/>
              <a:gd name="connsiteY2921" fmla="*/ 1412096 h 3317948"/>
              <a:gd name="connsiteX2922" fmla="*/ 151275 w 5731342"/>
              <a:gd name="connsiteY2922" fmla="*/ 1387114 h 3317948"/>
              <a:gd name="connsiteX2923" fmla="*/ 178297 w 5731342"/>
              <a:gd name="connsiteY2923" fmla="*/ 1395490 h 3317948"/>
              <a:gd name="connsiteX2924" fmla="*/ 221924 w 5731342"/>
              <a:gd name="connsiteY2924" fmla="*/ 1364827 h 3317948"/>
              <a:gd name="connsiteX2925" fmla="*/ 249527 w 5731342"/>
              <a:gd name="connsiteY2925" fmla="*/ 1339773 h 3317948"/>
              <a:gd name="connsiteX2926" fmla="*/ 281284 w 5731342"/>
              <a:gd name="connsiteY2926" fmla="*/ 1321564 h 3317948"/>
              <a:gd name="connsiteX2927" fmla="*/ 326877 w 5731342"/>
              <a:gd name="connsiteY2927" fmla="*/ 1300953 h 3317948"/>
              <a:gd name="connsiteX2928" fmla="*/ 420468 w 5731342"/>
              <a:gd name="connsiteY2928" fmla="*/ 1267741 h 3317948"/>
              <a:gd name="connsiteX2929" fmla="*/ 434817 w 5731342"/>
              <a:gd name="connsiteY2929" fmla="*/ 1262933 h 3317948"/>
              <a:gd name="connsiteX2930" fmla="*/ 444066 w 5731342"/>
              <a:gd name="connsiteY2930" fmla="*/ 1232707 h 3317948"/>
              <a:gd name="connsiteX2931" fmla="*/ 428917 w 5731342"/>
              <a:gd name="connsiteY2931" fmla="*/ 1217776 h 3317948"/>
              <a:gd name="connsiteX2932" fmla="*/ 457686 w 5731342"/>
              <a:gd name="connsiteY2932" fmla="*/ 1142540 h 3317948"/>
              <a:gd name="connsiteX2933" fmla="*/ 424838 w 5731342"/>
              <a:gd name="connsiteY2933" fmla="*/ 1155067 h 3317948"/>
              <a:gd name="connsiteX2934" fmla="*/ 446251 w 5731342"/>
              <a:gd name="connsiteY2934" fmla="*/ 1119378 h 3317948"/>
              <a:gd name="connsiteX2935" fmla="*/ 445960 w 5731342"/>
              <a:gd name="connsiteY2935" fmla="*/ 1116465 h 3317948"/>
              <a:gd name="connsiteX2936" fmla="*/ 426513 w 5731342"/>
              <a:gd name="connsiteY2936" fmla="*/ 1112241 h 3317948"/>
              <a:gd name="connsiteX2937" fmla="*/ 446324 w 5731342"/>
              <a:gd name="connsiteY2937" fmla="*/ 1089517 h 3317948"/>
              <a:gd name="connsiteX2938" fmla="*/ 456302 w 5731342"/>
              <a:gd name="connsiteY2938" fmla="*/ 1081942 h 3317948"/>
              <a:gd name="connsiteX2939" fmla="*/ 451423 w 5731342"/>
              <a:gd name="connsiteY2939" fmla="*/ 1072619 h 3317948"/>
              <a:gd name="connsiteX2940" fmla="*/ 436565 w 5731342"/>
              <a:gd name="connsiteY2940" fmla="*/ 1058417 h 3317948"/>
              <a:gd name="connsiteX2941" fmla="*/ 463367 w 5731342"/>
              <a:gd name="connsiteY2941" fmla="*/ 972182 h 3317948"/>
              <a:gd name="connsiteX2942" fmla="*/ 434015 w 5731342"/>
              <a:gd name="connsiteY2942" fmla="*/ 960310 h 3317948"/>
              <a:gd name="connsiteX2943" fmla="*/ 461983 w 5731342"/>
              <a:gd name="connsiteY2943" fmla="*/ 890900 h 3317948"/>
              <a:gd name="connsiteX2944" fmla="*/ 447417 w 5731342"/>
              <a:gd name="connsiteY2944" fmla="*/ 886748 h 3317948"/>
              <a:gd name="connsiteX2945" fmla="*/ 434015 w 5731342"/>
              <a:gd name="connsiteY2945" fmla="*/ 883616 h 3317948"/>
              <a:gd name="connsiteX2946" fmla="*/ 453971 w 5731342"/>
              <a:gd name="connsiteY2946" fmla="*/ 856377 h 3317948"/>
              <a:gd name="connsiteX2947" fmla="*/ 437293 w 5731342"/>
              <a:gd name="connsiteY2947" fmla="*/ 839406 h 3317948"/>
              <a:gd name="connsiteX2948" fmla="*/ 448946 w 5731342"/>
              <a:gd name="connsiteY2948" fmla="*/ 811001 h 3317948"/>
              <a:gd name="connsiteX2949" fmla="*/ 483396 w 5731342"/>
              <a:gd name="connsiteY2949" fmla="*/ 792939 h 3317948"/>
              <a:gd name="connsiteX2950" fmla="*/ 496652 w 5731342"/>
              <a:gd name="connsiteY2950" fmla="*/ 774657 h 3317948"/>
              <a:gd name="connsiteX2951" fmla="*/ 522581 w 5731342"/>
              <a:gd name="connsiteY2951" fmla="*/ 782815 h 3317948"/>
              <a:gd name="connsiteX2952" fmla="*/ 564169 w 5731342"/>
              <a:gd name="connsiteY2952" fmla="*/ 742757 h 3317948"/>
              <a:gd name="connsiteX2953" fmla="*/ 601386 w 5731342"/>
              <a:gd name="connsiteY2953" fmla="*/ 735400 h 3317948"/>
              <a:gd name="connsiteX2954" fmla="*/ 617992 w 5731342"/>
              <a:gd name="connsiteY2954" fmla="*/ 740863 h 3317948"/>
              <a:gd name="connsiteX2955" fmla="*/ 631176 w 5731342"/>
              <a:gd name="connsiteY2955" fmla="*/ 719959 h 3317948"/>
              <a:gd name="connsiteX2956" fmla="*/ 643047 w 5731342"/>
              <a:gd name="connsiteY2956" fmla="*/ 734453 h 3317948"/>
              <a:gd name="connsiteX2957" fmla="*/ 685364 w 5731342"/>
              <a:gd name="connsiteY2957" fmla="*/ 699857 h 3317948"/>
              <a:gd name="connsiteX2958" fmla="*/ 664679 w 5731342"/>
              <a:gd name="connsiteY2958" fmla="*/ 696361 h 3317948"/>
              <a:gd name="connsiteX2959" fmla="*/ 599638 w 5731342"/>
              <a:gd name="connsiteY2959" fmla="*/ 715080 h 3317948"/>
              <a:gd name="connsiteX2960" fmla="*/ 581576 w 5731342"/>
              <a:gd name="connsiteY2960" fmla="*/ 720761 h 3317948"/>
              <a:gd name="connsiteX2961" fmla="*/ 595414 w 5731342"/>
              <a:gd name="connsiteY2961" fmla="*/ 665043 h 3317948"/>
              <a:gd name="connsiteX2962" fmla="*/ 565917 w 5731342"/>
              <a:gd name="connsiteY2962" fmla="*/ 720979 h 3317948"/>
              <a:gd name="connsiteX2963" fmla="*/ 560891 w 5731342"/>
              <a:gd name="connsiteY2963" fmla="*/ 723746 h 3317948"/>
              <a:gd name="connsiteX2964" fmla="*/ 537949 w 5731342"/>
              <a:gd name="connsiteY2964" fmla="*/ 723019 h 3317948"/>
              <a:gd name="connsiteX2965" fmla="*/ 545086 w 5731342"/>
              <a:gd name="connsiteY2965" fmla="*/ 673710 h 3317948"/>
              <a:gd name="connsiteX2966" fmla="*/ 583980 w 5731342"/>
              <a:gd name="connsiteY2966" fmla="*/ 653390 h 3317948"/>
              <a:gd name="connsiteX2967" fmla="*/ 624184 w 5731342"/>
              <a:gd name="connsiteY2967" fmla="*/ 625276 h 3317948"/>
              <a:gd name="connsiteX2968" fmla="*/ 637658 w 5731342"/>
              <a:gd name="connsiteY2968" fmla="*/ 643266 h 3317948"/>
              <a:gd name="connsiteX2969" fmla="*/ 713259 w 5731342"/>
              <a:gd name="connsiteY2969" fmla="*/ 621343 h 3317948"/>
              <a:gd name="connsiteX2970" fmla="*/ 778372 w 5731342"/>
              <a:gd name="connsiteY2970" fmla="*/ 582232 h 3317948"/>
              <a:gd name="connsiteX2971" fmla="*/ 1171309 w 5731342"/>
              <a:gd name="connsiteY2971" fmla="*/ 570651 h 3317948"/>
              <a:gd name="connsiteX2972" fmla="*/ 1170144 w 5731342"/>
              <a:gd name="connsiteY2972" fmla="*/ 529063 h 3317948"/>
              <a:gd name="connsiteX2973" fmla="*/ 1190537 w 5731342"/>
              <a:gd name="connsiteY2973" fmla="*/ 501823 h 3317948"/>
              <a:gd name="connsiteX2974" fmla="*/ 1220836 w 5731342"/>
              <a:gd name="connsiteY2974" fmla="*/ 476259 h 3317948"/>
              <a:gd name="connsiteX2975" fmla="*/ 1200515 w 5731342"/>
              <a:gd name="connsiteY2975" fmla="*/ 470723 h 3317948"/>
              <a:gd name="connsiteX2976" fmla="*/ 1217776 w 5731342"/>
              <a:gd name="connsiteY2976" fmla="*/ 451568 h 3317948"/>
              <a:gd name="connsiteX2977" fmla="*/ 1229721 w 5731342"/>
              <a:gd name="connsiteY2977" fmla="*/ 435544 h 3317948"/>
              <a:gd name="connsiteX2978" fmla="*/ 1228337 w 5731342"/>
              <a:gd name="connsiteY2978" fmla="*/ 374947 h 3317948"/>
              <a:gd name="connsiteX2979" fmla="*/ 1208818 w 5731342"/>
              <a:gd name="connsiteY2979" fmla="*/ 369412 h 3317948"/>
              <a:gd name="connsiteX2980" fmla="*/ 1222219 w 5731342"/>
              <a:gd name="connsiteY2980" fmla="*/ 329499 h 3317948"/>
              <a:gd name="connsiteX2981" fmla="*/ 1261695 w 5731342"/>
              <a:gd name="connsiteY2981" fmla="*/ 328625 h 3317948"/>
              <a:gd name="connsiteX2982" fmla="*/ 1265264 w 5731342"/>
              <a:gd name="connsiteY2982" fmla="*/ 306047 h 3317948"/>
              <a:gd name="connsiteX2983" fmla="*/ 1249751 w 5731342"/>
              <a:gd name="connsiteY2983" fmla="*/ 308669 h 3317948"/>
              <a:gd name="connsiteX2984" fmla="*/ 1257107 w 5731342"/>
              <a:gd name="connsiteY2984" fmla="*/ 275166 h 3317948"/>
              <a:gd name="connsiteX2985" fmla="*/ 1280705 w 5731342"/>
              <a:gd name="connsiteY2985" fmla="*/ 239841 h 3317948"/>
              <a:gd name="connsiteX2986" fmla="*/ 1303429 w 5731342"/>
              <a:gd name="connsiteY2986" fmla="*/ 206775 h 3317948"/>
              <a:gd name="connsiteX2987" fmla="*/ 1321929 w 5731342"/>
              <a:gd name="connsiteY2987" fmla="*/ 175456 h 3317948"/>
              <a:gd name="connsiteX2988" fmla="*/ 1332562 w 5731342"/>
              <a:gd name="connsiteY2988" fmla="*/ 189805 h 3317948"/>
              <a:gd name="connsiteX2989" fmla="*/ 1365264 w 5731342"/>
              <a:gd name="connsiteY2989" fmla="*/ 185289 h 3317948"/>
              <a:gd name="connsiteX2990" fmla="*/ 1407290 w 5731342"/>
              <a:gd name="connsiteY2990" fmla="*/ 140787 h 3317948"/>
              <a:gd name="connsiteX2991" fmla="*/ 1465993 w 5731342"/>
              <a:gd name="connsiteY2991" fmla="*/ 122870 h 3317948"/>
              <a:gd name="connsiteX2992" fmla="*/ 1480268 w 5731342"/>
              <a:gd name="connsiteY2992" fmla="*/ 116971 h 3317948"/>
              <a:gd name="connsiteX2993" fmla="*/ 1546693 w 5731342"/>
              <a:gd name="connsiteY2993" fmla="*/ 98252 h 3317948"/>
              <a:gd name="connsiteX2994" fmla="*/ 1581725 w 5731342"/>
              <a:gd name="connsiteY2994" fmla="*/ 86381 h 3317948"/>
              <a:gd name="connsiteX2995" fmla="*/ 1620473 w 5731342"/>
              <a:gd name="connsiteY2995" fmla="*/ 81792 h 3317948"/>
              <a:gd name="connsiteX2996" fmla="*/ 1629869 w 5731342"/>
              <a:gd name="connsiteY2996" fmla="*/ 78588 h 3317948"/>
              <a:gd name="connsiteX2997" fmla="*/ 1640575 w 5731342"/>
              <a:gd name="connsiteY2997" fmla="*/ 70212 h 3317948"/>
              <a:gd name="connsiteX2998" fmla="*/ 1698478 w 5731342"/>
              <a:gd name="connsiteY2998" fmla="*/ 38602 h 3317948"/>
              <a:gd name="connsiteX2999" fmla="*/ 1764683 w 5731342"/>
              <a:gd name="connsiteY2999" fmla="*/ 39621 h 3317948"/>
              <a:gd name="connsiteX3000" fmla="*/ 1748077 w 5731342"/>
              <a:gd name="connsiteY3000" fmla="*/ 68245 h 3317948"/>
              <a:gd name="connsiteX3001" fmla="*/ 1708966 w 5731342"/>
              <a:gd name="connsiteY3001" fmla="*/ 93882 h 3317948"/>
              <a:gd name="connsiteX3002" fmla="*/ 1708383 w 5731342"/>
              <a:gd name="connsiteY3002" fmla="*/ 70649 h 3317948"/>
              <a:gd name="connsiteX3003" fmla="*/ 1654050 w 5731342"/>
              <a:gd name="connsiteY3003" fmla="*/ 120321 h 3317948"/>
              <a:gd name="connsiteX3004" fmla="*/ 1648732 w 5731342"/>
              <a:gd name="connsiteY3004" fmla="*/ 93591 h 3317948"/>
              <a:gd name="connsiteX3005" fmla="*/ 1602629 w 5731342"/>
              <a:gd name="connsiteY3005" fmla="*/ 127896 h 3317948"/>
              <a:gd name="connsiteX3006" fmla="*/ 1614501 w 5731342"/>
              <a:gd name="connsiteY3006" fmla="*/ 106556 h 3317948"/>
              <a:gd name="connsiteX3007" fmla="*/ 1592287 w 5731342"/>
              <a:gd name="connsiteY3007" fmla="*/ 117554 h 3317948"/>
              <a:gd name="connsiteX3008" fmla="*/ 1551209 w 5731342"/>
              <a:gd name="connsiteY3008" fmla="*/ 158267 h 3317948"/>
              <a:gd name="connsiteX3009" fmla="*/ 1559948 w 5731342"/>
              <a:gd name="connsiteY3009" fmla="*/ 130809 h 3317948"/>
              <a:gd name="connsiteX3010" fmla="*/ 1554340 w 5731342"/>
              <a:gd name="connsiteY3010" fmla="*/ 128551 h 3317948"/>
              <a:gd name="connsiteX3011" fmla="*/ 1513553 w 5731342"/>
              <a:gd name="connsiteY3011" fmla="*/ 193082 h 3317948"/>
              <a:gd name="connsiteX3012" fmla="*/ 1516175 w 5731342"/>
              <a:gd name="connsiteY3012" fmla="*/ 195777 h 3317948"/>
              <a:gd name="connsiteX3013" fmla="*/ 1581361 w 5731342"/>
              <a:gd name="connsiteY3013" fmla="*/ 170503 h 3317948"/>
              <a:gd name="connsiteX3014" fmla="*/ 1614719 w 5731342"/>
              <a:gd name="connsiteY3014" fmla="*/ 156884 h 3317948"/>
              <a:gd name="connsiteX3015" fmla="*/ 1595783 w 5731342"/>
              <a:gd name="connsiteY3015" fmla="*/ 181720 h 3317948"/>
              <a:gd name="connsiteX3016" fmla="*/ 1616613 w 5731342"/>
              <a:gd name="connsiteY3016" fmla="*/ 157175 h 3317948"/>
              <a:gd name="connsiteX3017" fmla="*/ 1642979 w 5731342"/>
              <a:gd name="connsiteY3017" fmla="*/ 135470 h 3317948"/>
              <a:gd name="connsiteX3018" fmla="*/ 1647932 w 5731342"/>
              <a:gd name="connsiteY3018" fmla="*/ 138821 h 3317948"/>
              <a:gd name="connsiteX3019" fmla="*/ 1642031 w 5731342"/>
              <a:gd name="connsiteY3019" fmla="*/ 160380 h 3317948"/>
              <a:gd name="connsiteX3020" fmla="*/ 1745601 w 5731342"/>
              <a:gd name="connsiteY3020" fmla="*/ 120176 h 3317948"/>
              <a:gd name="connsiteX3021" fmla="*/ 1701935 w 5731342"/>
              <a:gd name="connsiteY3021" fmla="*/ 117016 h 3317948"/>
              <a:gd name="connsiteX3022" fmla="*/ 1726810 w 5731342"/>
              <a:gd name="connsiteY3022" fmla="*/ 99928 h 3317948"/>
              <a:gd name="connsiteX3023" fmla="*/ 1730014 w 5731342"/>
              <a:gd name="connsiteY3023" fmla="*/ 95194 h 3317948"/>
              <a:gd name="connsiteX3024" fmla="*/ 1786970 w 5731342"/>
              <a:gd name="connsiteY3024" fmla="*/ 50765 h 3317948"/>
              <a:gd name="connsiteX3025" fmla="*/ 1866869 w 5731342"/>
              <a:gd name="connsiteY3025" fmla="*/ 48508 h 3317948"/>
              <a:gd name="connsiteX3026" fmla="*/ 1843489 w 5731342"/>
              <a:gd name="connsiteY3026" fmla="*/ 63074 h 3317948"/>
              <a:gd name="connsiteX3027" fmla="*/ 1832055 w 5731342"/>
              <a:gd name="connsiteY3027" fmla="*/ 95704 h 3317948"/>
              <a:gd name="connsiteX3028" fmla="*/ 1838901 w 5731342"/>
              <a:gd name="connsiteY3028" fmla="*/ 120467 h 3317948"/>
              <a:gd name="connsiteX3029" fmla="*/ 1852812 w 5731342"/>
              <a:gd name="connsiteY3029" fmla="*/ 133722 h 3317948"/>
              <a:gd name="connsiteX3030" fmla="*/ 1873060 w 5731342"/>
              <a:gd name="connsiteY3030" fmla="*/ 125638 h 3317948"/>
              <a:gd name="connsiteX3031" fmla="*/ 1904961 w 5731342"/>
              <a:gd name="connsiteY3031" fmla="*/ 99491 h 3317948"/>
              <a:gd name="connsiteX3032" fmla="*/ 1908311 w 5731342"/>
              <a:gd name="connsiteY3032" fmla="*/ 51930 h 3317948"/>
              <a:gd name="connsiteX3033" fmla="*/ 1973788 w 5731342"/>
              <a:gd name="connsiteY3033" fmla="*/ 43117 h 3317948"/>
              <a:gd name="connsiteX3034" fmla="*/ 2034604 w 5731342"/>
              <a:gd name="connsiteY3034" fmla="*/ 42826 h 3317948"/>
              <a:gd name="connsiteX3035" fmla="*/ 2018290 w 5731342"/>
              <a:gd name="connsiteY3035" fmla="*/ 77568 h 3317948"/>
              <a:gd name="connsiteX3036" fmla="*/ 1977648 w 5731342"/>
              <a:gd name="connsiteY3036" fmla="*/ 83832 h 3317948"/>
              <a:gd name="connsiteX3037" fmla="*/ 2009768 w 5731342"/>
              <a:gd name="connsiteY3037" fmla="*/ 95048 h 3317948"/>
              <a:gd name="connsiteX3038" fmla="*/ 2034823 w 5731342"/>
              <a:gd name="connsiteY3038" fmla="*/ 93373 h 3317948"/>
              <a:gd name="connsiteX3039" fmla="*/ 2066214 w 5731342"/>
              <a:gd name="connsiteY3039" fmla="*/ 100000 h 3317948"/>
              <a:gd name="connsiteX3040" fmla="*/ 2073643 w 5731342"/>
              <a:gd name="connsiteY3040" fmla="*/ 112091 h 3317948"/>
              <a:gd name="connsiteX3041" fmla="*/ 2104088 w 5731342"/>
              <a:gd name="connsiteY3041" fmla="*/ 73999 h 3317948"/>
              <a:gd name="connsiteX3042" fmla="*/ 2071531 w 5731342"/>
              <a:gd name="connsiteY3042" fmla="*/ 78515 h 3317948"/>
              <a:gd name="connsiteX3043" fmla="*/ 2052230 w 5731342"/>
              <a:gd name="connsiteY3043" fmla="*/ 39185 h 3317948"/>
              <a:gd name="connsiteX3044" fmla="*/ 2062354 w 5731342"/>
              <a:gd name="connsiteY3044" fmla="*/ 35398 h 3317948"/>
              <a:gd name="connsiteX3045" fmla="*/ 2191415 w 5731342"/>
              <a:gd name="connsiteY3045" fmla="*/ 35251 h 3317948"/>
              <a:gd name="connsiteX3046" fmla="*/ 2173498 w 5731342"/>
              <a:gd name="connsiteY3046" fmla="*/ 46977 h 3317948"/>
              <a:gd name="connsiteX3047" fmla="*/ 2191415 w 5731342"/>
              <a:gd name="connsiteY3047" fmla="*/ 35251 h 3317948"/>
              <a:gd name="connsiteX3048" fmla="*/ 2356310 w 5731342"/>
              <a:gd name="connsiteY3048" fmla="*/ 29497 h 3317948"/>
              <a:gd name="connsiteX3049" fmla="*/ 2384788 w 5731342"/>
              <a:gd name="connsiteY3049" fmla="*/ 43264 h 3317948"/>
              <a:gd name="connsiteX3050" fmla="*/ 2338247 w 5731342"/>
              <a:gd name="connsiteY3050" fmla="*/ 67226 h 3317948"/>
              <a:gd name="connsiteX3051" fmla="*/ 2328416 w 5731342"/>
              <a:gd name="connsiteY3051" fmla="*/ 57972 h 3317948"/>
              <a:gd name="connsiteX3052" fmla="*/ 2227104 w 5731342"/>
              <a:gd name="connsiteY3052" fmla="*/ 27167 h 3317948"/>
              <a:gd name="connsiteX3053" fmla="*/ 2261927 w 5731342"/>
              <a:gd name="connsiteY3053" fmla="*/ 37850 h 3317948"/>
              <a:gd name="connsiteX3054" fmla="*/ 2270673 w 5731342"/>
              <a:gd name="connsiteY3054" fmla="*/ 46627 h 3317948"/>
              <a:gd name="connsiteX3055" fmla="*/ 2242590 w 5731342"/>
              <a:gd name="connsiteY3055" fmla="*/ 49582 h 3317948"/>
              <a:gd name="connsiteX3056" fmla="*/ 2222515 w 5731342"/>
              <a:gd name="connsiteY3056" fmla="*/ 70358 h 3317948"/>
              <a:gd name="connsiteX3057" fmla="*/ 2198261 w 5731342"/>
              <a:gd name="connsiteY3057" fmla="*/ 75747 h 3317948"/>
              <a:gd name="connsiteX3058" fmla="*/ 2215085 w 5731342"/>
              <a:gd name="connsiteY3058" fmla="*/ 33650 h 3317948"/>
              <a:gd name="connsiteX3059" fmla="*/ 2227104 w 5731342"/>
              <a:gd name="connsiteY3059" fmla="*/ 27167 h 3317948"/>
              <a:gd name="connsiteX3060" fmla="*/ 1812617 w 5731342"/>
              <a:gd name="connsiteY3060" fmla="*/ 21832 h 3317948"/>
              <a:gd name="connsiteX3061" fmla="*/ 1832855 w 5731342"/>
              <a:gd name="connsiteY3061" fmla="*/ 33795 h 3317948"/>
              <a:gd name="connsiteX3062" fmla="*/ 1799425 w 5731342"/>
              <a:gd name="connsiteY3062" fmla="*/ 36417 h 3317948"/>
              <a:gd name="connsiteX3063" fmla="*/ 1812617 w 5731342"/>
              <a:gd name="connsiteY3063" fmla="*/ 21832 h 3317948"/>
              <a:gd name="connsiteX3064" fmla="*/ 1856764 w 5731342"/>
              <a:gd name="connsiteY3064" fmla="*/ 19083 h 3317948"/>
              <a:gd name="connsiteX3065" fmla="*/ 1873205 w 5731342"/>
              <a:gd name="connsiteY3065" fmla="*/ 28259 h 3317948"/>
              <a:gd name="connsiteX3066" fmla="*/ 1845237 w 5731342"/>
              <a:gd name="connsiteY3066" fmla="*/ 31756 h 3317948"/>
              <a:gd name="connsiteX3067" fmla="*/ 1856764 w 5731342"/>
              <a:gd name="connsiteY3067" fmla="*/ 19083 h 3317948"/>
              <a:gd name="connsiteX3068" fmla="*/ 2719967 w 5731342"/>
              <a:gd name="connsiteY3068" fmla="*/ 13839 h 3317948"/>
              <a:gd name="connsiteX3069" fmla="*/ 2678015 w 5731342"/>
              <a:gd name="connsiteY3069" fmla="*/ 20248 h 3317948"/>
              <a:gd name="connsiteX3070" fmla="*/ 2678015 w 5731342"/>
              <a:gd name="connsiteY3070" fmla="*/ 13912 h 3317948"/>
              <a:gd name="connsiteX3071" fmla="*/ 2719967 w 5731342"/>
              <a:gd name="connsiteY3071" fmla="*/ 13839 h 3317948"/>
              <a:gd name="connsiteX3072" fmla="*/ 2182966 w 5731342"/>
              <a:gd name="connsiteY3072" fmla="*/ 7866 h 3317948"/>
              <a:gd name="connsiteX3073" fmla="*/ 2183621 w 5731342"/>
              <a:gd name="connsiteY3073" fmla="*/ 15441 h 3317948"/>
              <a:gd name="connsiteX3074" fmla="*/ 2171313 w 5731342"/>
              <a:gd name="connsiteY3074" fmla="*/ 14567 h 3317948"/>
              <a:gd name="connsiteX3075" fmla="*/ 2171167 w 5731342"/>
              <a:gd name="connsiteY3075" fmla="*/ 9469 h 3317948"/>
              <a:gd name="connsiteX3076" fmla="*/ 2182966 w 5731342"/>
              <a:gd name="connsiteY3076" fmla="*/ 7866 h 3317948"/>
              <a:gd name="connsiteX3077" fmla="*/ 2144219 w 5731342"/>
              <a:gd name="connsiteY3077" fmla="*/ 7065 h 3317948"/>
              <a:gd name="connsiteX3078" fmla="*/ 2149026 w 5731342"/>
              <a:gd name="connsiteY3078" fmla="*/ 12746 h 3317948"/>
              <a:gd name="connsiteX3079" fmla="*/ 2139849 w 5731342"/>
              <a:gd name="connsiteY3079" fmla="*/ 20466 h 3317948"/>
              <a:gd name="connsiteX3080" fmla="*/ 2136207 w 5731342"/>
              <a:gd name="connsiteY3080" fmla="*/ 16898 h 3317948"/>
              <a:gd name="connsiteX3081" fmla="*/ 2144219 w 5731342"/>
              <a:gd name="connsiteY3081" fmla="*/ 7065 h 3317948"/>
              <a:gd name="connsiteX3082" fmla="*/ 2319672 w 5731342"/>
              <a:gd name="connsiteY3082" fmla="*/ 6619 h 3317948"/>
              <a:gd name="connsiteX3083" fmla="*/ 2342472 w 5731342"/>
              <a:gd name="connsiteY3083" fmla="*/ 31610 h 3317948"/>
              <a:gd name="connsiteX3084" fmla="*/ 2301903 w 5731342"/>
              <a:gd name="connsiteY3084" fmla="*/ 8376 h 3317948"/>
              <a:gd name="connsiteX3085" fmla="*/ 2319672 w 5731342"/>
              <a:gd name="connsiteY3085" fmla="*/ 6619 h 3317948"/>
              <a:gd name="connsiteX3086" fmla="*/ 2452987 w 5731342"/>
              <a:gd name="connsiteY3086" fmla="*/ 3869 h 3317948"/>
              <a:gd name="connsiteX3087" fmla="*/ 2464249 w 5731342"/>
              <a:gd name="connsiteY3087" fmla="*/ 8230 h 3317948"/>
              <a:gd name="connsiteX3088" fmla="*/ 2462865 w 5731342"/>
              <a:gd name="connsiteY3088" fmla="*/ 18135 h 3317948"/>
              <a:gd name="connsiteX3089" fmla="*/ 2441671 w 5731342"/>
              <a:gd name="connsiteY3089" fmla="*/ 10488 h 3317948"/>
              <a:gd name="connsiteX3090" fmla="*/ 2452987 w 5731342"/>
              <a:gd name="connsiteY3090" fmla="*/ 3869 h 3317948"/>
              <a:gd name="connsiteX3091" fmla="*/ 2256164 w 5731342"/>
              <a:gd name="connsiteY3091" fmla="*/ 2186 h 3317948"/>
              <a:gd name="connsiteX3092" fmla="*/ 2257912 w 5731342"/>
              <a:gd name="connsiteY3092" fmla="*/ 8012 h 3317948"/>
              <a:gd name="connsiteX3093" fmla="*/ 2241670 w 5731342"/>
              <a:gd name="connsiteY3093" fmla="*/ 12965 h 3317948"/>
              <a:gd name="connsiteX3094" fmla="*/ 2239849 w 5731342"/>
              <a:gd name="connsiteY3094" fmla="*/ 7065 h 3317948"/>
              <a:gd name="connsiteX3095" fmla="*/ 2256164 w 5731342"/>
              <a:gd name="connsiteY3095" fmla="*/ 2186 h 3317948"/>
              <a:gd name="connsiteX3096" fmla="*/ 2377796 w 5731342"/>
              <a:gd name="connsiteY3096" fmla="*/ 0 h 3317948"/>
              <a:gd name="connsiteX3097" fmla="*/ 2384278 w 5731342"/>
              <a:gd name="connsiteY3097" fmla="*/ 4807 h 3317948"/>
              <a:gd name="connsiteX3098" fmla="*/ 2374154 w 5731342"/>
              <a:gd name="connsiteY3098" fmla="*/ 15222 h 3317948"/>
              <a:gd name="connsiteX3099" fmla="*/ 2370440 w 5731342"/>
              <a:gd name="connsiteY3099" fmla="*/ 12091 h 3317948"/>
              <a:gd name="connsiteX3100" fmla="*/ 2377796 w 5731342"/>
              <a:gd name="connsiteY3100" fmla="*/ 0 h 331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</a:cxnLst>
            <a:rect l="l" t="t" r="r" b="b"/>
            <a:pathLst>
              <a:path w="5731342" h="3317948">
                <a:moveTo>
                  <a:pt x="5027333" y="2768256"/>
                </a:moveTo>
                <a:cubicBezTo>
                  <a:pt x="5027333" y="2770441"/>
                  <a:pt x="5027333" y="2772626"/>
                  <a:pt x="5027333" y="2774811"/>
                </a:cubicBezTo>
                <a:cubicBezTo>
                  <a:pt x="5020414" y="2774083"/>
                  <a:pt x="5013422" y="2773281"/>
                  <a:pt x="5006503" y="2772553"/>
                </a:cubicBezTo>
                <a:lnTo>
                  <a:pt x="5006139" y="2770295"/>
                </a:lnTo>
                <a:cubicBezTo>
                  <a:pt x="5013203" y="2769640"/>
                  <a:pt x="5020269" y="2768912"/>
                  <a:pt x="5027333" y="2768256"/>
                </a:cubicBezTo>
                <a:close/>
                <a:moveTo>
                  <a:pt x="4928644" y="2749757"/>
                </a:moveTo>
                <a:cubicBezTo>
                  <a:pt x="4917063" y="2747062"/>
                  <a:pt x="4908105" y="2747135"/>
                  <a:pt x="4911747" y="2765925"/>
                </a:cubicBezTo>
                <a:cubicBezTo>
                  <a:pt x="4918957" y="2759079"/>
                  <a:pt x="4923837" y="2754418"/>
                  <a:pt x="4928644" y="2749757"/>
                </a:cubicBezTo>
                <a:close/>
                <a:moveTo>
                  <a:pt x="4940953" y="2671023"/>
                </a:moveTo>
                <a:cubicBezTo>
                  <a:pt x="4930610" y="2673572"/>
                  <a:pt x="4922526" y="2675539"/>
                  <a:pt x="4913859" y="2677651"/>
                </a:cubicBezTo>
                <a:cubicBezTo>
                  <a:pt x="4915607" y="2680128"/>
                  <a:pt x="4916918" y="2682604"/>
                  <a:pt x="4917282" y="2682458"/>
                </a:cubicBezTo>
                <a:cubicBezTo>
                  <a:pt x="4924638" y="2679618"/>
                  <a:pt x="4936000" y="2686901"/>
                  <a:pt x="4940953" y="2671023"/>
                </a:cubicBezTo>
                <a:close/>
                <a:moveTo>
                  <a:pt x="4568417" y="2624301"/>
                </a:moveTo>
                <a:cubicBezTo>
                  <a:pt x="4562527" y="2625721"/>
                  <a:pt x="4556937" y="2629946"/>
                  <a:pt x="4551001" y="2632932"/>
                </a:cubicBezTo>
                <a:cubicBezTo>
                  <a:pt x="4563821" y="2645095"/>
                  <a:pt x="4574601" y="2638321"/>
                  <a:pt x="4587637" y="2632494"/>
                </a:cubicBezTo>
                <a:cubicBezTo>
                  <a:pt x="4580499" y="2624264"/>
                  <a:pt x="4574308" y="2622881"/>
                  <a:pt x="4568417" y="2624301"/>
                </a:cubicBezTo>
                <a:close/>
                <a:moveTo>
                  <a:pt x="4611309" y="2620550"/>
                </a:moveTo>
                <a:cubicBezTo>
                  <a:pt x="4605482" y="2626814"/>
                  <a:pt x="4601839" y="2629945"/>
                  <a:pt x="4599363" y="2633806"/>
                </a:cubicBezTo>
                <a:cubicBezTo>
                  <a:pt x="4598199" y="2635626"/>
                  <a:pt x="4599437" y="2638904"/>
                  <a:pt x="4599727" y="2642982"/>
                </a:cubicBezTo>
                <a:cubicBezTo>
                  <a:pt x="4612037" y="2642181"/>
                  <a:pt x="4615023" y="2636428"/>
                  <a:pt x="4611309" y="2620550"/>
                </a:cubicBezTo>
                <a:close/>
                <a:moveTo>
                  <a:pt x="4866371" y="2588867"/>
                </a:moveTo>
                <a:cubicBezTo>
                  <a:pt x="4844303" y="2588139"/>
                  <a:pt x="4844303" y="2588139"/>
                  <a:pt x="4847725" y="2607148"/>
                </a:cubicBezTo>
                <a:cubicBezTo>
                  <a:pt x="4855155" y="2599865"/>
                  <a:pt x="4860763" y="2594402"/>
                  <a:pt x="4866371" y="2588867"/>
                </a:cubicBezTo>
                <a:close/>
                <a:moveTo>
                  <a:pt x="4899292" y="2585444"/>
                </a:moveTo>
                <a:cubicBezTo>
                  <a:pt x="4896743" y="2584133"/>
                  <a:pt x="4892373" y="2586318"/>
                  <a:pt x="4888803" y="2586974"/>
                </a:cubicBezTo>
                <a:cubicBezTo>
                  <a:pt x="4889823" y="2591125"/>
                  <a:pt x="4889677" y="2596296"/>
                  <a:pt x="4892155" y="2599136"/>
                </a:cubicBezTo>
                <a:cubicBezTo>
                  <a:pt x="4894121" y="2601468"/>
                  <a:pt x="4899292" y="2601030"/>
                  <a:pt x="4905847" y="2602487"/>
                </a:cubicBezTo>
                <a:cubicBezTo>
                  <a:pt x="4901914" y="2591707"/>
                  <a:pt x="4901623" y="2586682"/>
                  <a:pt x="4899292" y="2585444"/>
                </a:cubicBezTo>
                <a:close/>
                <a:moveTo>
                  <a:pt x="5151063" y="2190825"/>
                </a:moveTo>
                <a:lnTo>
                  <a:pt x="5151223" y="2191997"/>
                </a:lnTo>
                <a:lnTo>
                  <a:pt x="5150109" y="2192554"/>
                </a:lnTo>
                <a:lnTo>
                  <a:pt x="5149945" y="2192599"/>
                </a:lnTo>
                <a:close/>
                <a:moveTo>
                  <a:pt x="5065862" y="2169492"/>
                </a:moveTo>
                <a:cubicBezTo>
                  <a:pt x="5064697" y="2175391"/>
                  <a:pt x="5061637" y="2181946"/>
                  <a:pt x="5063385" y="2183695"/>
                </a:cubicBezTo>
                <a:cubicBezTo>
                  <a:pt x="5072417" y="2192726"/>
                  <a:pt x="5081958" y="2190541"/>
                  <a:pt x="5093611" y="2179033"/>
                </a:cubicBezTo>
                <a:cubicBezTo>
                  <a:pt x="5083560" y="2175537"/>
                  <a:pt x="5075621" y="2172842"/>
                  <a:pt x="5065862" y="2169492"/>
                </a:cubicBezTo>
                <a:close/>
                <a:moveTo>
                  <a:pt x="5434181" y="2166870"/>
                </a:moveTo>
                <a:lnTo>
                  <a:pt x="5433737" y="2167562"/>
                </a:lnTo>
                <a:lnTo>
                  <a:pt x="5433089" y="2166943"/>
                </a:lnTo>
                <a:close/>
                <a:moveTo>
                  <a:pt x="5435122" y="2166195"/>
                </a:moveTo>
                <a:lnTo>
                  <a:pt x="5435127" y="2166506"/>
                </a:lnTo>
                <a:cubicBezTo>
                  <a:pt x="5435201" y="2166432"/>
                  <a:pt x="5434109" y="2166506"/>
                  <a:pt x="5434181" y="2166506"/>
                </a:cubicBezTo>
                <a:close/>
                <a:moveTo>
                  <a:pt x="5519414" y="2149972"/>
                </a:moveTo>
                <a:cubicBezTo>
                  <a:pt x="5523074" y="2149390"/>
                  <a:pt x="5527517" y="2151939"/>
                  <a:pt x="5532943" y="2156382"/>
                </a:cubicBezTo>
                <a:cubicBezTo>
                  <a:pt x="5523766" y="2158858"/>
                  <a:pt x="5517139" y="2160606"/>
                  <a:pt x="5510583" y="2162355"/>
                </a:cubicBezTo>
                <a:cubicBezTo>
                  <a:pt x="5512877" y="2154270"/>
                  <a:pt x="5515755" y="2150555"/>
                  <a:pt x="5519414" y="2149972"/>
                </a:cubicBezTo>
                <a:close/>
                <a:moveTo>
                  <a:pt x="5152841" y="2143851"/>
                </a:moveTo>
                <a:lnTo>
                  <a:pt x="5162949" y="2171968"/>
                </a:lnTo>
                <a:lnTo>
                  <a:pt x="5151063" y="2190825"/>
                </a:lnTo>
                <a:lnTo>
                  <a:pt x="5149676" y="2180644"/>
                </a:lnTo>
                <a:cubicBezTo>
                  <a:pt x="5148092" y="2177649"/>
                  <a:pt x="5144887" y="2175610"/>
                  <a:pt x="5138405" y="2175027"/>
                </a:cubicBezTo>
                <a:cubicBezTo>
                  <a:pt x="5129955" y="2174226"/>
                  <a:pt x="5123837" y="2170730"/>
                  <a:pt x="5122089" y="2182165"/>
                </a:cubicBezTo>
                <a:cubicBezTo>
                  <a:pt x="5121652" y="2168290"/>
                  <a:pt x="5122344" y="2160224"/>
                  <a:pt x="5126751" y="2154825"/>
                </a:cubicBezTo>
                <a:close/>
                <a:moveTo>
                  <a:pt x="5152227" y="2143234"/>
                </a:moveTo>
                <a:lnTo>
                  <a:pt x="5152825" y="2143854"/>
                </a:lnTo>
                <a:lnTo>
                  <a:pt x="5151805" y="2143636"/>
                </a:lnTo>
                <a:close/>
                <a:moveTo>
                  <a:pt x="5152607" y="2143199"/>
                </a:moveTo>
                <a:lnTo>
                  <a:pt x="5153699" y="2143490"/>
                </a:lnTo>
                <a:lnTo>
                  <a:pt x="5152841" y="2143851"/>
                </a:lnTo>
                <a:close/>
                <a:moveTo>
                  <a:pt x="5380038" y="2141788"/>
                </a:moveTo>
                <a:cubicBezTo>
                  <a:pt x="5385000" y="2141597"/>
                  <a:pt x="5389789" y="2148370"/>
                  <a:pt x="5399367" y="2161917"/>
                </a:cubicBezTo>
                <a:cubicBezTo>
                  <a:pt x="5385601" y="2162427"/>
                  <a:pt x="5373439" y="2162936"/>
                  <a:pt x="5359672" y="2163446"/>
                </a:cubicBezTo>
                <a:cubicBezTo>
                  <a:pt x="5369942" y="2149135"/>
                  <a:pt x="5375076" y="2141979"/>
                  <a:pt x="5380038" y="2141788"/>
                </a:cubicBezTo>
                <a:close/>
                <a:moveTo>
                  <a:pt x="5341318" y="2140231"/>
                </a:moveTo>
                <a:cubicBezTo>
                  <a:pt x="5345670" y="2138920"/>
                  <a:pt x="5351005" y="2139775"/>
                  <a:pt x="5358143" y="2141960"/>
                </a:cubicBezTo>
                <a:cubicBezTo>
                  <a:pt x="5347727" y="2154779"/>
                  <a:pt x="5339133" y="2165413"/>
                  <a:pt x="5330830" y="2175755"/>
                </a:cubicBezTo>
                <a:cubicBezTo>
                  <a:pt x="5315535" y="2165632"/>
                  <a:pt x="5326096" y="2160169"/>
                  <a:pt x="5330393" y="2151502"/>
                </a:cubicBezTo>
                <a:cubicBezTo>
                  <a:pt x="5333598" y="2145020"/>
                  <a:pt x="5336966" y="2141542"/>
                  <a:pt x="5341318" y="2140231"/>
                </a:cubicBezTo>
                <a:close/>
                <a:moveTo>
                  <a:pt x="5489535" y="2135406"/>
                </a:moveTo>
                <a:cubicBezTo>
                  <a:pt x="5494341" y="2155580"/>
                  <a:pt x="5494341" y="2155580"/>
                  <a:pt x="5476935" y="2164394"/>
                </a:cubicBezTo>
                <a:cubicBezTo>
                  <a:pt x="5481596" y="2153687"/>
                  <a:pt x="5484801" y="2146258"/>
                  <a:pt x="5489535" y="2135406"/>
                </a:cubicBezTo>
                <a:close/>
                <a:moveTo>
                  <a:pt x="5434617" y="2134168"/>
                </a:moveTo>
                <a:cubicBezTo>
                  <a:pt x="5445033" y="2142325"/>
                  <a:pt x="5452827" y="2145384"/>
                  <a:pt x="5454866" y="2150628"/>
                </a:cubicBezTo>
                <a:cubicBezTo>
                  <a:pt x="5458435" y="2159659"/>
                  <a:pt x="5448967" y="2161116"/>
                  <a:pt x="5442775" y="2163665"/>
                </a:cubicBezTo>
                <a:lnTo>
                  <a:pt x="5435122" y="2166195"/>
                </a:lnTo>
                <a:lnTo>
                  <a:pt x="5434927" y="2153204"/>
                </a:lnTo>
                <a:cubicBezTo>
                  <a:pt x="5434855" y="2148133"/>
                  <a:pt x="5434763" y="2142106"/>
                  <a:pt x="5434617" y="2134168"/>
                </a:cubicBezTo>
                <a:close/>
                <a:moveTo>
                  <a:pt x="5259089" y="2119164"/>
                </a:moveTo>
                <a:cubicBezTo>
                  <a:pt x="5261201" y="2118362"/>
                  <a:pt x="5264625" y="2120766"/>
                  <a:pt x="5266664" y="2121567"/>
                </a:cubicBezTo>
                <a:cubicBezTo>
                  <a:pt x="5262658" y="2130162"/>
                  <a:pt x="5259672" y="2137226"/>
                  <a:pt x="5256176" y="2144073"/>
                </a:cubicBezTo>
                <a:cubicBezTo>
                  <a:pt x="5252316" y="2151648"/>
                  <a:pt x="5248019" y="2159076"/>
                  <a:pt x="5243794" y="2166506"/>
                </a:cubicBezTo>
                <a:cubicBezTo>
                  <a:pt x="5241172" y="2171094"/>
                  <a:pt x="5238113" y="2175464"/>
                  <a:pt x="5235491" y="2180053"/>
                </a:cubicBezTo>
                <a:cubicBezTo>
                  <a:pt x="5233743" y="2183112"/>
                  <a:pt x="5232359" y="2186389"/>
                  <a:pt x="5230757" y="2189594"/>
                </a:cubicBezTo>
                <a:cubicBezTo>
                  <a:pt x="5227553" y="2186535"/>
                  <a:pt x="5222309" y="2183985"/>
                  <a:pt x="5221507" y="2180417"/>
                </a:cubicBezTo>
                <a:cubicBezTo>
                  <a:pt x="5218594" y="2166797"/>
                  <a:pt x="5244523" y="2124990"/>
                  <a:pt x="5259089" y="2119164"/>
                </a:cubicBezTo>
                <a:close/>
                <a:moveTo>
                  <a:pt x="5025585" y="2108530"/>
                </a:moveTo>
                <a:lnTo>
                  <a:pt x="5006518" y="2111110"/>
                </a:lnTo>
                <a:lnTo>
                  <a:pt x="5006284" y="2110788"/>
                </a:lnTo>
                <a:lnTo>
                  <a:pt x="5005113" y="2111038"/>
                </a:lnTo>
                <a:lnTo>
                  <a:pt x="4982796" y="2108721"/>
                </a:lnTo>
                <a:cubicBezTo>
                  <a:pt x="4975057" y="2108476"/>
                  <a:pt x="4967464" y="2109513"/>
                  <a:pt x="4960253" y="2113992"/>
                </a:cubicBezTo>
                <a:cubicBezTo>
                  <a:pt x="4960618" y="2116105"/>
                  <a:pt x="4960909" y="2118217"/>
                  <a:pt x="4961273" y="2120402"/>
                </a:cubicBezTo>
                <a:lnTo>
                  <a:pt x="5005113" y="2111038"/>
                </a:lnTo>
                <a:lnTo>
                  <a:pt x="5006211" y="2111152"/>
                </a:lnTo>
                <a:lnTo>
                  <a:pt x="5006518" y="2111110"/>
                </a:lnTo>
                <a:lnTo>
                  <a:pt x="5015015" y="2122806"/>
                </a:lnTo>
                <a:cubicBezTo>
                  <a:pt x="5018520" y="2125519"/>
                  <a:pt x="5023035" y="2126047"/>
                  <a:pt x="5029809" y="2121713"/>
                </a:cubicBezTo>
                <a:cubicBezTo>
                  <a:pt x="5029737" y="2127102"/>
                  <a:pt x="5029664" y="2132420"/>
                  <a:pt x="5029591" y="2137736"/>
                </a:cubicBezTo>
                <a:cubicBezTo>
                  <a:pt x="5017428" y="2139047"/>
                  <a:pt x="5003371" y="2126302"/>
                  <a:pt x="4998564" y="2147059"/>
                </a:cubicBezTo>
                <a:cubicBezTo>
                  <a:pt x="5004609" y="2151502"/>
                  <a:pt x="5010727" y="2156018"/>
                  <a:pt x="5016845" y="2160533"/>
                </a:cubicBezTo>
                <a:cubicBezTo>
                  <a:pt x="5018302" y="2163665"/>
                  <a:pt x="5019685" y="2166724"/>
                  <a:pt x="5021142" y="2169856"/>
                </a:cubicBezTo>
                <a:cubicBezTo>
                  <a:pt x="4994777" y="2156309"/>
                  <a:pt x="4989241" y="2168254"/>
                  <a:pt x="4987056" y="2184933"/>
                </a:cubicBezTo>
                <a:cubicBezTo>
                  <a:pt x="5005993" y="2190322"/>
                  <a:pt x="5018010" y="2189448"/>
                  <a:pt x="5022526" y="2180854"/>
                </a:cubicBezTo>
                <a:cubicBezTo>
                  <a:pt x="5032577" y="2161626"/>
                  <a:pt x="5041609" y="2141888"/>
                  <a:pt x="5051149" y="2122296"/>
                </a:cubicBezTo>
                <a:cubicBezTo>
                  <a:pt x="5042701" y="2120256"/>
                  <a:pt x="5036947" y="2118800"/>
                  <a:pt x="5031121" y="2117416"/>
                </a:cubicBezTo>
                <a:cubicBezTo>
                  <a:pt x="5029299" y="2114284"/>
                  <a:pt x="5027552" y="2108603"/>
                  <a:pt x="5025585" y="2108530"/>
                </a:cubicBezTo>
                <a:close/>
                <a:moveTo>
                  <a:pt x="5160909" y="2096804"/>
                </a:moveTo>
                <a:cubicBezTo>
                  <a:pt x="5154573" y="2099208"/>
                  <a:pt x="5149475" y="2101247"/>
                  <a:pt x="5144377" y="2103068"/>
                </a:cubicBezTo>
                <a:cubicBezTo>
                  <a:pt x="5139423" y="2104816"/>
                  <a:pt x="5131193" y="2109186"/>
                  <a:pt x="5129809" y="2107583"/>
                </a:cubicBezTo>
                <a:cubicBezTo>
                  <a:pt x="5118375" y="2094546"/>
                  <a:pt x="5103881" y="2106636"/>
                  <a:pt x="5090843" y="2102048"/>
                </a:cubicBezTo>
                <a:cubicBezTo>
                  <a:pt x="5080720" y="2098479"/>
                  <a:pt x="5070887" y="2107583"/>
                  <a:pt x="5070960" y="2121276"/>
                </a:cubicBezTo>
                <a:cubicBezTo>
                  <a:pt x="5093174" y="2120694"/>
                  <a:pt x="5114879" y="2119819"/>
                  <a:pt x="5136511" y="2119601"/>
                </a:cubicBezTo>
                <a:cubicBezTo>
                  <a:pt x="5155375" y="2119382"/>
                  <a:pt x="5155375" y="2119601"/>
                  <a:pt x="5160909" y="2096804"/>
                </a:cubicBezTo>
                <a:close/>
                <a:moveTo>
                  <a:pt x="5523257" y="2095347"/>
                </a:moveTo>
                <a:cubicBezTo>
                  <a:pt x="5516993" y="2106928"/>
                  <a:pt x="5511967" y="2116323"/>
                  <a:pt x="5506942" y="2125646"/>
                </a:cubicBezTo>
                <a:cubicBezTo>
                  <a:pt x="5504539" y="2124335"/>
                  <a:pt x="5502208" y="2123097"/>
                  <a:pt x="5499804" y="2121786"/>
                </a:cubicBezTo>
                <a:cubicBezTo>
                  <a:pt x="5501916" y="2110642"/>
                  <a:pt x="5495580" y="2094400"/>
                  <a:pt x="5523257" y="2095347"/>
                </a:cubicBezTo>
                <a:close/>
                <a:moveTo>
                  <a:pt x="5191036" y="2077212"/>
                </a:moveTo>
                <a:cubicBezTo>
                  <a:pt x="5195251" y="2077084"/>
                  <a:pt x="5199148" y="2079542"/>
                  <a:pt x="5201915" y="2088355"/>
                </a:cubicBezTo>
                <a:cubicBezTo>
                  <a:pt x="5198201" y="2098115"/>
                  <a:pt x="5190262" y="2098479"/>
                  <a:pt x="5181667" y="2097532"/>
                </a:cubicBezTo>
                <a:cubicBezTo>
                  <a:pt x="5180648" y="2092871"/>
                  <a:pt x="5179701" y="2088210"/>
                  <a:pt x="5178243" y="2081582"/>
                </a:cubicBezTo>
                <a:cubicBezTo>
                  <a:pt x="5182286" y="2080052"/>
                  <a:pt x="5186820" y="2077339"/>
                  <a:pt x="5191036" y="2077212"/>
                </a:cubicBezTo>
                <a:close/>
                <a:moveTo>
                  <a:pt x="5291719" y="2072914"/>
                </a:moveTo>
                <a:cubicBezTo>
                  <a:pt x="5294851" y="2076119"/>
                  <a:pt x="5297982" y="2079324"/>
                  <a:pt x="5299949" y="2081363"/>
                </a:cubicBezTo>
                <a:cubicBezTo>
                  <a:pt x="5291427" y="2091924"/>
                  <a:pt x="5284144" y="2100882"/>
                  <a:pt x="5275623" y="2111371"/>
                </a:cubicBezTo>
                <a:cubicBezTo>
                  <a:pt x="5275186" y="2111079"/>
                  <a:pt x="5271398" y="2108676"/>
                  <a:pt x="5266300" y="2105471"/>
                </a:cubicBezTo>
                <a:lnTo>
                  <a:pt x="5289229" y="2073225"/>
                </a:lnTo>
                <a:lnTo>
                  <a:pt x="5289243" y="2073279"/>
                </a:lnTo>
                <a:close/>
                <a:moveTo>
                  <a:pt x="5294004" y="2054397"/>
                </a:moveTo>
                <a:cubicBezTo>
                  <a:pt x="5296799" y="2054542"/>
                  <a:pt x="5299694" y="2056709"/>
                  <a:pt x="5302862" y="2061261"/>
                </a:cubicBezTo>
                <a:cubicBezTo>
                  <a:pt x="5299293" y="2064976"/>
                  <a:pt x="5295506" y="2068982"/>
                  <a:pt x="5291719" y="2072914"/>
                </a:cubicBezTo>
                <a:lnTo>
                  <a:pt x="5289243" y="2073206"/>
                </a:lnTo>
                <a:lnTo>
                  <a:pt x="5289229" y="2073225"/>
                </a:lnTo>
                <a:lnTo>
                  <a:pt x="5285746" y="2059659"/>
                </a:lnTo>
                <a:cubicBezTo>
                  <a:pt x="5288513" y="2056127"/>
                  <a:pt x="5291208" y="2054251"/>
                  <a:pt x="5294004" y="2054397"/>
                </a:cubicBezTo>
                <a:close/>
                <a:moveTo>
                  <a:pt x="5579411" y="2007947"/>
                </a:moveTo>
                <a:cubicBezTo>
                  <a:pt x="5572492" y="2017852"/>
                  <a:pt x="5573220" y="2029069"/>
                  <a:pt x="5557415" y="2024262"/>
                </a:cubicBezTo>
                <a:cubicBezTo>
                  <a:pt x="5564771" y="2018800"/>
                  <a:pt x="5570089" y="2014866"/>
                  <a:pt x="5579411" y="2007947"/>
                </a:cubicBezTo>
                <a:close/>
                <a:moveTo>
                  <a:pt x="5407669" y="1985369"/>
                </a:moveTo>
                <a:cubicBezTo>
                  <a:pt x="5401041" y="1995929"/>
                  <a:pt x="5407015" y="2009477"/>
                  <a:pt x="5391647" y="2012317"/>
                </a:cubicBezTo>
                <a:cubicBezTo>
                  <a:pt x="5389389" y="1996585"/>
                  <a:pt x="5389389" y="1996585"/>
                  <a:pt x="5407669" y="1985369"/>
                </a:cubicBezTo>
                <a:close/>
                <a:moveTo>
                  <a:pt x="5024274" y="1942688"/>
                </a:moveTo>
                <a:cubicBezTo>
                  <a:pt x="5021288" y="1947423"/>
                  <a:pt x="5018302" y="1952157"/>
                  <a:pt x="5012621" y="1961115"/>
                </a:cubicBezTo>
                <a:cubicBezTo>
                  <a:pt x="5020705" y="1957692"/>
                  <a:pt x="5024784" y="1957037"/>
                  <a:pt x="5027114" y="1954706"/>
                </a:cubicBezTo>
                <a:cubicBezTo>
                  <a:pt x="5029081" y="1952739"/>
                  <a:pt x="5028935" y="1948733"/>
                  <a:pt x="5029737" y="1945675"/>
                </a:cubicBezTo>
                <a:cubicBezTo>
                  <a:pt x="5027916" y="1944655"/>
                  <a:pt x="5026095" y="1943708"/>
                  <a:pt x="5024274" y="1942688"/>
                </a:cubicBezTo>
                <a:close/>
                <a:moveTo>
                  <a:pt x="5141973" y="1939702"/>
                </a:moveTo>
                <a:lnTo>
                  <a:pt x="5141779" y="1940069"/>
                </a:lnTo>
                <a:lnTo>
                  <a:pt x="5125731" y="1953395"/>
                </a:lnTo>
                <a:cubicBezTo>
                  <a:pt x="5127843" y="1955070"/>
                  <a:pt x="5129955" y="1956745"/>
                  <a:pt x="5132067" y="1958421"/>
                </a:cubicBezTo>
                <a:lnTo>
                  <a:pt x="5141779" y="1940069"/>
                </a:lnTo>
                <a:lnTo>
                  <a:pt x="5142042" y="1939851"/>
                </a:lnTo>
                <a:lnTo>
                  <a:pt x="5147335" y="1951356"/>
                </a:lnTo>
                <a:cubicBezTo>
                  <a:pt x="5149638" y="1954615"/>
                  <a:pt x="5153007" y="1956490"/>
                  <a:pt x="5159089" y="1954706"/>
                </a:cubicBezTo>
                <a:cubicBezTo>
                  <a:pt x="5163895" y="1953249"/>
                  <a:pt x="5167465" y="1947714"/>
                  <a:pt x="5174457" y="1941523"/>
                </a:cubicBezTo>
                <a:cubicBezTo>
                  <a:pt x="5160109" y="1940795"/>
                  <a:pt x="5151077" y="1940285"/>
                  <a:pt x="5142045" y="1939848"/>
                </a:cubicBezTo>
                <a:lnTo>
                  <a:pt x="5142042" y="1939851"/>
                </a:lnTo>
                <a:close/>
                <a:moveTo>
                  <a:pt x="5128499" y="1907801"/>
                </a:moveTo>
                <a:lnTo>
                  <a:pt x="5130393" y="1907947"/>
                </a:lnTo>
                <a:lnTo>
                  <a:pt x="5130178" y="1908126"/>
                </a:lnTo>
                <a:close/>
                <a:moveTo>
                  <a:pt x="5131252" y="1907468"/>
                </a:moveTo>
                <a:lnTo>
                  <a:pt x="5131193" y="1907801"/>
                </a:lnTo>
                <a:lnTo>
                  <a:pt x="5129299" y="1907655"/>
                </a:lnTo>
                <a:close/>
                <a:moveTo>
                  <a:pt x="4659470" y="1903276"/>
                </a:moveTo>
                <a:cubicBezTo>
                  <a:pt x="4654590" y="1902630"/>
                  <a:pt x="4649874" y="1904269"/>
                  <a:pt x="4645613" y="1914866"/>
                </a:cubicBezTo>
                <a:cubicBezTo>
                  <a:pt x="4658067" y="1915085"/>
                  <a:pt x="4667973" y="1920911"/>
                  <a:pt x="4674309" y="1905397"/>
                </a:cubicBezTo>
                <a:cubicBezTo>
                  <a:pt x="4669393" y="1906854"/>
                  <a:pt x="4664349" y="1903922"/>
                  <a:pt x="4659470" y="1903276"/>
                </a:cubicBezTo>
                <a:close/>
                <a:moveTo>
                  <a:pt x="5161947" y="1892137"/>
                </a:moveTo>
                <a:lnTo>
                  <a:pt x="5162075" y="1892215"/>
                </a:lnTo>
                <a:lnTo>
                  <a:pt x="5161474" y="1892335"/>
                </a:lnTo>
                <a:lnTo>
                  <a:pt x="5161347" y="1892287"/>
                </a:lnTo>
                <a:close/>
                <a:moveTo>
                  <a:pt x="5160831" y="1892050"/>
                </a:moveTo>
                <a:lnTo>
                  <a:pt x="5160619" y="1892506"/>
                </a:lnTo>
                <a:lnTo>
                  <a:pt x="5161474" y="1892335"/>
                </a:lnTo>
                <a:lnTo>
                  <a:pt x="5179919" y="1899279"/>
                </a:lnTo>
                <a:cubicBezTo>
                  <a:pt x="5179555" y="1900518"/>
                  <a:pt x="5179119" y="1901683"/>
                  <a:pt x="5178753" y="1902921"/>
                </a:cubicBezTo>
                <a:lnTo>
                  <a:pt x="5131252" y="1907468"/>
                </a:lnTo>
                <a:lnTo>
                  <a:pt x="5133515" y="1894637"/>
                </a:lnTo>
                <a:cubicBezTo>
                  <a:pt x="5136456" y="1892561"/>
                  <a:pt x="5141244" y="1892397"/>
                  <a:pt x="5146925" y="1892943"/>
                </a:cubicBezTo>
                <a:close/>
                <a:moveTo>
                  <a:pt x="5162803" y="1891923"/>
                </a:moveTo>
                <a:lnTo>
                  <a:pt x="5161947" y="1892137"/>
                </a:lnTo>
                <a:lnTo>
                  <a:pt x="5161708" y="1891993"/>
                </a:lnTo>
                <a:close/>
                <a:moveTo>
                  <a:pt x="5161043" y="1891592"/>
                </a:moveTo>
                <a:lnTo>
                  <a:pt x="5161708" y="1891993"/>
                </a:lnTo>
                <a:lnTo>
                  <a:pt x="5160831" y="1892050"/>
                </a:lnTo>
                <a:close/>
                <a:moveTo>
                  <a:pt x="5000676" y="1890467"/>
                </a:moveTo>
                <a:cubicBezTo>
                  <a:pt x="4983924" y="1897531"/>
                  <a:pt x="4971324" y="1905033"/>
                  <a:pt x="4973364" y="1924480"/>
                </a:cubicBezTo>
                <a:cubicBezTo>
                  <a:pt x="4983997" y="1927757"/>
                  <a:pt x="4993757" y="1930817"/>
                  <a:pt x="5003662" y="1933948"/>
                </a:cubicBezTo>
                <a:cubicBezTo>
                  <a:pt x="5020487" y="1919673"/>
                  <a:pt x="5020487" y="1919673"/>
                  <a:pt x="5015388" y="1905689"/>
                </a:cubicBezTo>
                <a:cubicBezTo>
                  <a:pt x="5009853" y="1909767"/>
                  <a:pt x="5004463" y="1913773"/>
                  <a:pt x="4999073" y="1917707"/>
                </a:cubicBezTo>
                <a:cubicBezTo>
                  <a:pt x="4997253" y="1916905"/>
                  <a:pt x="4995432" y="1916104"/>
                  <a:pt x="4993611" y="1915376"/>
                </a:cubicBezTo>
                <a:cubicBezTo>
                  <a:pt x="4995796" y="1907801"/>
                  <a:pt x="4997909" y="1900154"/>
                  <a:pt x="5000676" y="1890467"/>
                </a:cubicBezTo>
                <a:close/>
                <a:moveTo>
                  <a:pt x="4746196" y="1887408"/>
                </a:moveTo>
                <a:cubicBezTo>
                  <a:pt x="4745686" y="1889739"/>
                  <a:pt x="4745249" y="1892069"/>
                  <a:pt x="4744739" y="1894400"/>
                </a:cubicBezTo>
                <a:cubicBezTo>
                  <a:pt x="4751658" y="1896221"/>
                  <a:pt x="4758577" y="1898041"/>
                  <a:pt x="4765497" y="1899935"/>
                </a:cubicBezTo>
                <a:cubicBezTo>
                  <a:pt x="4765861" y="1896657"/>
                  <a:pt x="4766225" y="1893380"/>
                  <a:pt x="4766589" y="1890103"/>
                </a:cubicBezTo>
                <a:cubicBezTo>
                  <a:pt x="4759815" y="1889229"/>
                  <a:pt x="4752969" y="1888282"/>
                  <a:pt x="4746196" y="1887408"/>
                </a:cubicBezTo>
                <a:close/>
                <a:moveTo>
                  <a:pt x="5058214" y="1880634"/>
                </a:moveTo>
                <a:cubicBezTo>
                  <a:pt x="5049183" y="1890175"/>
                  <a:pt x="5041317" y="1898405"/>
                  <a:pt x="5031047" y="1909258"/>
                </a:cubicBezTo>
                <a:cubicBezTo>
                  <a:pt x="5039351" y="1915011"/>
                  <a:pt x="5045978" y="1919600"/>
                  <a:pt x="5052606" y="1924261"/>
                </a:cubicBezTo>
                <a:cubicBezTo>
                  <a:pt x="5051805" y="1908093"/>
                  <a:pt x="5074821" y="1897823"/>
                  <a:pt x="5058214" y="1880634"/>
                </a:cubicBezTo>
                <a:close/>
                <a:moveTo>
                  <a:pt x="4836873" y="1874371"/>
                </a:moveTo>
                <a:cubicBezTo>
                  <a:pt x="4829081" y="1877357"/>
                  <a:pt x="4817135" y="1885223"/>
                  <a:pt x="4814149" y="1882601"/>
                </a:cubicBezTo>
                <a:cubicBezTo>
                  <a:pt x="4798781" y="1869272"/>
                  <a:pt x="4794047" y="1883402"/>
                  <a:pt x="4784870" y="1889593"/>
                </a:cubicBezTo>
                <a:cubicBezTo>
                  <a:pt x="4792663" y="1908165"/>
                  <a:pt x="4806866" y="1905471"/>
                  <a:pt x="4820194" y="1904815"/>
                </a:cubicBezTo>
                <a:cubicBezTo>
                  <a:pt x="4827041" y="1895783"/>
                  <a:pt x="4833741" y="1886971"/>
                  <a:pt x="4840443" y="1878231"/>
                </a:cubicBezTo>
                <a:cubicBezTo>
                  <a:pt x="4839277" y="1876920"/>
                  <a:pt x="4838039" y="1875681"/>
                  <a:pt x="4836873" y="1874371"/>
                </a:cubicBezTo>
                <a:close/>
                <a:moveTo>
                  <a:pt x="5119768" y="1873897"/>
                </a:moveTo>
                <a:lnTo>
                  <a:pt x="5142044" y="1878926"/>
                </a:lnTo>
                <a:lnTo>
                  <a:pt x="5140443" y="1879177"/>
                </a:lnTo>
                <a:lnTo>
                  <a:pt x="5140808" y="1879397"/>
                </a:lnTo>
                <a:lnTo>
                  <a:pt x="5123646" y="1884831"/>
                </a:lnTo>
                <a:cubicBezTo>
                  <a:pt x="5119886" y="1888883"/>
                  <a:pt x="5118739" y="1895055"/>
                  <a:pt x="5120779" y="1903431"/>
                </a:cubicBezTo>
                <a:cubicBezTo>
                  <a:pt x="5107195" y="1906782"/>
                  <a:pt x="5102315" y="1903522"/>
                  <a:pt x="5100376" y="1898123"/>
                </a:cubicBezTo>
                <a:lnTo>
                  <a:pt x="5097708" y="1880576"/>
                </a:lnTo>
                <a:lnTo>
                  <a:pt x="5097763" y="1880489"/>
                </a:lnTo>
                <a:lnTo>
                  <a:pt x="5097875" y="1879908"/>
                </a:lnTo>
                <a:close/>
                <a:moveTo>
                  <a:pt x="4869357" y="1872477"/>
                </a:moveTo>
                <a:cubicBezTo>
                  <a:pt x="4863239" y="1890539"/>
                  <a:pt x="4839495" y="1890977"/>
                  <a:pt x="4845249" y="1915157"/>
                </a:cubicBezTo>
                <a:cubicBezTo>
                  <a:pt x="4863457" y="1901829"/>
                  <a:pt x="4897107" y="1923606"/>
                  <a:pt x="4903297" y="1882892"/>
                </a:cubicBezTo>
                <a:cubicBezTo>
                  <a:pt x="4894267" y="1885514"/>
                  <a:pt x="4888003" y="1887262"/>
                  <a:pt x="4881739" y="1889083"/>
                </a:cubicBezTo>
                <a:cubicBezTo>
                  <a:pt x="4878971" y="1885223"/>
                  <a:pt x="4876131" y="1881435"/>
                  <a:pt x="4869357" y="1872477"/>
                </a:cubicBezTo>
                <a:close/>
                <a:moveTo>
                  <a:pt x="5197545" y="1872040"/>
                </a:moveTo>
                <a:cubicBezTo>
                  <a:pt x="5198419" y="1875755"/>
                  <a:pt x="5199293" y="1879469"/>
                  <a:pt x="5200094" y="1883183"/>
                </a:cubicBezTo>
                <a:cubicBezTo>
                  <a:pt x="5195579" y="1882528"/>
                  <a:pt x="5190990" y="1881945"/>
                  <a:pt x="5186475" y="1880999"/>
                </a:cubicBezTo>
                <a:cubicBezTo>
                  <a:pt x="5186183" y="1880925"/>
                  <a:pt x="5185965" y="1876555"/>
                  <a:pt x="5186766" y="1876119"/>
                </a:cubicBezTo>
                <a:cubicBezTo>
                  <a:pt x="5190116" y="1874371"/>
                  <a:pt x="5193903" y="1873351"/>
                  <a:pt x="5197545" y="1872040"/>
                </a:cubicBezTo>
                <a:close/>
                <a:moveTo>
                  <a:pt x="5085599" y="1858056"/>
                </a:moveTo>
                <a:cubicBezTo>
                  <a:pt x="5080501" y="1858201"/>
                  <a:pt x="5075403" y="1858347"/>
                  <a:pt x="5066955" y="1858566"/>
                </a:cubicBezTo>
                <a:cubicBezTo>
                  <a:pt x="5069649" y="1864538"/>
                  <a:pt x="5070596" y="1869709"/>
                  <a:pt x="5072490" y="1870073"/>
                </a:cubicBezTo>
                <a:cubicBezTo>
                  <a:pt x="5076495" y="1870875"/>
                  <a:pt x="5081521" y="1870146"/>
                  <a:pt x="5085017" y="1868034"/>
                </a:cubicBezTo>
                <a:cubicBezTo>
                  <a:pt x="5086619" y="1867087"/>
                  <a:pt x="5085527" y="1861552"/>
                  <a:pt x="5085599" y="1858056"/>
                </a:cubicBezTo>
                <a:close/>
                <a:moveTo>
                  <a:pt x="4977369" y="1856162"/>
                </a:moveTo>
                <a:cubicBezTo>
                  <a:pt x="4972417" y="1862790"/>
                  <a:pt x="4968047" y="1870001"/>
                  <a:pt x="4962366" y="1875973"/>
                </a:cubicBezTo>
                <a:cubicBezTo>
                  <a:pt x="4956466" y="1882164"/>
                  <a:pt x="4950057" y="1890394"/>
                  <a:pt x="4942628" y="1892142"/>
                </a:cubicBezTo>
                <a:cubicBezTo>
                  <a:pt x="4919248" y="1897459"/>
                  <a:pt x="4919030" y="1896439"/>
                  <a:pt x="4916262" y="1917925"/>
                </a:cubicBezTo>
                <a:cubicBezTo>
                  <a:pt x="4922089" y="1912389"/>
                  <a:pt x="4928498" y="1906199"/>
                  <a:pt x="4934981" y="1900081"/>
                </a:cubicBezTo>
                <a:cubicBezTo>
                  <a:pt x="4936291" y="1901246"/>
                  <a:pt x="4937602" y="1902339"/>
                  <a:pt x="4938841" y="1903504"/>
                </a:cubicBezTo>
                <a:cubicBezTo>
                  <a:pt x="4936437" y="1909477"/>
                  <a:pt x="4934107" y="1915521"/>
                  <a:pt x="4931047" y="1923169"/>
                </a:cubicBezTo>
                <a:cubicBezTo>
                  <a:pt x="4939132" y="1923606"/>
                  <a:pt x="4945759" y="1923970"/>
                  <a:pt x="4949620" y="1924189"/>
                </a:cubicBezTo>
                <a:cubicBezTo>
                  <a:pt x="4961929" y="1901319"/>
                  <a:pt x="4972854" y="1880780"/>
                  <a:pt x="4983779" y="1860240"/>
                </a:cubicBezTo>
                <a:cubicBezTo>
                  <a:pt x="4981667" y="1858857"/>
                  <a:pt x="4979481" y="1857473"/>
                  <a:pt x="4977369" y="1856162"/>
                </a:cubicBezTo>
                <a:close/>
                <a:moveTo>
                  <a:pt x="5034252" y="1854705"/>
                </a:moveTo>
                <a:lnTo>
                  <a:pt x="5033955" y="1855095"/>
                </a:lnTo>
                <a:lnTo>
                  <a:pt x="5033815" y="1854996"/>
                </a:lnTo>
                <a:cubicBezTo>
                  <a:pt x="5022599" y="1859221"/>
                  <a:pt x="5011383" y="1863445"/>
                  <a:pt x="4999729" y="1867743"/>
                </a:cubicBezTo>
                <a:cubicBezTo>
                  <a:pt x="5003371" y="1879251"/>
                  <a:pt x="5009999" y="1883038"/>
                  <a:pt x="5017428" y="1876774"/>
                </a:cubicBezTo>
                <a:lnTo>
                  <a:pt x="5033955" y="1855095"/>
                </a:lnTo>
                <a:lnTo>
                  <a:pt x="5034262" y="1855312"/>
                </a:lnTo>
                <a:lnTo>
                  <a:pt x="5034689" y="1882018"/>
                </a:lnTo>
                <a:cubicBezTo>
                  <a:pt x="5044376" y="1874188"/>
                  <a:pt x="5049074" y="1869436"/>
                  <a:pt x="5048892" y="1865640"/>
                </a:cubicBezTo>
                <a:lnTo>
                  <a:pt x="5034262" y="1855312"/>
                </a:lnTo>
                <a:close/>
                <a:moveTo>
                  <a:pt x="4580135" y="1816468"/>
                </a:moveTo>
                <a:cubicBezTo>
                  <a:pt x="4577513" y="1819600"/>
                  <a:pt x="4574891" y="1822804"/>
                  <a:pt x="4572269" y="1825936"/>
                </a:cubicBezTo>
                <a:cubicBezTo>
                  <a:pt x="4573653" y="1827102"/>
                  <a:pt x="4575985" y="1829432"/>
                  <a:pt x="4576275" y="1829214"/>
                </a:cubicBezTo>
                <a:cubicBezTo>
                  <a:pt x="4579553" y="1826592"/>
                  <a:pt x="4582539" y="1823532"/>
                  <a:pt x="4585597" y="1820692"/>
                </a:cubicBezTo>
                <a:cubicBezTo>
                  <a:pt x="4583777" y="1819308"/>
                  <a:pt x="4581957" y="1817852"/>
                  <a:pt x="4580135" y="1816468"/>
                </a:cubicBezTo>
                <a:close/>
                <a:moveTo>
                  <a:pt x="5267829" y="1813846"/>
                </a:moveTo>
                <a:cubicBezTo>
                  <a:pt x="5266883" y="1829432"/>
                  <a:pt x="5266081" y="1843562"/>
                  <a:pt x="5264916" y="1862862"/>
                </a:cubicBezTo>
                <a:cubicBezTo>
                  <a:pt x="5253700" y="1852957"/>
                  <a:pt x="5239715" y="1869345"/>
                  <a:pt x="5231413" y="1849899"/>
                </a:cubicBezTo>
                <a:cubicBezTo>
                  <a:pt x="5239279" y="1845382"/>
                  <a:pt x="5246707" y="1841158"/>
                  <a:pt x="5254355" y="1836716"/>
                </a:cubicBezTo>
                <a:cubicBezTo>
                  <a:pt x="5245397" y="1823606"/>
                  <a:pt x="5252170" y="1818288"/>
                  <a:pt x="5267829" y="1813846"/>
                </a:cubicBezTo>
                <a:close/>
                <a:moveTo>
                  <a:pt x="4733523" y="1812462"/>
                </a:moveTo>
                <a:cubicBezTo>
                  <a:pt x="4729444" y="1820036"/>
                  <a:pt x="4726312" y="1825936"/>
                  <a:pt x="4721869" y="1834166"/>
                </a:cubicBezTo>
                <a:cubicBezTo>
                  <a:pt x="4740297" y="1828850"/>
                  <a:pt x="4740297" y="1828850"/>
                  <a:pt x="4733523" y="1812462"/>
                </a:cubicBezTo>
                <a:close/>
                <a:moveTo>
                  <a:pt x="4546322" y="1805024"/>
                </a:moveTo>
                <a:cubicBezTo>
                  <a:pt x="4542844" y="1805124"/>
                  <a:pt x="4540004" y="1807036"/>
                  <a:pt x="4539057" y="1814356"/>
                </a:cubicBezTo>
                <a:cubicBezTo>
                  <a:pt x="4538693" y="1816905"/>
                  <a:pt x="4539203" y="1819527"/>
                  <a:pt x="4539421" y="1823460"/>
                </a:cubicBezTo>
                <a:cubicBezTo>
                  <a:pt x="4546705" y="1819454"/>
                  <a:pt x="4553115" y="1816031"/>
                  <a:pt x="4559523" y="1812608"/>
                </a:cubicBezTo>
                <a:cubicBezTo>
                  <a:pt x="4558795" y="1810568"/>
                  <a:pt x="4558067" y="1808529"/>
                  <a:pt x="4557411" y="1806562"/>
                </a:cubicBezTo>
                <a:cubicBezTo>
                  <a:pt x="4553915" y="1806635"/>
                  <a:pt x="4549800" y="1804924"/>
                  <a:pt x="4546322" y="1805024"/>
                </a:cubicBezTo>
                <a:close/>
                <a:moveTo>
                  <a:pt x="5347145" y="1804450"/>
                </a:moveTo>
                <a:cubicBezTo>
                  <a:pt x="5352971" y="1804669"/>
                  <a:pt x="5358798" y="1804887"/>
                  <a:pt x="5364625" y="1805106"/>
                </a:cubicBezTo>
                <a:cubicBezTo>
                  <a:pt x="5364625" y="1807436"/>
                  <a:pt x="5364552" y="1809694"/>
                  <a:pt x="5364479" y="1811952"/>
                </a:cubicBezTo>
                <a:cubicBezTo>
                  <a:pt x="5358653" y="1812244"/>
                  <a:pt x="5352826" y="1812462"/>
                  <a:pt x="5346999" y="1812753"/>
                </a:cubicBezTo>
                <a:cubicBezTo>
                  <a:pt x="5347072" y="1809986"/>
                  <a:pt x="5347072" y="1807218"/>
                  <a:pt x="5347145" y="1804450"/>
                </a:cubicBezTo>
                <a:close/>
                <a:moveTo>
                  <a:pt x="5333525" y="1800590"/>
                </a:moveTo>
                <a:cubicBezTo>
                  <a:pt x="5325149" y="1808893"/>
                  <a:pt x="5318084" y="1815885"/>
                  <a:pt x="5309126" y="1824844"/>
                </a:cubicBezTo>
                <a:cubicBezTo>
                  <a:pt x="5308689" y="1806344"/>
                  <a:pt x="5311019" y="1794690"/>
                  <a:pt x="5333525" y="1800590"/>
                </a:cubicBezTo>
                <a:close/>
                <a:moveTo>
                  <a:pt x="4953553" y="1800444"/>
                </a:moveTo>
                <a:cubicBezTo>
                  <a:pt x="4934471" y="1802630"/>
                  <a:pt x="4937893" y="1817342"/>
                  <a:pt x="4936947" y="1828922"/>
                </a:cubicBezTo>
                <a:cubicBezTo>
                  <a:pt x="4946343" y="1821784"/>
                  <a:pt x="4959088" y="1816540"/>
                  <a:pt x="4953553" y="1800444"/>
                </a:cubicBezTo>
                <a:close/>
                <a:moveTo>
                  <a:pt x="5137675" y="1800226"/>
                </a:moveTo>
                <a:cubicBezTo>
                  <a:pt x="5137821" y="1800153"/>
                  <a:pt x="5137457" y="1800444"/>
                  <a:pt x="5137457" y="1800444"/>
                </a:cubicBezTo>
                <a:cubicBezTo>
                  <a:pt x="5135491" y="1806926"/>
                  <a:pt x="5134763" y="1814137"/>
                  <a:pt x="5131121" y="1819454"/>
                </a:cubicBezTo>
                <a:cubicBezTo>
                  <a:pt x="5129227" y="1822149"/>
                  <a:pt x="5122307" y="1821493"/>
                  <a:pt x="5116117" y="1818434"/>
                </a:cubicBezTo>
                <a:cubicBezTo>
                  <a:pt x="5123255" y="1812389"/>
                  <a:pt x="5130393" y="1806344"/>
                  <a:pt x="5137675" y="1800226"/>
                </a:cubicBezTo>
                <a:close/>
                <a:moveTo>
                  <a:pt x="4825875" y="1798114"/>
                </a:moveTo>
                <a:cubicBezTo>
                  <a:pt x="4817135" y="1804814"/>
                  <a:pt x="4811818" y="1808893"/>
                  <a:pt x="4804608" y="1814428"/>
                </a:cubicBezTo>
                <a:cubicBezTo>
                  <a:pt x="4816407" y="1824188"/>
                  <a:pt x="4822307" y="1820255"/>
                  <a:pt x="4826095" y="1812025"/>
                </a:cubicBezTo>
                <a:cubicBezTo>
                  <a:pt x="4827477" y="1808966"/>
                  <a:pt x="4826095" y="1804669"/>
                  <a:pt x="4825875" y="1798114"/>
                </a:cubicBezTo>
                <a:close/>
                <a:moveTo>
                  <a:pt x="4883997" y="1797240"/>
                </a:moveTo>
                <a:cubicBezTo>
                  <a:pt x="4838039" y="1805688"/>
                  <a:pt x="4838039" y="1805688"/>
                  <a:pt x="4831921" y="1827247"/>
                </a:cubicBezTo>
                <a:cubicBezTo>
                  <a:pt x="4845833" y="1815812"/>
                  <a:pt x="4856975" y="1813482"/>
                  <a:pt x="4862073" y="1831981"/>
                </a:cubicBezTo>
                <a:cubicBezTo>
                  <a:pt x="4870741" y="1818288"/>
                  <a:pt x="4877297" y="1807874"/>
                  <a:pt x="4883997" y="1797240"/>
                </a:cubicBezTo>
                <a:close/>
                <a:moveTo>
                  <a:pt x="4787856" y="1796220"/>
                </a:moveTo>
                <a:cubicBezTo>
                  <a:pt x="4783268" y="1802630"/>
                  <a:pt x="4779189" y="1808383"/>
                  <a:pt x="4774091" y="1815521"/>
                </a:cubicBezTo>
                <a:cubicBezTo>
                  <a:pt x="4797179" y="1813263"/>
                  <a:pt x="4797179" y="1813263"/>
                  <a:pt x="4787856" y="1796220"/>
                </a:cubicBezTo>
                <a:close/>
                <a:moveTo>
                  <a:pt x="4718811" y="1796147"/>
                </a:moveTo>
                <a:cubicBezTo>
                  <a:pt x="4707594" y="1809257"/>
                  <a:pt x="4697980" y="1820474"/>
                  <a:pt x="4686618" y="1833803"/>
                </a:cubicBezTo>
                <a:cubicBezTo>
                  <a:pt x="4709633" y="1837662"/>
                  <a:pt x="4710580" y="1812170"/>
                  <a:pt x="4728497" y="1811734"/>
                </a:cubicBezTo>
                <a:cubicBezTo>
                  <a:pt x="4724346" y="1804960"/>
                  <a:pt x="4721942" y="1801173"/>
                  <a:pt x="4718811" y="1796147"/>
                </a:cubicBezTo>
                <a:close/>
                <a:moveTo>
                  <a:pt x="4652897" y="1794545"/>
                </a:moveTo>
                <a:cubicBezTo>
                  <a:pt x="4646123" y="1798478"/>
                  <a:pt x="4636654" y="1800372"/>
                  <a:pt x="4641243" y="1819818"/>
                </a:cubicBezTo>
                <a:cubicBezTo>
                  <a:pt x="4649036" y="1810204"/>
                  <a:pt x="4653625" y="1804523"/>
                  <a:pt x="4658213" y="1798915"/>
                </a:cubicBezTo>
                <a:cubicBezTo>
                  <a:pt x="4656465" y="1797458"/>
                  <a:pt x="4654644" y="1796002"/>
                  <a:pt x="4652897" y="1794545"/>
                </a:cubicBezTo>
                <a:close/>
                <a:moveTo>
                  <a:pt x="5712041" y="1782382"/>
                </a:moveTo>
                <a:cubicBezTo>
                  <a:pt x="5713207" y="1784130"/>
                  <a:pt x="5714371" y="1785950"/>
                  <a:pt x="5715463" y="1787698"/>
                </a:cubicBezTo>
                <a:cubicBezTo>
                  <a:pt x="5710001" y="1794472"/>
                  <a:pt x="5705485" y="1802994"/>
                  <a:pt x="5689535" y="1796512"/>
                </a:cubicBezTo>
                <a:cubicBezTo>
                  <a:pt x="5698785" y="1790685"/>
                  <a:pt x="5705413" y="1786533"/>
                  <a:pt x="5712041" y="1782382"/>
                </a:cubicBezTo>
                <a:close/>
                <a:moveTo>
                  <a:pt x="5241755" y="1756817"/>
                </a:moveTo>
                <a:lnTo>
                  <a:pt x="5240600" y="1756974"/>
                </a:lnTo>
                <a:lnTo>
                  <a:pt x="5240590" y="1756963"/>
                </a:lnTo>
                <a:close/>
                <a:moveTo>
                  <a:pt x="5241626" y="1755290"/>
                </a:moveTo>
                <a:lnTo>
                  <a:pt x="5242411" y="1756308"/>
                </a:lnTo>
                <a:cubicBezTo>
                  <a:pt x="5242411" y="1756380"/>
                  <a:pt x="5241245" y="1756453"/>
                  <a:pt x="5241172" y="1756453"/>
                </a:cubicBezTo>
                <a:close/>
                <a:moveTo>
                  <a:pt x="5621072" y="1748004"/>
                </a:moveTo>
                <a:cubicBezTo>
                  <a:pt x="5619615" y="1757837"/>
                  <a:pt x="5621509" y="1766868"/>
                  <a:pt x="5606796" y="1762935"/>
                </a:cubicBezTo>
                <a:cubicBezTo>
                  <a:pt x="5611749" y="1757764"/>
                  <a:pt x="5615463" y="1753904"/>
                  <a:pt x="5621072" y="1748004"/>
                </a:cubicBezTo>
                <a:close/>
                <a:moveTo>
                  <a:pt x="4754863" y="1738463"/>
                </a:moveTo>
                <a:cubicBezTo>
                  <a:pt x="4750129" y="1742833"/>
                  <a:pt x="4744666" y="1747859"/>
                  <a:pt x="4735999" y="1755870"/>
                </a:cubicBezTo>
                <a:cubicBezTo>
                  <a:pt x="4755227" y="1757108"/>
                  <a:pt x="4768701" y="1757982"/>
                  <a:pt x="4787565" y="1759148"/>
                </a:cubicBezTo>
                <a:cubicBezTo>
                  <a:pt x="4773873" y="1750481"/>
                  <a:pt x="4765132" y="1744946"/>
                  <a:pt x="4754863" y="1738463"/>
                </a:cubicBezTo>
                <a:close/>
                <a:moveTo>
                  <a:pt x="4676931" y="1737662"/>
                </a:moveTo>
                <a:cubicBezTo>
                  <a:pt x="4680209" y="1743270"/>
                  <a:pt x="4681228" y="1747422"/>
                  <a:pt x="4683122" y="1747859"/>
                </a:cubicBezTo>
                <a:cubicBezTo>
                  <a:pt x="4686035" y="1748587"/>
                  <a:pt x="4689895" y="1747276"/>
                  <a:pt x="4692663" y="1745674"/>
                </a:cubicBezTo>
                <a:cubicBezTo>
                  <a:pt x="4693537" y="1745164"/>
                  <a:pt x="4693027" y="1739337"/>
                  <a:pt x="4691935" y="1738900"/>
                </a:cubicBezTo>
                <a:cubicBezTo>
                  <a:pt x="4689094" y="1737735"/>
                  <a:pt x="4685525" y="1738172"/>
                  <a:pt x="4676931" y="1737662"/>
                </a:cubicBezTo>
                <a:close/>
                <a:moveTo>
                  <a:pt x="4910363" y="1733875"/>
                </a:moveTo>
                <a:cubicBezTo>
                  <a:pt x="4908178" y="1742542"/>
                  <a:pt x="4906357" y="1749825"/>
                  <a:pt x="4904609" y="1757108"/>
                </a:cubicBezTo>
                <a:cubicBezTo>
                  <a:pt x="4906867" y="1758201"/>
                  <a:pt x="4909125" y="1759366"/>
                  <a:pt x="4911383" y="1760459"/>
                </a:cubicBezTo>
                <a:cubicBezTo>
                  <a:pt x="4917063" y="1753248"/>
                  <a:pt x="4922817" y="1745965"/>
                  <a:pt x="4930028" y="1736861"/>
                </a:cubicBezTo>
                <a:cubicBezTo>
                  <a:pt x="4922381" y="1735696"/>
                  <a:pt x="4916845" y="1734822"/>
                  <a:pt x="4910363" y="1733875"/>
                </a:cubicBezTo>
                <a:close/>
                <a:moveTo>
                  <a:pt x="5248455" y="1724989"/>
                </a:moveTo>
                <a:cubicBezTo>
                  <a:pt x="5249839" y="1725790"/>
                  <a:pt x="5251151" y="1726518"/>
                  <a:pt x="5252534" y="1727320"/>
                </a:cubicBezTo>
                <a:lnTo>
                  <a:pt x="5241626" y="1755290"/>
                </a:lnTo>
                <a:lnTo>
                  <a:pt x="5235273" y="1747058"/>
                </a:lnTo>
                <a:cubicBezTo>
                  <a:pt x="5234035" y="1745820"/>
                  <a:pt x="5231631" y="1745674"/>
                  <a:pt x="5227698" y="1744290"/>
                </a:cubicBezTo>
                <a:cubicBezTo>
                  <a:pt x="5235127" y="1737371"/>
                  <a:pt x="5241755" y="1731180"/>
                  <a:pt x="5248455" y="1724989"/>
                </a:cubicBezTo>
                <a:close/>
                <a:moveTo>
                  <a:pt x="5319104" y="1711879"/>
                </a:moveTo>
                <a:cubicBezTo>
                  <a:pt x="5321071" y="1713699"/>
                  <a:pt x="5322965" y="1715521"/>
                  <a:pt x="5324931" y="1717342"/>
                </a:cubicBezTo>
                <a:cubicBezTo>
                  <a:pt x="5319614" y="1722731"/>
                  <a:pt x="5314224" y="1728194"/>
                  <a:pt x="5308835" y="1733584"/>
                </a:cubicBezTo>
                <a:cubicBezTo>
                  <a:pt x="5307232" y="1732054"/>
                  <a:pt x="5305557" y="1730597"/>
                  <a:pt x="5303955" y="1729068"/>
                </a:cubicBezTo>
                <a:cubicBezTo>
                  <a:pt x="5308980" y="1723387"/>
                  <a:pt x="5314079" y="1717633"/>
                  <a:pt x="5319104" y="1711879"/>
                </a:cubicBezTo>
                <a:close/>
                <a:moveTo>
                  <a:pt x="5169213" y="1710932"/>
                </a:moveTo>
                <a:lnTo>
                  <a:pt x="5151511" y="1728851"/>
                </a:lnTo>
                <a:lnTo>
                  <a:pt x="5151425" y="1728786"/>
                </a:lnTo>
                <a:lnTo>
                  <a:pt x="5149648" y="1713645"/>
                </a:lnTo>
                <a:cubicBezTo>
                  <a:pt x="5152389" y="1710877"/>
                  <a:pt x="5158689" y="1710204"/>
                  <a:pt x="5169213" y="1710932"/>
                </a:cubicBezTo>
                <a:close/>
                <a:moveTo>
                  <a:pt x="4702150" y="1706780"/>
                </a:moveTo>
                <a:cubicBezTo>
                  <a:pt x="4698672" y="1708547"/>
                  <a:pt x="4697033" y="1714756"/>
                  <a:pt x="4693756" y="1727174"/>
                </a:cubicBezTo>
                <a:cubicBezTo>
                  <a:pt x="4704899" y="1721493"/>
                  <a:pt x="4713275" y="1717269"/>
                  <a:pt x="4721578" y="1713044"/>
                </a:cubicBezTo>
                <a:cubicBezTo>
                  <a:pt x="4710945" y="1707691"/>
                  <a:pt x="4705628" y="1705014"/>
                  <a:pt x="4702150" y="1706780"/>
                </a:cubicBezTo>
                <a:close/>
                <a:moveTo>
                  <a:pt x="4898189" y="1700199"/>
                </a:moveTo>
                <a:cubicBezTo>
                  <a:pt x="4880200" y="1701186"/>
                  <a:pt x="4869904" y="1714064"/>
                  <a:pt x="4857559" y="1745746"/>
                </a:cubicBezTo>
                <a:cubicBezTo>
                  <a:pt x="4872489" y="1732855"/>
                  <a:pt x="4880501" y="1710131"/>
                  <a:pt x="4902059" y="1726956"/>
                </a:cubicBezTo>
                <a:cubicBezTo>
                  <a:pt x="4907595" y="1719090"/>
                  <a:pt x="4912547" y="1712170"/>
                  <a:pt x="4919103" y="1702920"/>
                </a:cubicBezTo>
                <a:cubicBezTo>
                  <a:pt x="4911036" y="1700863"/>
                  <a:pt x="4904185" y="1699870"/>
                  <a:pt x="4898189" y="1700199"/>
                </a:cubicBezTo>
                <a:close/>
                <a:moveTo>
                  <a:pt x="4987530" y="1699269"/>
                </a:moveTo>
                <a:cubicBezTo>
                  <a:pt x="4983014" y="1700098"/>
                  <a:pt x="4981047" y="1704340"/>
                  <a:pt x="4977151" y="1712825"/>
                </a:cubicBezTo>
                <a:cubicBezTo>
                  <a:pt x="4976059" y="1715230"/>
                  <a:pt x="4976131" y="1718143"/>
                  <a:pt x="4975694" y="1720765"/>
                </a:cubicBezTo>
                <a:cubicBezTo>
                  <a:pt x="4977588" y="1720765"/>
                  <a:pt x="4979481" y="1720765"/>
                  <a:pt x="4981375" y="1720765"/>
                </a:cubicBezTo>
                <a:cubicBezTo>
                  <a:pt x="4983633" y="1716321"/>
                  <a:pt x="4985964" y="1711951"/>
                  <a:pt x="4989387" y="1705542"/>
                </a:cubicBezTo>
                <a:cubicBezTo>
                  <a:pt x="4994412" y="1713263"/>
                  <a:pt x="4997763" y="1718434"/>
                  <a:pt x="5002715" y="1725936"/>
                </a:cubicBezTo>
                <a:cubicBezTo>
                  <a:pt x="5007231" y="1717487"/>
                  <a:pt x="5010145" y="1711951"/>
                  <a:pt x="5013203" y="1706198"/>
                </a:cubicBezTo>
                <a:cubicBezTo>
                  <a:pt x="4999110" y="1701027"/>
                  <a:pt x="4992045" y="1698441"/>
                  <a:pt x="4987530" y="1699269"/>
                </a:cubicBezTo>
                <a:close/>
                <a:moveTo>
                  <a:pt x="4556101" y="1697312"/>
                </a:moveTo>
                <a:cubicBezTo>
                  <a:pt x="4542116" y="1694836"/>
                  <a:pt x="4531409" y="1695491"/>
                  <a:pt x="4536435" y="1716832"/>
                </a:cubicBezTo>
                <a:cubicBezTo>
                  <a:pt x="4543865" y="1709476"/>
                  <a:pt x="4549983" y="1703430"/>
                  <a:pt x="4556101" y="1697312"/>
                </a:cubicBezTo>
                <a:close/>
                <a:moveTo>
                  <a:pt x="4954719" y="1696729"/>
                </a:moveTo>
                <a:cubicBezTo>
                  <a:pt x="4934762" y="1700298"/>
                  <a:pt x="4927551" y="1707436"/>
                  <a:pt x="4933961" y="1724479"/>
                </a:cubicBezTo>
                <a:cubicBezTo>
                  <a:pt x="4939787" y="1716686"/>
                  <a:pt x="4945614" y="1708893"/>
                  <a:pt x="4954719" y="1696729"/>
                </a:cubicBezTo>
                <a:close/>
                <a:moveTo>
                  <a:pt x="5132869" y="1691995"/>
                </a:moveTo>
                <a:cubicBezTo>
                  <a:pt x="5133961" y="1692797"/>
                  <a:pt x="5135053" y="1693671"/>
                  <a:pt x="5136147" y="1694471"/>
                </a:cubicBezTo>
                <a:cubicBezTo>
                  <a:pt x="5132505" y="1699351"/>
                  <a:pt x="5128863" y="1704304"/>
                  <a:pt x="5125221" y="1709184"/>
                </a:cubicBezTo>
                <a:cubicBezTo>
                  <a:pt x="5123983" y="1708238"/>
                  <a:pt x="5122673" y="1707290"/>
                  <a:pt x="5121507" y="1706416"/>
                </a:cubicBezTo>
                <a:cubicBezTo>
                  <a:pt x="5125295" y="1701610"/>
                  <a:pt x="5129081" y="1696802"/>
                  <a:pt x="5132869" y="1691995"/>
                </a:cubicBezTo>
                <a:close/>
                <a:moveTo>
                  <a:pt x="4814805" y="1690101"/>
                </a:moveTo>
                <a:cubicBezTo>
                  <a:pt x="4792153" y="1694471"/>
                  <a:pt x="4770813" y="1698550"/>
                  <a:pt x="4743137" y="1703868"/>
                </a:cubicBezTo>
                <a:cubicBezTo>
                  <a:pt x="4763020" y="1717924"/>
                  <a:pt x="4776494" y="1715302"/>
                  <a:pt x="4790551" y="1715521"/>
                </a:cubicBezTo>
                <a:cubicBezTo>
                  <a:pt x="4811673" y="1715812"/>
                  <a:pt x="4811673" y="1718069"/>
                  <a:pt x="4814805" y="1690101"/>
                </a:cubicBezTo>
                <a:close/>
                <a:moveTo>
                  <a:pt x="4486981" y="1685950"/>
                </a:moveTo>
                <a:cubicBezTo>
                  <a:pt x="4481373" y="1694836"/>
                  <a:pt x="4478387" y="1699498"/>
                  <a:pt x="4474454" y="1705833"/>
                </a:cubicBezTo>
                <a:cubicBezTo>
                  <a:pt x="4485087" y="1705033"/>
                  <a:pt x="4492735" y="1704668"/>
                  <a:pt x="4486981" y="1685950"/>
                </a:cubicBezTo>
                <a:close/>
                <a:moveTo>
                  <a:pt x="4679508" y="1684330"/>
                </a:moveTo>
                <a:cubicBezTo>
                  <a:pt x="4675857" y="1685768"/>
                  <a:pt x="4673144" y="1690102"/>
                  <a:pt x="4670959" y="1695128"/>
                </a:cubicBezTo>
                <a:cubicBezTo>
                  <a:pt x="4667099" y="1704159"/>
                  <a:pt x="4665059" y="1713991"/>
                  <a:pt x="4661855" y="1724844"/>
                </a:cubicBezTo>
                <a:cubicBezTo>
                  <a:pt x="4685380" y="1724698"/>
                  <a:pt x="4685963" y="1704595"/>
                  <a:pt x="4693683" y="1690903"/>
                </a:cubicBezTo>
                <a:cubicBezTo>
                  <a:pt x="4687747" y="1684348"/>
                  <a:pt x="4683159" y="1682891"/>
                  <a:pt x="4679508" y="1684330"/>
                </a:cubicBezTo>
                <a:close/>
                <a:moveTo>
                  <a:pt x="4664987" y="1679832"/>
                </a:moveTo>
                <a:cubicBezTo>
                  <a:pt x="4640660" y="1685076"/>
                  <a:pt x="4641899" y="1700298"/>
                  <a:pt x="4641170" y="1714428"/>
                </a:cubicBezTo>
                <a:cubicBezTo>
                  <a:pt x="4643428" y="1715084"/>
                  <a:pt x="4645685" y="1715739"/>
                  <a:pt x="4647943" y="1716321"/>
                </a:cubicBezTo>
                <a:cubicBezTo>
                  <a:pt x="4653187" y="1705033"/>
                  <a:pt x="4658504" y="1693743"/>
                  <a:pt x="4664987" y="1679832"/>
                </a:cubicBezTo>
                <a:close/>
                <a:moveTo>
                  <a:pt x="4523035" y="1676991"/>
                </a:moveTo>
                <a:cubicBezTo>
                  <a:pt x="4520776" y="1684785"/>
                  <a:pt x="4518518" y="1692506"/>
                  <a:pt x="4515459" y="1702847"/>
                </a:cubicBezTo>
                <a:cubicBezTo>
                  <a:pt x="4532939" y="1697458"/>
                  <a:pt x="4524927" y="1686023"/>
                  <a:pt x="4528933" y="1679031"/>
                </a:cubicBezTo>
                <a:cubicBezTo>
                  <a:pt x="4526967" y="1678375"/>
                  <a:pt x="4525001" y="1677647"/>
                  <a:pt x="4523035" y="1676991"/>
                </a:cubicBezTo>
                <a:close/>
                <a:moveTo>
                  <a:pt x="4938622" y="1670291"/>
                </a:moveTo>
                <a:cubicBezTo>
                  <a:pt x="4930246" y="1670218"/>
                  <a:pt x="4918374" y="1669053"/>
                  <a:pt x="4920778" y="1687334"/>
                </a:cubicBezTo>
                <a:cubicBezTo>
                  <a:pt x="4928717" y="1679832"/>
                  <a:pt x="4933669" y="1675098"/>
                  <a:pt x="4938622" y="1670291"/>
                </a:cubicBezTo>
                <a:close/>
                <a:moveTo>
                  <a:pt x="4591497" y="1670145"/>
                </a:moveTo>
                <a:cubicBezTo>
                  <a:pt x="4581301" y="1678084"/>
                  <a:pt x="4569793" y="1682163"/>
                  <a:pt x="4575911" y="1694981"/>
                </a:cubicBezTo>
                <a:cubicBezTo>
                  <a:pt x="4580717" y="1705106"/>
                  <a:pt x="4587637" y="1715521"/>
                  <a:pt x="4598999" y="1699934"/>
                </a:cubicBezTo>
                <a:cubicBezTo>
                  <a:pt x="4599073" y="1699862"/>
                  <a:pt x="4600529" y="1700954"/>
                  <a:pt x="4601403" y="1701318"/>
                </a:cubicBezTo>
                <a:cubicBezTo>
                  <a:pt x="4615533" y="1707145"/>
                  <a:pt x="4615677" y="1707290"/>
                  <a:pt x="4620557" y="1699060"/>
                </a:cubicBezTo>
                <a:cubicBezTo>
                  <a:pt x="4623763" y="1693671"/>
                  <a:pt x="4626312" y="1687989"/>
                  <a:pt x="4631047" y="1678594"/>
                </a:cubicBezTo>
                <a:cubicBezTo>
                  <a:pt x="4617572" y="1682381"/>
                  <a:pt x="4608541" y="1684931"/>
                  <a:pt x="4600019" y="1687334"/>
                </a:cubicBezTo>
                <a:cubicBezTo>
                  <a:pt x="4597105" y="1681435"/>
                  <a:pt x="4594921" y="1677065"/>
                  <a:pt x="4591497" y="1670145"/>
                </a:cubicBezTo>
                <a:close/>
                <a:moveTo>
                  <a:pt x="5096743" y="1664755"/>
                </a:moveTo>
                <a:lnTo>
                  <a:pt x="5098196" y="1665046"/>
                </a:lnTo>
                <a:lnTo>
                  <a:pt x="5097035" y="1665921"/>
                </a:lnTo>
                <a:cubicBezTo>
                  <a:pt x="5097107" y="1665994"/>
                  <a:pt x="5096743" y="1664755"/>
                  <a:pt x="5096743" y="1664755"/>
                </a:cubicBezTo>
                <a:close/>
                <a:moveTo>
                  <a:pt x="4969795" y="1646911"/>
                </a:moveTo>
                <a:cubicBezTo>
                  <a:pt x="4963458" y="1658055"/>
                  <a:pt x="4957195" y="1669125"/>
                  <a:pt x="4949474" y="1682745"/>
                </a:cubicBezTo>
                <a:cubicBezTo>
                  <a:pt x="4973728" y="1676336"/>
                  <a:pt x="4973728" y="1676336"/>
                  <a:pt x="4969795" y="1646911"/>
                </a:cubicBezTo>
                <a:close/>
                <a:moveTo>
                  <a:pt x="5137821" y="1619526"/>
                </a:moveTo>
                <a:cubicBezTo>
                  <a:pt x="5137385" y="1640429"/>
                  <a:pt x="5159235" y="1651136"/>
                  <a:pt x="5150277" y="1675462"/>
                </a:cubicBezTo>
                <a:lnTo>
                  <a:pt x="5098196" y="1665046"/>
                </a:lnTo>
                <a:lnTo>
                  <a:pt x="5115898" y="1651709"/>
                </a:lnTo>
                <a:cubicBezTo>
                  <a:pt x="5121215" y="1645655"/>
                  <a:pt x="5127042" y="1636605"/>
                  <a:pt x="5137821" y="1619526"/>
                </a:cubicBezTo>
                <a:close/>
                <a:moveTo>
                  <a:pt x="4537527" y="1605397"/>
                </a:moveTo>
                <a:cubicBezTo>
                  <a:pt x="4549691" y="1615811"/>
                  <a:pt x="4549691" y="1615811"/>
                  <a:pt x="4563967" y="1609767"/>
                </a:cubicBezTo>
                <a:cubicBezTo>
                  <a:pt x="4553696" y="1608091"/>
                  <a:pt x="4545613" y="1606707"/>
                  <a:pt x="4537527" y="1605397"/>
                </a:cubicBezTo>
                <a:close/>
                <a:moveTo>
                  <a:pt x="4721141" y="1601827"/>
                </a:moveTo>
                <a:cubicBezTo>
                  <a:pt x="4724855" y="1603794"/>
                  <a:pt x="4728643" y="1605761"/>
                  <a:pt x="4732357" y="1607727"/>
                </a:cubicBezTo>
                <a:cubicBezTo>
                  <a:pt x="4731847" y="1609184"/>
                  <a:pt x="4731265" y="1610641"/>
                  <a:pt x="4730755" y="1612097"/>
                </a:cubicBezTo>
                <a:cubicBezTo>
                  <a:pt x="4727041" y="1611077"/>
                  <a:pt x="4723180" y="1610422"/>
                  <a:pt x="4719685" y="1608893"/>
                </a:cubicBezTo>
                <a:cubicBezTo>
                  <a:pt x="4719247" y="1608674"/>
                  <a:pt x="4720631" y="1604304"/>
                  <a:pt x="4721141" y="1601827"/>
                </a:cubicBezTo>
                <a:close/>
                <a:moveTo>
                  <a:pt x="4787638" y="1582090"/>
                </a:moveTo>
                <a:cubicBezTo>
                  <a:pt x="4796961" y="1582818"/>
                  <a:pt x="4806211" y="1583547"/>
                  <a:pt x="4815533" y="1584275"/>
                </a:cubicBezTo>
                <a:cubicBezTo>
                  <a:pt x="4815387" y="1586241"/>
                  <a:pt x="4815243" y="1588208"/>
                  <a:pt x="4815023" y="1590247"/>
                </a:cubicBezTo>
                <a:cubicBezTo>
                  <a:pt x="4805701" y="1589446"/>
                  <a:pt x="4796451" y="1588717"/>
                  <a:pt x="4787128" y="1587917"/>
                </a:cubicBezTo>
                <a:cubicBezTo>
                  <a:pt x="4787273" y="1586023"/>
                  <a:pt x="4787492" y="1584056"/>
                  <a:pt x="4787638" y="1582090"/>
                </a:cubicBezTo>
                <a:close/>
                <a:moveTo>
                  <a:pt x="4541533" y="1580560"/>
                </a:moveTo>
                <a:lnTo>
                  <a:pt x="4542553" y="1580633"/>
                </a:lnTo>
                <a:lnTo>
                  <a:pt x="4542349" y="1581004"/>
                </a:lnTo>
                <a:close/>
                <a:moveTo>
                  <a:pt x="4543099" y="1580225"/>
                </a:moveTo>
                <a:lnTo>
                  <a:pt x="4543137" y="1580342"/>
                </a:lnTo>
                <a:cubicBezTo>
                  <a:pt x="4543063" y="1580342"/>
                  <a:pt x="4542043" y="1580269"/>
                  <a:pt x="4542116" y="1580269"/>
                </a:cubicBezTo>
                <a:close/>
                <a:moveTo>
                  <a:pt x="4608468" y="1570582"/>
                </a:moveTo>
                <a:cubicBezTo>
                  <a:pt x="4602567" y="1586387"/>
                  <a:pt x="4594847" y="1585367"/>
                  <a:pt x="4581447" y="1574369"/>
                </a:cubicBezTo>
                <a:cubicBezTo>
                  <a:pt x="4593537" y="1572621"/>
                  <a:pt x="4601039" y="1571602"/>
                  <a:pt x="4608468" y="1570582"/>
                </a:cubicBezTo>
                <a:close/>
                <a:moveTo>
                  <a:pt x="5163095" y="1569125"/>
                </a:moveTo>
                <a:cubicBezTo>
                  <a:pt x="5177152" y="1572694"/>
                  <a:pt x="5188587" y="1575535"/>
                  <a:pt x="5200021" y="1578448"/>
                </a:cubicBezTo>
                <a:cubicBezTo>
                  <a:pt x="5199803" y="1579468"/>
                  <a:pt x="5199657" y="1580487"/>
                  <a:pt x="5199512" y="1581580"/>
                </a:cubicBezTo>
                <a:cubicBezTo>
                  <a:pt x="5187640" y="1580997"/>
                  <a:pt x="5175768" y="1580487"/>
                  <a:pt x="5163969" y="1579613"/>
                </a:cubicBezTo>
                <a:cubicBezTo>
                  <a:pt x="5163677" y="1579613"/>
                  <a:pt x="5163605" y="1576117"/>
                  <a:pt x="5163095" y="1569125"/>
                </a:cubicBezTo>
                <a:close/>
                <a:moveTo>
                  <a:pt x="4538401" y="1565848"/>
                </a:moveTo>
                <a:cubicBezTo>
                  <a:pt x="4552531" y="1568397"/>
                  <a:pt x="4563893" y="1570363"/>
                  <a:pt x="4575255" y="1572402"/>
                </a:cubicBezTo>
                <a:cubicBezTo>
                  <a:pt x="4575183" y="1574514"/>
                  <a:pt x="4575183" y="1576700"/>
                  <a:pt x="4575183" y="1578812"/>
                </a:cubicBezTo>
                <a:lnTo>
                  <a:pt x="4543099" y="1580225"/>
                </a:lnTo>
                <a:close/>
                <a:moveTo>
                  <a:pt x="4476175" y="1563799"/>
                </a:moveTo>
                <a:cubicBezTo>
                  <a:pt x="4478970" y="1564173"/>
                  <a:pt x="4481519" y="1566649"/>
                  <a:pt x="4484141" y="1568179"/>
                </a:cubicBezTo>
                <a:cubicBezTo>
                  <a:pt x="4483631" y="1570728"/>
                  <a:pt x="4483194" y="1573276"/>
                  <a:pt x="4482684" y="1575753"/>
                </a:cubicBezTo>
                <a:cubicBezTo>
                  <a:pt x="4477513" y="1574514"/>
                  <a:pt x="4472341" y="1573350"/>
                  <a:pt x="4466734" y="1572039"/>
                </a:cubicBezTo>
                <a:cubicBezTo>
                  <a:pt x="4470339" y="1565156"/>
                  <a:pt x="4473380" y="1563426"/>
                  <a:pt x="4476175" y="1563799"/>
                </a:cubicBezTo>
                <a:close/>
                <a:moveTo>
                  <a:pt x="4447724" y="1560749"/>
                </a:moveTo>
                <a:cubicBezTo>
                  <a:pt x="4448234" y="1563881"/>
                  <a:pt x="4448743" y="1567086"/>
                  <a:pt x="4449181" y="1570145"/>
                </a:cubicBezTo>
                <a:cubicBezTo>
                  <a:pt x="4442261" y="1570509"/>
                  <a:pt x="4435269" y="1570801"/>
                  <a:pt x="4428351" y="1571165"/>
                </a:cubicBezTo>
                <a:cubicBezTo>
                  <a:pt x="4427986" y="1569053"/>
                  <a:pt x="4427695" y="1566941"/>
                  <a:pt x="4427331" y="1564755"/>
                </a:cubicBezTo>
                <a:cubicBezTo>
                  <a:pt x="4434177" y="1563445"/>
                  <a:pt x="4440951" y="1562061"/>
                  <a:pt x="4447724" y="1560749"/>
                </a:cubicBezTo>
                <a:close/>
                <a:moveTo>
                  <a:pt x="5102715" y="1557982"/>
                </a:moveTo>
                <a:cubicBezTo>
                  <a:pt x="5108833" y="1559875"/>
                  <a:pt x="5114587" y="1559875"/>
                  <a:pt x="5116555" y="1562643"/>
                </a:cubicBezTo>
                <a:cubicBezTo>
                  <a:pt x="5125585" y="1575024"/>
                  <a:pt x="5115243" y="1576555"/>
                  <a:pt x="5102788" y="1579613"/>
                </a:cubicBezTo>
                <a:cubicBezTo>
                  <a:pt x="5102788" y="1571383"/>
                  <a:pt x="5102788" y="1565993"/>
                  <a:pt x="5102715" y="1557982"/>
                </a:cubicBezTo>
                <a:close/>
                <a:moveTo>
                  <a:pt x="4965061" y="1550261"/>
                </a:moveTo>
                <a:cubicBezTo>
                  <a:pt x="4962366" y="1566139"/>
                  <a:pt x="4962366" y="1566139"/>
                  <a:pt x="4943939" y="1575898"/>
                </a:cubicBezTo>
                <a:cubicBezTo>
                  <a:pt x="4940880" y="1555870"/>
                  <a:pt x="4949984" y="1550990"/>
                  <a:pt x="4965061" y="1550261"/>
                </a:cubicBezTo>
                <a:close/>
                <a:moveTo>
                  <a:pt x="5052023" y="1550116"/>
                </a:moveTo>
                <a:cubicBezTo>
                  <a:pt x="5053407" y="1552083"/>
                  <a:pt x="5054791" y="1553976"/>
                  <a:pt x="5056175" y="1555870"/>
                </a:cubicBezTo>
                <a:cubicBezTo>
                  <a:pt x="5050567" y="1560240"/>
                  <a:pt x="5044959" y="1564536"/>
                  <a:pt x="5039351" y="1568906"/>
                </a:cubicBezTo>
                <a:cubicBezTo>
                  <a:pt x="5037384" y="1566722"/>
                  <a:pt x="5035345" y="1564536"/>
                  <a:pt x="5033233" y="1562279"/>
                </a:cubicBezTo>
                <a:cubicBezTo>
                  <a:pt x="5039496" y="1558273"/>
                  <a:pt x="5045760" y="1554194"/>
                  <a:pt x="5052023" y="1550116"/>
                </a:cubicBezTo>
                <a:close/>
                <a:moveTo>
                  <a:pt x="5327908" y="1545026"/>
                </a:moveTo>
                <a:cubicBezTo>
                  <a:pt x="5332232" y="1545418"/>
                  <a:pt x="5338368" y="1548877"/>
                  <a:pt x="5350641" y="1555796"/>
                </a:cubicBezTo>
                <a:cubicBezTo>
                  <a:pt x="5339060" y="1554777"/>
                  <a:pt x="5327553" y="1553684"/>
                  <a:pt x="5316045" y="1552664"/>
                </a:cubicBezTo>
                <a:cubicBezTo>
                  <a:pt x="5321070" y="1547311"/>
                  <a:pt x="5323583" y="1544635"/>
                  <a:pt x="5327908" y="1545026"/>
                </a:cubicBezTo>
                <a:close/>
                <a:moveTo>
                  <a:pt x="4925147" y="1542686"/>
                </a:moveTo>
                <a:cubicBezTo>
                  <a:pt x="4927333" y="1544143"/>
                  <a:pt x="4929518" y="1545600"/>
                  <a:pt x="4931703" y="1547056"/>
                </a:cubicBezTo>
                <a:cubicBezTo>
                  <a:pt x="4923473" y="1570072"/>
                  <a:pt x="4923473" y="1570072"/>
                  <a:pt x="4907011" y="1559001"/>
                </a:cubicBezTo>
                <a:cubicBezTo>
                  <a:pt x="4913131" y="1553539"/>
                  <a:pt x="4919175" y="1548149"/>
                  <a:pt x="4925147" y="1542686"/>
                </a:cubicBezTo>
                <a:close/>
                <a:moveTo>
                  <a:pt x="5251797" y="1538290"/>
                </a:moveTo>
                <a:cubicBezTo>
                  <a:pt x="5254938" y="1538681"/>
                  <a:pt x="5257997" y="1541886"/>
                  <a:pt x="5264115" y="1548295"/>
                </a:cubicBezTo>
                <a:cubicBezTo>
                  <a:pt x="5254428" y="1547056"/>
                  <a:pt x="5247800" y="1546256"/>
                  <a:pt x="5238987" y="1545163"/>
                </a:cubicBezTo>
                <a:cubicBezTo>
                  <a:pt x="5245433" y="1540320"/>
                  <a:pt x="5248656" y="1537898"/>
                  <a:pt x="5251797" y="1538290"/>
                </a:cubicBezTo>
                <a:close/>
                <a:moveTo>
                  <a:pt x="4739641" y="1536568"/>
                </a:moveTo>
                <a:cubicBezTo>
                  <a:pt x="4729299" y="1549606"/>
                  <a:pt x="4727551" y="1567013"/>
                  <a:pt x="4704972" y="1559001"/>
                </a:cubicBezTo>
                <a:cubicBezTo>
                  <a:pt x="4711673" y="1546401"/>
                  <a:pt x="4717937" y="1534894"/>
                  <a:pt x="4739641" y="1536568"/>
                </a:cubicBezTo>
                <a:close/>
                <a:moveTo>
                  <a:pt x="5287494" y="1531980"/>
                </a:moveTo>
                <a:cubicBezTo>
                  <a:pt x="5290772" y="1539409"/>
                  <a:pt x="5293103" y="1544799"/>
                  <a:pt x="5296671" y="1553102"/>
                </a:cubicBezTo>
                <a:cubicBezTo>
                  <a:pt x="5287640" y="1552083"/>
                  <a:pt x="5282833" y="1551500"/>
                  <a:pt x="5275623" y="1550698"/>
                </a:cubicBezTo>
                <a:cubicBezTo>
                  <a:pt x="5279774" y="1544216"/>
                  <a:pt x="5282760" y="1539409"/>
                  <a:pt x="5287494" y="1531980"/>
                </a:cubicBezTo>
                <a:close/>
                <a:moveTo>
                  <a:pt x="5050348" y="1528557"/>
                </a:moveTo>
                <a:cubicBezTo>
                  <a:pt x="5042483" y="1536642"/>
                  <a:pt x="5038331" y="1540938"/>
                  <a:pt x="5033087" y="1546328"/>
                </a:cubicBezTo>
                <a:cubicBezTo>
                  <a:pt x="5028863" y="1527610"/>
                  <a:pt x="5028863" y="1527610"/>
                  <a:pt x="5050348" y="1528557"/>
                </a:cubicBezTo>
                <a:close/>
                <a:moveTo>
                  <a:pt x="4835278" y="1518059"/>
                </a:moveTo>
                <a:lnTo>
                  <a:pt x="4856975" y="1526954"/>
                </a:lnTo>
                <a:cubicBezTo>
                  <a:pt x="4838985" y="1543051"/>
                  <a:pt x="4830027" y="1565484"/>
                  <a:pt x="4805555" y="1569999"/>
                </a:cubicBezTo>
                <a:cubicBezTo>
                  <a:pt x="4802860" y="1565557"/>
                  <a:pt x="4800602" y="1561842"/>
                  <a:pt x="4798344" y="1558127"/>
                </a:cubicBezTo>
                <a:cubicBezTo>
                  <a:pt x="4791425" y="1559657"/>
                  <a:pt x="4784433" y="1561259"/>
                  <a:pt x="4772561" y="1563881"/>
                </a:cubicBezTo>
                <a:cubicBezTo>
                  <a:pt x="4777223" y="1553976"/>
                  <a:pt x="4780791" y="1546401"/>
                  <a:pt x="4786545" y="1534311"/>
                </a:cubicBezTo>
                <a:cubicBezTo>
                  <a:pt x="4792081" y="1545454"/>
                  <a:pt x="4795285" y="1551791"/>
                  <a:pt x="4798417" y="1558127"/>
                </a:cubicBezTo>
                <a:cubicBezTo>
                  <a:pt x="4810653" y="1544799"/>
                  <a:pt x="4822963" y="1531398"/>
                  <a:pt x="4835199" y="1518069"/>
                </a:cubicBezTo>
                <a:lnTo>
                  <a:pt x="4835271" y="1518069"/>
                </a:lnTo>
                <a:close/>
                <a:moveTo>
                  <a:pt x="4835283" y="1518051"/>
                </a:moveTo>
                <a:lnTo>
                  <a:pt x="4835278" y="1518059"/>
                </a:lnTo>
                <a:lnTo>
                  <a:pt x="4835267" y="1518055"/>
                </a:lnTo>
                <a:close/>
                <a:moveTo>
                  <a:pt x="4835125" y="1517996"/>
                </a:moveTo>
                <a:lnTo>
                  <a:pt x="4835267" y="1518055"/>
                </a:lnTo>
                <a:lnTo>
                  <a:pt x="4835199" y="1518069"/>
                </a:lnTo>
                <a:close/>
                <a:moveTo>
                  <a:pt x="4433363" y="1514765"/>
                </a:moveTo>
                <a:lnTo>
                  <a:pt x="4442708" y="1523841"/>
                </a:lnTo>
                <a:cubicBezTo>
                  <a:pt x="4446468" y="1525826"/>
                  <a:pt x="4450710" y="1526153"/>
                  <a:pt x="4455444" y="1523458"/>
                </a:cubicBezTo>
                <a:cubicBezTo>
                  <a:pt x="4474235" y="1512752"/>
                  <a:pt x="4476347" y="1526590"/>
                  <a:pt x="4479625" y="1539773"/>
                </a:cubicBezTo>
                <a:cubicBezTo>
                  <a:pt x="4486763" y="1532126"/>
                  <a:pt x="4493027" y="1525352"/>
                  <a:pt x="4499290" y="1518652"/>
                </a:cubicBezTo>
                <a:cubicBezTo>
                  <a:pt x="4501111" y="1519890"/>
                  <a:pt x="4503005" y="1521201"/>
                  <a:pt x="4504898" y="1522512"/>
                </a:cubicBezTo>
                <a:cubicBezTo>
                  <a:pt x="4501111" y="1531252"/>
                  <a:pt x="4497396" y="1540064"/>
                  <a:pt x="4494265" y="1547494"/>
                </a:cubicBezTo>
                <a:cubicBezTo>
                  <a:pt x="4479625" y="1547275"/>
                  <a:pt x="4466224" y="1547130"/>
                  <a:pt x="4449691" y="1546984"/>
                </a:cubicBezTo>
                <a:cubicBezTo>
                  <a:pt x="4443791" y="1541886"/>
                  <a:pt x="4444811" y="1525716"/>
                  <a:pt x="4430025" y="1524915"/>
                </a:cubicBezTo>
                <a:close/>
                <a:moveTo>
                  <a:pt x="4433339" y="1514140"/>
                </a:moveTo>
                <a:lnTo>
                  <a:pt x="4433092" y="1514214"/>
                </a:lnTo>
                <a:lnTo>
                  <a:pt x="4432720" y="1514282"/>
                </a:lnTo>
                <a:lnTo>
                  <a:pt x="4432693" y="1514155"/>
                </a:lnTo>
                <a:close/>
                <a:moveTo>
                  <a:pt x="4433594" y="1514063"/>
                </a:moveTo>
                <a:lnTo>
                  <a:pt x="4433363" y="1514765"/>
                </a:lnTo>
                <a:lnTo>
                  <a:pt x="4432866" y="1514282"/>
                </a:lnTo>
                <a:lnTo>
                  <a:pt x="4433092" y="1514214"/>
                </a:lnTo>
                <a:lnTo>
                  <a:pt x="4433521" y="1514136"/>
                </a:lnTo>
                <a:lnTo>
                  <a:pt x="4433339" y="1514140"/>
                </a:lnTo>
                <a:close/>
                <a:moveTo>
                  <a:pt x="4711964" y="1512388"/>
                </a:moveTo>
                <a:cubicBezTo>
                  <a:pt x="4724273" y="1515592"/>
                  <a:pt x="4736509" y="1518870"/>
                  <a:pt x="4750857" y="1522658"/>
                </a:cubicBezTo>
                <a:cubicBezTo>
                  <a:pt x="4731921" y="1534384"/>
                  <a:pt x="4723836" y="1516976"/>
                  <a:pt x="4711745" y="1512606"/>
                </a:cubicBezTo>
                <a:close/>
                <a:moveTo>
                  <a:pt x="4949984" y="1508309"/>
                </a:moveTo>
                <a:cubicBezTo>
                  <a:pt x="4955592" y="1527828"/>
                  <a:pt x="4945541" y="1538316"/>
                  <a:pt x="4931776" y="1547056"/>
                </a:cubicBezTo>
                <a:cubicBezTo>
                  <a:pt x="4929591" y="1545673"/>
                  <a:pt x="4927406" y="1544216"/>
                  <a:pt x="4925221" y="1542686"/>
                </a:cubicBezTo>
                <a:cubicBezTo>
                  <a:pt x="4926459" y="1527028"/>
                  <a:pt x="4931557" y="1514063"/>
                  <a:pt x="4949984" y="1508309"/>
                </a:cubicBezTo>
                <a:close/>
                <a:moveTo>
                  <a:pt x="4418445" y="1497020"/>
                </a:moveTo>
                <a:cubicBezTo>
                  <a:pt x="4424891" y="1496401"/>
                  <a:pt x="4428205" y="1498495"/>
                  <a:pt x="4430035" y="1501854"/>
                </a:cubicBezTo>
                <a:lnTo>
                  <a:pt x="4432693" y="1514155"/>
                </a:lnTo>
                <a:lnTo>
                  <a:pt x="4423572" y="1514363"/>
                </a:lnTo>
                <a:cubicBezTo>
                  <a:pt x="4415986" y="1518706"/>
                  <a:pt x="4413911" y="1532635"/>
                  <a:pt x="4403150" y="1531324"/>
                </a:cubicBezTo>
                <a:cubicBezTo>
                  <a:pt x="4402203" y="1510640"/>
                  <a:pt x="4407593" y="1498040"/>
                  <a:pt x="4418445" y="1497020"/>
                </a:cubicBezTo>
                <a:close/>
                <a:moveTo>
                  <a:pt x="4372705" y="1496802"/>
                </a:moveTo>
                <a:cubicBezTo>
                  <a:pt x="4356318" y="1502191"/>
                  <a:pt x="4342553" y="1506707"/>
                  <a:pt x="4326237" y="1512096"/>
                </a:cubicBezTo>
                <a:cubicBezTo>
                  <a:pt x="4333521" y="1515010"/>
                  <a:pt x="4338911" y="1517122"/>
                  <a:pt x="4349981" y="1521565"/>
                </a:cubicBezTo>
                <a:cubicBezTo>
                  <a:pt x="4336289" y="1525352"/>
                  <a:pt x="4328423" y="1527464"/>
                  <a:pt x="4317863" y="1530305"/>
                </a:cubicBezTo>
                <a:cubicBezTo>
                  <a:pt x="4344811" y="1545381"/>
                  <a:pt x="4355299" y="1520691"/>
                  <a:pt x="4371905" y="1513918"/>
                </a:cubicBezTo>
                <a:cubicBezTo>
                  <a:pt x="4374163" y="1513044"/>
                  <a:pt x="4372560" y="1502628"/>
                  <a:pt x="4372705" y="1496802"/>
                </a:cubicBezTo>
                <a:close/>
                <a:moveTo>
                  <a:pt x="5146853" y="1495636"/>
                </a:moveTo>
                <a:cubicBezTo>
                  <a:pt x="5148091" y="1497166"/>
                  <a:pt x="5149329" y="1498768"/>
                  <a:pt x="5150567" y="1500298"/>
                </a:cubicBezTo>
                <a:cubicBezTo>
                  <a:pt x="5146197" y="1503575"/>
                  <a:pt x="5141901" y="1506852"/>
                  <a:pt x="5137531" y="1510057"/>
                </a:cubicBezTo>
                <a:cubicBezTo>
                  <a:pt x="5136511" y="1508674"/>
                  <a:pt x="5135419" y="1507362"/>
                  <a:pt x="5134399" y="1506052"/>
                </a:cubicBezTo>
                <a:cubicBezTo>
                  <a:pt x="5138549" y="1502556"/>
                  <a:pt x="5142701" y="1499132"/>
                  <a:pt x="5146853" y="1495636"/>
                </a:cubicBezTo>
                <a:close/>
                <a:moveTo>
                  <a:pt x="4713202" y="1494398"/>
                </a:moveTo>
                <a:cubicBezTo>
                  <a:pt x="4714222" y="1495199"/>
                  <a:pt x="4715241" y="1495928"/>
                  <a:pt x="4716261" y="1496729"/>
                </a:cubicBezTo>
                <a:cubicBezTo>
                  <a:pt x="4714805" y="1501900"/>
                  <a:pt x="4713421" y="1507144"/>
                  <a:pt x="4711964" y="1512388"/>
                </a:cubicBezTo>
                <a:lnTo>
                  <a:pt x="4711745" y="1512534"/>
                </a:lnTo>
                <a:cubicBezTo>
                  <a:pt x="4706137" y="1516321"/>
                  <a:pt x="4700602" y="1520108"/>
                  <a:pt x="4694994" y="1523896"/>
                </a:cubicBezTo>
                <a:cubicBezTo>
                  <a:pt x="4693610" y="1522075"/>
                  <a:pt x="4692153" y="1520254"/>
                  <a:pt x="4690769" y="1518360"/>
                </a:cubicBezTo>
                <a:cubicBezTo>
                  <a:pt x="4698271" y="1510422"/>
                  <a:pt x="4705701" y="1502410"/>
                  <a:pt x="4713202" y="1494398"/>
                </a:cubicBezTo>
                <a:close/>
                <a:moveTo>
                  <a:pt x="4755809" y="1494107"/>
                </a:moveTo>
                <a:cubicBezTo>
                  <a:pt x="4757703" y="1496292"/>
                  <a:pt x="4759524" y="1498550"/>
                  <a:pt x="4761418" y="1500734"/>
                </a:cubicBezTo>
                <a:cubicBezTo>
                  <a:pt x="4756028" y="1504230"/>
                  <a:pt x="4750639" y="1507726"/>
                  <a:pt x="4744156" y="1511951"/>
                </a:cubicBezTo>
                <a:cubicBezTo>
                  <a:pt x="4739787" y="1495490"/>
                  <a:pt x="4751585" y="1498914"/>
                  <a:pt x="4755809" y="1494107"/>
                </a:cubicBezTo>
                <a:close/>
                <a:moveTo>
                  <a:pt x="4657339" y="1490756"/>
                </a:moveTo>
                <a:cubicBezTo>
                  <a:pt x="4657630" y="1490684"/>
                  <a:pt x="4659597" y="1495564"/>
                  <a:pt x="4659378" y="1495636"/>
                </a:cubicBezTo>
                <a:cubicBezTo>
                  <a:pt x="4655081" y="1498040"/>
                  <a:pt x="4650639" y="1500079"/>
                  <a:pt x="4646195" y="1502191"/>
                </a:cubicBezTo>
                <a:cubicBezTo>
                  <a:pt x="4645249" y="1499788"/>
                  <a:pt x="4644375" y="1497457"/>
                  <a:pt x="4643428" y="1494981"/>
                </a:cubicBezTo>
                <a:cubicBezTo>
                  <a:pt x="4648089" y="1493524"/>
                  <a:pt x="4652677" y="1491922"/>
                  <a:pt x="4657339" y="1490756"/>
                </a:cubicBezTo>
                <a:close/>
                <a:moveTo>
                  <a:pt x="5092155" y="1487260"/>
                </a:moveTo>
                <a:cubicBezTo>
                  <a:pt x="5090625" y="1497967"/>
                  <a:pt x="5089751" y="1504012"/>
                  <a:pt x="5088877" y="1510130"/>
                </a:cubicBezTo>
                <a:cubicBezTo>
                  <a:pt x="5084361" y="1503430"/>
                  <a:pt x="5073437" y="1497093"/>
                  <a:pt x="5092155" y="1487260"/>
                </a:cubicBezTo>
                <a:close/>
                <a:moveTo>
                  <a:pt x="4937748" y="1478958"/>
                </a:moveTo>
                <a:cubicBezTo>
                  <a:pt x="4935126" y="1487114"/>
                  <a:pt x="4932869" y="1493888"/>
                  <a:pt x="4930610" y="1500589"/>
                </a:cubicBezTo>
                <a:cubicBezTo>
                  <a:pt x="4936000" y="1496146"/>
                  <a:pt x="4912329" y="1476991"/>
                  <a:pt x="4937748" y="1478958"/>
                </a:cubicBezTo>
                <a:close/>
                <a:moveTo>
                  <a:pt x="4481591" y="1476845"/>
                </a:moveTo>
                <a:cubicBezTo>
                  <a:pt x="4489093" y="1485512"/>
                  <a:pt x="4493755" y="1490902"/>
                  <a:pt x="4498270" y="1496073"/>
                </a:cubicBezTo>
                <a:cubicBezTo>
                  <a:pt x="4510652" y="1490101"/>
                  <a:pt x="4522597" y="1484274"/>
                  <a:pt x="4534905" y="1478302"/>
                </a:cubicBezTo>
                <a:cubicBezTo>
                  <a:pt x="4535779" y="1489882"/>
                  <a:pt x="4536509" y="1499788"/>
                  <a:pt x="4537383" y="1511660"/>
                </a:cubicBezTo>
                <a:cubicBezTo>
                  <a:pt x="4518445" y="1520982"/>
                  <a:pt x="4494847" y="1499569"/>
                  <a:pt x="4466806" y="1517778"/>
                </a:cubicBezTo>
                <a:cubicBezTo>
                  <a:pt x="4472997" y="1500734"/>
                  <a:pt x="4476566" y="1490756"/>
                  <a:pt x="4481591" y="1476845"/>
                </a:cubicBezTo>
                <a:close/>
                <a:moveTo>
                  <a:pt x="4866224" y="1473408"/>
                </a:moveTo>
                <a:lnTo>
                  <a:pt x="4877696" y="1482644"/>
                </a:lnTo>
                <a:cubicBezTo>
                  <a:pt x="4878479" y="1486878"/>
                  <a:pt x="4876567" y="1491885"/>
                  <a:pt x="4873435" y="1496874"/>
                </a:cubicBezTo>
                <a:cubicBezTo>
                  <a:pt x="4869102" y="1503684"/>
                  <a:pt x="4863985" y="1509475"/>
                  <a:pt x="4857731" y="1513317"/>
                </a:cubicBezTo>
                <a:lnTo>
                  <a:pt x="4835283" y="1518051"/>
                </a:lnTo>
                <a:close/>
                <a:moveTo>
                  <a:pt x="4866517" y="1472985"/>
                </a:moveTo>
                <a:lnTo>
                  <a:pt x="4866224" y="1473408"/>
                </a:lnTo>
                <a:lnTo>
                  <a:pt x="4865789" y="1473058"/>
                </a:lnTo>
                <a:close/>
                <a:moveTo>
                  <a:pt x="4866543" y="1472661"/>
                </a:moveTo>
                <a:lnTo>
                  <a:pt x="4866443" y="1472912"/>
                </a:lnTo>
                <a:cubicBezTo>
                  <a:pt x="4866517" y="1472985"/>
                  <a:pt x="4865715" y="1472985"/>
                  <a:pt x="4865861" y="1472985"/>
                </a:cubicBezTo>
                <a:close/>
                <a:moveTo>
                  <a:pt x="4608687" y="1463226"/>
                </a:moveTo>
                <a:cubicBezTo>
                  <a:pt x="4605482" y="1478156"/>
                  <a:pt x="4603077" y="1489154"/>
                  <a:pt x="4599291" y="1506634"/>
                </a:cubicBezTo>
                <a:cubicBezTo>
                  <a:pt x="4608977" y="1497967"/>
                  <a:pt x="4614149" y="1493378"/>
                  <a:pt x="4618665" y="1489300"/>
                </a:cubicBezTo>
                <a:cubicBezTo>
                  <a:pt x="4628497" y="1496656"/>
                  <a:pt x="4638402" y="1504085"/>
                  <a:pt x="4648235" y="1511368"/>
                </a:cubicBezTo>
                <a:cubicBezTo>
                  <a:pt x="4631192" y="1540938"/>
                  <a:pt x="4631192" y="1540938"/>
                  <a:pt x="4610361" y="1553612"/>
                </a:cubicBezTo>
                <a:cubicBezTo>
                  <a:pt x="4612619" y="1545163"/>
                  <a:pt x="4613421" y="1538826"/>
                  <a:pt x="4615897" y="1533291"/>
                </a:cubicBezTo>
                <a:cubicBezTo>
                  <a:pt x="4618082" y="1528266"/>
                  <a:pt x="4622087" y="1524041"/>
                  <a:pt x="4622597" y="1514136"/>
                </a:cubicBezTo>
                <a:cubicBezTo>
                  <a:pt x="4606939" y="1517268"/>
                  <a:pt x="4591279" y="1520400"/>
                  <a:pt x="4568773" y="1524915"/>
                </a:cubicBezTo>
                <a:cubicBezTo>
                  <a:pt x="4581301" y="1535694"/>
                  <a:pt x="4587929" y="1541448"/>
                  <a:pt x="4599217" y="1551209"/>
                </a:cubicBezTo>
                <a:cubicBezTo>
                  <a:pt x="4575401" y="1549242"/>
                  <a:pt x="4556465" y="1547858"/>
                  <a:pt x="4538037" y="1557544"/>
                </a:cubicBezTo>
                <a:cubicBezTo>
                  <a:pt x="4545029" y="1542250"/>
                  <a:pt x="4542844" y="1524041"/>
                  <a:pt x="4562583" y="1520254"/>
                </a:cubicBezTo>
                <a:cubicBezTo>
                  <a:pt x="4566879" y="1519453"/>
                  <a:pt x="4567243" y="1505032"/>
                  <a:pt x="4572197" y="1499278"/>
                </a:cubicBezTo>
                <a:cubicBezTo>
                  <a:pt x="4582393" y="1487333"/>
                  <a:pt x="4594483" y="1477064"/>
                  <a:pt x="4608687" y="1463226"/>
                </a:cubicBezTo>
                <a:close/>
                <a:moveTo>
                  <a:pt x="4871907" y="1459220"/>
                </a:moveTo>
                <a:cubicBezTo>
                  <a:pt x="4875385" y="1457162"/>
                  <a:pt x="4880756" y="1457872"/>
                  <a:pt x="4888731" y="1462133"/>
                </a:cubicBezTo>
                <a:lnTo>
                  <a:pt x="4866543" y="1472661"/>
                </a:lnTo>
                <a:close/>
                <a:moveTo>
                  <a:pt x="5299657" y="1457836"/>
                </a:moveTo>
                <a:cubicBezTo>
                  <a:pt x="5299876" y="1457472"/>
                  <a:pt x="5304100" y="1459584"/>
                  <a:pt x="5306504" y="1460530"/>
                </a:cubicBezTo>
                <a:cubicBezTo>
                  <a:pt x="5303736" y="1464900"/>
                  <a:pt x="5300895" y="1469344"/>
                  <a:pt x="5298128" y="1473786"/>
                </a:cubicBezTo>
                <a:cubicBezTo>
                  <a:pt x="5296234" y="1472985"/>
                  <a:pt x="5294341" y="1472184"/>
                  <a:pt x="5292447" y="1471456"/>
                </a:cubicBezTo>
                <a:cubicBezTo>
                  <a:pt x="5294777" y="1466867"/>
                  <a:pt x="5296890" y="1462133"/>
                  <a:pt x="5299657" y="1457836"/>
                </a:cubicBezTo>
                <a:close/>
                <a:moveTo>
                  <a:pt x="5269979" y="1439457"/>
                </a:moveTo>
                <a:lnTo>
                  <a:pt x="5283051" y="1441740"/>
                </a:lnTo>
                <a:cubicBezTo>
                  <a:pt x="5283343" y="1443124"/>
                  <a:pt x="5283561" y="1444434"/>
                  <a:pt x="5283853" y="1445746"/>
                </a:cubicBezTo>
                <a:cubicBezTo>
                  <a:pt x="5278317" y="1447858"/>
                  <a:pt x="5272782" y="1449897"/>
                  <a:pt x="5263969" y="1453174"/>
                </a:cubicBezTo>
                <a:close/>
                <a:moveTo>
                  <a:pt x="5269128" y="1438739"/>
                </a:moveTo>
                <a:lnTo>
                  <a:pt x="5270160" y="1439045"/>
                </a:lnTo>
                <a:lnTo>
                  <a:pt x="5269979" y="1439457"/>
                </a:lnTo>
                <a:lnTo>
                  <a:pt x="5269286" y="1439336"/>
                </a:lnTo>
                <a:close/>
                <a:moveTo>
                  <a:pt x="4414148" y="1426153"/>
                </a:moveTo>
                <a:cubicBezTo>
                  <a:pt x="4419756" y="1427246"/>
                  <a:pt x="4425437" y="1428266"/>
                  <a:pt x="4431045" y="1429357"/>
                </a:cubicBezTo>
                <a:cubicBezTo>
                  <a:pt x="4430827" y="1430960"/>
                  <a:pt x="4430535" y="1432636"/>
                  <a:pt x="4430244" y="1434310"/>
                </a:cubicBezTo>
                <a:cubicBezTo>
                  <a:pt x="4424563" y="1433510"/>
                  <a:pt x="4418882" y="1432636"/>
                  <a:pt x="4413201" y="1431834"/>
                </a:cubicBezTo>
                <a:cubicBezTo>
                  <a:pt x="4413492" y="1429940"/>
                  <a:pt x="4413857" y="1428047"/>
                  <a:pt x="4414148" y="1426153"/>
                </a:cubicBezTo>
                <a:close/>
                <a:moveTo>
                  <a:pt x="5242629" y="1423896"/>
                </a:moveTo>
                <a:cubicBezTo>
                  <a:pt x="5251314" y="1426135"/>
                  <a:pt x="5261720" y="1422639"/>
                  <a:pt x="5266565" y="1429047"/>
                </a:cubicBezTo>
                <a:lnTo>
                  <a:pt x="5269128" y="1438739"/>
                </a:lnTo>
                <a:lnTo>
                  <a:pt x="5259599" y="1435913"/>
                </a:lnTo>
                <a:cubicBezTo>
                  <a:pt x="5256194" y="1435567"/>
                  <a:pt x="5253007" y="1436932"/>
                  <a:pt x="5250349" y="1443050"/>
                </a:cubicBezTo>
                <a:cubicBezTo>
                  <a:pt x="5247946" y="1448586"/>
                  <a:pt x="5241391" y="1452446"/>
                  <a:pt x="5236365" y="1456670"/>
                </a:cubicBezTo>
                <a:cubicBezTo>
                  <a:pt x="5235783" y="1457180"/>
                  <a:pt x="5233161" y="1455214"/>
                  <a:pt x="5228863" y="1453029"/>
                </a:cubicBezTo>
                <a:cubicBezTo>
                  <a:pt x="5233233" y="1443779"/>
                  <a:pt x="5237677" y="1434456"/>
                  <a:pt x="5242629" y="1423896"/>
                </a:cubicBezTo>
                <a:close/>
                <a:moveTo>
                  <a:pt x="5007449" y="1421200"/>
                </a:moveTo>
                <a:cubicBezTo>
                  <a:pt x="5007085" y="1438244"/>
                  <a:pt x="4995286" y="1444143"/>
                  <a:pt x="4979991" y="1450771"/>
                </a:cubicBezTo>
                <a:cubicBezTo>
                  <a:pt x="4971615" y="1420181"/>
                  <a:pt x="4996597" y="1428630"/>
                  <a:pt x="5007449" y="1421200"/>
                </a:cubicBezTo>
                <a:close/>
                <a:moveTo>
                  <a:pt x="4176856" y="1416685"/>
                </a:moveTo>
                <a:cubicBezTo>
                  <a:pt x="4175837" y="1423531"/>
                  <a:pt x="4174817" y="1430305"/>
                  <a:pt x="4173579" y="1438753"/>
                </a:cubicBezTo>
                <a:cubicBezTo>
                  <a:pt x="4197177" y="1435986"/>
                  <a:pt x="4183775" y="1424842"/>
                  <a:pt x="4183338" y="1417340"/>
                </a:cubicBezTo>
                <a:cubicBezTo>
                  <a:pt x="4181153" y="1417121"/>
                  <a:pt x="4178969" y="1416903"/>
                  <a:pt x="4176856" y="1416685"/>
                </a:cubicBezTo>
                <a:close/>
                <a:moveTo>
                  <a:pt x="4759379" y="1410421"/>
                </a:moveTo>
                <a:cubicBezTo>
                  <a:pt x="4761199" y="1411149"/>
                  <a:pt x="4762947" y="1411951"/>
                  <a:pt x="4764768" y="1412898"/>
                </a:cubicBezTo>
                <a:cubicBezTo>
                  <a:pt x="4762365" y="1418578"/>
                  <a:pt x="4760034" y="1424332"/>
                  <a:pt x="4757630" y="1430014"/>
                </a:cubicBezTo>
                <a:cubicBezTo>
                  <a:pt x="4756028" y="1429795"/>
                  <a:pt x="4754353" y="1429576"/>
                  <a:pt x="4752751" y="1429357"/>
                </a:cubicBezTo>
                <a:cubicBezTo>
                  <a:pt x="4752532" y="1425570"/>
                  <a:pt x="4751294" y="1421491"/>
                  <a:pt x="4752387" y="1418214"/>
                </a:cubicBezTo>
                <a:cubicBezTo>
                  <a:pt x="4753406" y="1415156"/>
                  <a:pt x="4756975" y="1412970"/>
                  <a:pt x="4759379" y="1410421"/>
                </a:cubicBezTo>
                <a:close/>
                <a:moveTo>
                  <a:pt x="5130465" y="1409693"/>
                </a:moveTo>
                <a:cubicBezTo>
                  <a:pt x="5135927" y="1444726"/>
                  <a:pt x="5133305" y="1448804"/>
                  <a:pt x="5096089" y="1461914"/>
                </a:cubicBezTo>
                <a:cubicBezTo>
                  <a:pt x="5101550" y="1450844"/>
                  <a:pt x="5103371" y="1441157"/>
                  <a:pt x="5107377" y="1440137"/>
                </a:cubicBezTo>
                <a:cubicBezTo>
                  <a:pt x="5121653" y="1436568"/>
                  <a:pt x="5125585" y="1425206"/>
                  <a:pt x="5130465" y="1409693"/>
                </a:cubicBezTo>
                <a:close/>
                <a:moveTo>
                  <a:pt x="5037311" y="1401244"/>
                </a:moveTo>
                <a:cubicBezTo>
                  <a:pt x="5042628" y="1401681"/>
                  <a:pt x="5048163" y="1402118"/>
                  <a:pt x="5056321" y="1402846"/>
                </a:cubicBezTo>
                <a:cubicBezTo>
                  <a:pt x="5045469" y="1419962"/>
                  <a:pt x="5036291" y="1434529"/>
                  <a:pt x="5027114" y="1449096"/>
                </a:cubicBezTo>
                <a:cubicBezTo>
                  <a:pt x="5025803" y="1448586"/>
                  <a:pt x="5024565" y="1448149"/>
                  <a:pt x="5023255" y="1447712"/>
                </a:cubicBezTo>
                <a:cubicBezTo>
                  <a:pt x="5027770" y="1432636"/>
                  <a:pt x="5032359" y="1417486"/>
                  <a:pt x="5037311" y="1401244"/>
                </a:cubicBezTo>
                <a:close/>
                <a:moveTo>
                  <a:pt x="4857631" y="1398767"/>
                </a:moveTo>
                <a:lnTo>
                  <a:pt x="4860286" y="1400248"/>
                </a:lnTo>
                <a:lnTo>
                  <a:pt x="4857923" y="1399933"/>
                </a:lnTo>
                <a:cubicBezTo>
                  <a:pt x="4857923" y="1399933"/>
                  <a:pt x="4857631" y="1398767"/>
                  <a:pt x="4857631" y="1398767"/>
                </a:cubicBezTo>
                <a:close/>
                <a:moveTo>
                  <a:pt x="4856739" y="1398569"/>
                </a:moveTo>
                <a:lnTo>
                  <a:pt x="4857559" y="1398695"/>
                </a:lnTo>
                <a:lnTo>
                  <a:pt x="4857849" y="1399860"/>
                </a:lnTo>
                <a:close/>
                <a:moveTo>
                  <a:pt x="4229970" y="1398412"/>
                </a:moveTo>
                <a:cubicBezTo>
                  <a:pt x="4224525" y="1400006"/>
                  <a:pt x="4219026" y="1404048"/>
                  <a:pt x="4213345" y="1409401"/>
                </a:cubicBezTo>
                <a:cubicBezTo>
                  <a:pt x="4201037" y="1421055"/>
                  <a:pt x="4204970" y="1428192"/>
                  <a:pt x="4212471" y="1444434"/>
                </a:cubicBezTo>
                <a:cubicBezTo>
                  <a:pt x="4218153" y="1435403"/>
                  <a:pt x="4221503" y="1430742"/>
                  <a:pt x="4224198" y="1425716"/>
                </a:cubicBezTo>
                <a:cubicBezTo>
                  <a:pt x="4228568" y="1417631"/>
                  <a:pt x="4234103" y="1413844"/>
                  <a:pt x="4243571" y="1419161"/>
                </a:cubicBezTo>
                <a:cubicBezTo>
                  <a:pt x="4242771" y="1423968"/>
                  <a:pt x="4241969" y="1428483"/>
                  <a:pt x="4240877" y="1434384"/>
                </a:cubicBezTo>
                <a:cubicBezTo>
                  <a:pt x="4272486" y="1443560"/>
                  <a:pt x="4289675" y="1427318"/>
                  <a:pt x="4302713" y="1402701"/>
                </a:cubicBezTo>
                <a:cubicBezTo>
                  <a:pt x="4292515" y="1408455"/>
                  <a:pt x="4282247" y="1414208"/>
                  <a:pt x="4271103" y="1420472"/>
                </a:cubicBezTo>
                <a:cubicBezTo>
                  <a:pt x="4270374" y="1413408"/>
                  <a:pt x="4269719" y="1407726"/>
                  <a:pt x="4269063" y="1401389"/>
                </a:cubicBezTo>
                <a:cubicBezTo>
                  <a:pt x="4261197" y="1408527"/>
                  <a:pt x="4255807" y="1409912"/>
                  <a:pt x="4246267" y="1402118"/>
                </a:cubicBezTo>
                <a:cubicBezTo>
                  <a:pt x="4240804" y="1397675"/>
                  <a:pt x="4235414" y="1396819"/>
                  <a:pt x="4229970" y="1398412"/>
                </a:cubicBezTo>
                <a:close/>
                <a:moveTo>
                  <a:pt x="5265517" y="1396109"/>
                </a:moveTo>
                <a:cubicBezTo>
                  <a:pt x="5272745" y="1396601"/>
                  <a:pt x="5282614" y="1403392"/>
                  <a:pt x="5298419" y="1416830"/>
                </a:cubicBezTo>
                <a:cubicBezTo>
                  <a:pt x="5279701" y="1415447"/>
                  <a:pt x="5264333" y="1414354"/>
                  <a:pt x="5248455" y="1413189"/>
                </a:cubicBezTo>
                <a:cubicBezTo>
                  <a:pt x="5253699" y="1401426"/>
                  <a:pt x="5258288" y="1395618"/>
                  <a:pt x="5265517" y="1396109"/>
                </a:cubicBezTo>
                <a:close/>
                <a:moveTo>
                  <a:pt x="4960691" y="1395709"/>
                </a:moveTo>
                <a:cubicBezTo>
                  <a:pt x="4954645" y="1402045"/>
                  <a:pt x="4950348" y="1406633"/>
                  <a:pt x="4944303" y="1412970"/>
                </a:cubicBezTo>
                <a:cubicBezTo>
                  <a:pt x="4937967" y="1394325"/>
                  <a:pt x="4944157" y="1391557"/>
                  <a:pt x="4960691" y="1395709"/>
                </a:cubicBezTo>
                <a:close/>
                <a:moveTo>
                  <a:pt x="4911164" y="1391484"/>
                </a:moveTo>
                <a:cubicBezTo>
                  <a:pt x="4913567" y="1389663"/>
                  <a:pt x="4919467" y="1389882"/>
                  <a:pt x="4922161" y="1391630"/>
                </a:cubicBezTo>
                <a:cubicBezTo>
                  <a:pt x="4924493" y="1393159"/>
                  <a:pt x="4925949" y="1400880"/>
                  <a:pt x="4925147" y="1401317"/>
                </a:cubicBezTo>
                <a:cubicBezTo>
                  <a:pt x="4906648" y="1411805"/>
                  <a:pt x="4915169" y="1437515"/>
                  <a:pt x="4898345" y="1448659"/>
                </a:cubicBezTo>
                <a:cubicBezTo>
                  <a:pt x="4896743" y="1449678"/>
                  <a:pt x="4895068" y="1450625"/>
                  <a:pt x="4892445" y="1452228"/>
                </a:cubicBezTo>
                <a:cubicBezTo>
                  <a:pt x="4889605" y="1450771"/>
                  <a:pt x="4886328" y="1449023"/>
                  <a:pt x="4881885" y="1446692"/>
                </a:cubicBezTo>
                <a:cubicBezTo>
                  <a:pt x="4885891" y="1435840"/>
                  <a:pt x="4889677" y="1425498"/>
                  <a:pt x="4892373" y="1418142"/>
                </a:cubicBezTo>
                <a:lnTo>
                  <a:pt x="4860286" y="1400248"/>
                </a:lnTo>
                <a:lnTo>
                  <a:pt x="4897763" y="1405250"/>
                </a:lnTo>
                <a:cubicBezTo>
                  <a:pt x="4900457" y="1402409"/>
                  <a:pt x="4905191" y="1396219"/>
                  <a:pt x="4911164" y="1391484"/>
                </a:cubicBezTo>
                <a:close/>
                <a:moveTo>
                  <a:pt x="3938909" y="1390756"/>
                </a:moveTo>
                <a:cubicBezTo>
                  <a:pt x="3926891" y="1402701"/>
                  <a:pt x="3931845" y="1407653"/>
                  <a:pt x="3941167" y="1411149"/>
                </a:cubicBezTo>
                <a:cubicBezTo>
                  <a:pt x="3940511" y="1405323"/>
                  <a:pt x="3939856" y="1399205"/>
                  <a:pt x="3938909" y="1390756"/>
                </a:cubicBezTo>
                <a:close/>
                <a:moveTo>
                  <a:pt x="4203003" y="1387769"/>
                </a:moveTo>
                <a:cubicBezTo>
                  <a:pt x="4198633" y="1393305"/>
                  <a:pt x="4194263" y="1398841"/>
                  <a:pt x="4189893" y="1404376"/>
                </a:cubicBezTo>
                <a:cubicBezTo>
                  <a:pt x="4191131" y="1405468"/>
                  <a:pt x="4192369" y="1406488"/>
                  <a:pt x="4193608" y="1407581"/>
                </a:cubicBezTo>
                <a:cubicBezTo>
                  <a:pt x="4198415" y="1402555"/>
                  <a:pt x="4203295" y="1397529"/>
                  <a:pt x="4208102" y="1392431"/>
                </a:cubicBezTo>
                <a:cubicBezTo>
                  <a:pt x="4206427" y="1390901"/>
                  <a:pt x="4204679" y="1389299"/>
                  <a:pt x="4203003" y="1387769"/>
                </a:cubicBezTo>
                <a:close/>
                <a:moveTo>
                  <a:pt x="4037162" y="1381725"/>
                </a:moveTo>
                <a:cubicBezTo>
                  <a:pt x="4023614" y="1388935"/>
                  <a:pt x="4014802" y="1393305"/>
                  <a:pt x="4027984" y="1404230"/>
                </a:cubicBezTo>
                <a:cubicBezTo>
                  <a:pt x="4029660" y="1405614"/>
                  <a:pt x="4033010" y="1404885"/>
                  <a:pt x="4037162" y="1405250"/>
                </a:cubicBezTo>
                <a:cubicBezTo>
                  <a:pt x="4037162" y="1398258"/>
                  <a:pt x="4037162" y="1392504"/>
                  <a:pt x="4037162" y="1381725"/>
                </a:cubicBezTo>
                <a:close/>
                <a:moveTo>
                  <a:pt x="4771109" y="1381546"/>
                </a:moveTo>
                <a:lnTo>
                  <a:pt x="4771105" y="1381579"/>
                </a:lnTo>
                <a:lnTo>
                  <a:pt x="4771107" y="1381547"/>
                </a:lnTo>
                <a:close/>
                <a:moveTo>
                  <a:pt x="4771134" y="1381365"/>
                </a:moveTo>
                <a:lnTo>
                  <a:pt x="4771140" y="1381534"/>
                </a:lnTo>
                <a:lnTo>
                  <a:pt x="4771109" y="1381546"/>
                </a:lnTo>
                <a:close/>
                <a:moveTo>
                  <a:pt x="4771107" y="1380604"/>
                </a:moveTo>
                <a:lnTo>
                  <a:pt x="4771129" y="1381233"/>
                </a:lnTo>
                <a:lnTo>
                  <a:pt x="4771107" y="1381547"/>
                </a:lnTo>
                <a:lnTo>
                  <a:pt x="4771032" y="1381579"/>
                </a:lnTo>
                <a:lnTo>
                  <a:pt x="4771102" y="1380607"/>
                </a:lnTo>
                <a:close/>
                <a:moveTo>
                  <a:pt x="3880642" y="1373130"/>
                </a:moveTo>
                <a:cubicBezTo>
                  <a:pt x="3874670" y="1381506"/>
                  <a:pt x="3870810" y="1387041"/>
                  <a:pt x="3863235" y="1397748"/>
                </a:cubicBezTo>
                <a:cubicBezTo>
                  <a:pt x="3880133" y="1393014"/>
                  <a:pt x="3888145" y="1390101"/>
                  <a:pt x="3880642" y="1373130"/>
                </a:cubicBezTo>
                <a:close/>
                <a:moveTo>
                  <a:pt x="5161783" y="1371309"/>
                </a:moveTo>
                <a:cubicBezTo>
                  <a:pt x="5162367" y="1374878"/>
                  <a:pt x="5164769" y="1379904"/>
                  <a:pt x="5163241" y="1381725"/>
                </a:cubicBezTo>
                <a:cubicBezTo>
                  <a:pt x="5156686" y="1389736"/>
                  <a:pt x="5153553" y="1403794"/>
                  <a:pt x="5136947" y="1400006"/>
                </a:cubicBezTo>
                <a:cubicBezTo>
                  <a:pt x="5141535" y="1390537"/>
                  <a:pt x="5144595" y="1382016"/>
                  <a:pt x="5149547" y="1374733"/>
                </a:cubicBezTo>
                <a:cubicBezTo>
                  <a:pt x="5151369" y="1372038"/>
                  <a:pt x="5157560" y="1372329"/>
                  <a:pt x="5161783" y="1371309"/>
                </a:cubicBezTo>
                <a:close/>
                <a:moveTo>
                  <a:pt x="5181667" y="1369270"/>
                </a:moveTo>
                <a:cubicBezTo>
                  <a:pt x="5190335" y="1378083"/>
                  <a:pt x="5194122" y="1381943"/>
                  <a:pt x="5198128" y="1385949"/>
                </a:cubicBezTo>
                <a:cubicBezTo>
                  <a:pt x="5206067" y="1383109"/>
                  <a:pt x="5214151" y="1380195"/>
                  <a:pt x="5223474" y="1376917"/>
                </a:cubicBezTo>
                <a:cubicBezTo>
                  <a:pt x="5228062" y="1407507"/>
                  <a:pt x="5207305" y="1418214"/>
                  <a:pt x="5183779" y="1434966"/>
                </a:cubicBezTo>
                <a:cubicBezTo>
                  <a:pt x="5187931" y="1420617"/>
                  <a:pt x="5190481" y="1412023"/>
                  <a:pt x="5193103" y="1402920"/>
                </a:cubicBezTo>
                <a:cubicBezTo>
                  <a:pt x="5188004" y="1398258"/>
                  <a:pt x="5181813" y="1394106"/>
                  <a:pt x="5178026" y="1388353"/>
                </a:cubicBezTo>
                <a:cubicBezTo>
                  <a:pt x="5176278" y="1385731"/>
                  <a:pt x="5179410" y="1379904"/>
                  <a:pt x="5181667" y="1369270"/>
                </a:cubicBezTo>
                <a:close/>
                <a:moveTo>
                  <a:pt x="4597781" y="1361306"/>
                </a:moveTo>
                <a:cubicBezTo>
                  <a:pt x="4600930" y="1360503"/>
                  <a:pt x="4604954" y="1360803"/>
                  <a:pt x="4610289" y="1362788"/>
                </a:cubicBezTo>
                <a:cubicBezTo>
                  <a:pt x="4601985" y="1373713"/>
                  <a:pt x="4600529" y="1391120"/>
                  <a:pt x="4581301" y="1382671"/>
                </a:cubicBezTo>
                <a:cubicBezTo>
                  <a:pt x="4586764" y="1376062"/>
                  <a:pt x="4588335" y="1363717"/>
                  <a:pt x="4597781" y="1361306"/>
                </a:cubicBezTo>
                <a:close/>
                <a:moveTo>
                  <a:pt x="4946051" y="1358491"/>
                </a:moveTo>
                <a:cubicBezTo>
                  <a:pt x="4947289" y="1360311"/>
                  <a:pt x="4948455" y="1362133"/>
                  <a:pt x="4949693" y="1363953"/>
                </a:cubicBezTo>
                <a:cubicBezTo>
                  <a:pt x="4943793" y="1368469"/>
                  <a:pt x="4937967" y="1372912"/>
                  <a:pt x="4928207" y="1380341"/>
                </a:cubicBezTo>
                <a:cubicBezTo>
                  <a:pt x="4928352" y="1360894"/>
                  <a:pt x="4937675" y="1360239"/>
                  <a:pt x="4946051" y="1358491"/>
                </a:cubicBezTo>
                <a:close/>
                <a:moveTo>
                  <a:pt x="4538984" y="1356670"/>
                </a:moveTo>
                <a:cubicBezTo>
                  <a:pt x="4548745" y="1357107"/>
                  <a:pt x="4558213" y="1357544"/>
                  <a:pt x="4566661" y="1357908"/>
                </a:cubicBezTo>
                <a:cubicBezTo>
                  <a:pt x="4577149" y="1373495"/>
                  <a:pt x="4560689" y="1380049"/>
                  <a:pt x="4557921" y="1391849"/>
                </a:cubicBezTo>
                <a:cubicBezTo>
                  <a:pt x="4571249" y="1400297"/>
                  <a:pt x="4584651" y="1408673"/>
                  <a:pt x="4601985" y="1419671"/>
                </a:cubicBezTo>
                <a:cubicBezTo>
                  <a:pt x="4594337" y="1421055"/>
                  <a:pt x="4590477" y="1423094"/>
                  <a:pt x="4588075" y="1421929"/>
                </a:cubicBezTo>
                <a:cubicBezTo>
                  <a:pt x="4567317" y="1412023"/>
                  <a:pt x="4546487" y="1404959"/>
                  <a:pt x="4523252" y="1419379"/>
                </a:cubicBezTo>
                <a:cubicBezTo>
                  <a:pt x="4527477" y="1396728"/>
                  <a:pt x="4552895" y="1383254"/>
                  <a:pt x="4538984" y="1356670"/>
                </a:cubicBezTo>
                <a:close/>
                <a:moveTo>
                  <a:pt x="4806575" y="1354558"/>
                </a:moveTo>
                <a:cubicBezTo>
                  <a:pt x="4807521" y="1359219"/>
                  <a:pt x="4809925" y="1364317"/>
                  <a:pt x="4808905" y="1368615"/>
                </a:cubicBezTo>
                <a:cubicBezTo>
                  <a:pt x="4807667" y="1373931"/>
                  <a:pt x="4803297" y="1378447"/>
                  <a:pt x="4800748" y="1383545"/>
                </a:cubicBezTo>
                <a:cubicBezTo>
                  <a:pt x="4800092" y="1384857"/>
                  <a:pt x="4801185" y="1387041"/>
                  <a:pt x="4802059" y="1392140"/>
                </a:cubicBezTo>
                <a:cubicBezTo>
                  <a:pt x="4810216" y="1388717"/>
                  <a:pt x="4817645" y="1385293"/>
                  <a:pt x="4825221" y="1382380"/>
                </a:cubicBezTo>
                <a:cubicBezTo>
                  <a:pt x="4831521" y="1379940"/>
                  <a:pt x="4838185" y="1380632"/>
                  <a:pt x="4844020" y="1383773"/>
                </a:cubicBezTo>
                <a:lnTo>
                  <a:pt x="4856739" y="1398569"/>
                </a:lnTo>
                <a:lnTo>
                  <a:pt x="4840731" y="1396121"/>
                </a:lnTo>
                <a:cubicBezTo>
                  <a:pt x="4826464" y="1398435"/>
                  <a:pt x="4819048" y="1413553"/>
                  <a:pt x="4811017" y="1424696"/>
                </a:cubicBezTo>
                <a:cubicBezTo>
                  <a:pt x="4803661" y="1434966"/>
                  <a:pt x="4798053" y="1443852"/>
                  <a:pt x="4781884" y="1444362"/>
                </a:cubicBezTo>
                <a:cubicBezTo>
                  <a:pt x="4787711" y="1430378"/>
                  <a:pt x="4793027" y="1417486"/>
                  <a:pt x="4799437" y="1402045"/>
                </a:cubicBezTo>
                <a:cubicBezTo>
                  <a:pt x="4790843" y="1401025"/>
                  <a:pt x="4783777" y="1400151"/>
                  <a:pt x="4771760" y="1398622"/>
                </a:cubicBezTo>
                <a:lnTo>
                  <a:pt x="4771140" y="1381534"/>
                </a:lnTo>
                <a:lnTo>
                  <a:pt x="4788876" y="1374150"/>
                </a:lnTo>
                <a:cubicBezTo>
                  <a:pt x="4793756" y="1364609"/>
                  <a:pt x="4796159" y="1359875"/>
                  <a:pt x="4798563" y="1355141"/>
                </a:cubicBezTo>
                <a:cubicBezTo>
                  <a:pt x="4801259" y="1354995"/>
                  <a:pt x="4803953" y="1354776"/>
                  <a:pt x="4806575" y="1354558"/>
                </a:cubicBezTo>
                <a:close/>
                <a:moveTo>
                  <a:pt x="4506646" y="1353101"/>
                </a:moveTo>
                <a:cubicBezTo>
                  <a:pt x="4505408" y="1360239"/>
                  <a:pt x="4505117" y="1364681"/>
                  <a:pt x="4503660" y="1368687"/>
                </a:cubicBezTo>
                <a:cubicBezTo>
                  <a:pt x="4503369" y="1369561"/>
                  <a:pt x="4497105" y="1369853"/>
                  <a:pt x="4496522" y="1368760"/>
                </a:cubicBezTo>
                <a:cubicBezTo>
                  <a:pt x="4494847" y="1365629"/>
                  <a:pt x="4493099" y="1361040"/>
                  <a:pt x="4494337" y="1358345"/>
                </a:cubicBezTo>
                <a:cubicBezTo>
                  <a:pt x="4495357" y="1356014"/>
                  <a:pt x="4500455" y="1355577"/>
                  <a:pt x="4506646" y="1353101"/>
                </a:cubicBezTo>
                <a:close/>
                <a:moveTo>
                  <a:pt x="4467981" y="1352382"/>
                </a:moveTo>
                <a:cubicBezTo>
                  <a:pt x="4471977" y="1350953"/>
                  <a:pt x="4477076" y="1351936"/>
                  <a:pt x="4482684" y="1358345"/>
                </a:cubicBezTo>
                <a:cubicBezTo>
                  <a:pt x="4475109" y="1366284"/>
                  <a:pt x="4467389" y="1374295"/>
                  <a:pt x="4456464" y="1385585"/>
                </a:cubicBezTo>
                <a:cubicBezTo>
                  <a:pt x="4478023" y="1389445"/>
                  <a:pt x="4496449" y="1392795"/>
                  <a:pt x="4521504" y="1397311"/>
                </a:cubicBezTo>
                <a:cubicBezTo>
                  <a:pt x="4511235" y="1407362"/>
                  <a:pt x="4505335" y="1413189"/>
                  <a:pt x="4499436" y="1418943"/>
                </a:cubicBezTo>
                <a:cubicBezTo>
                  <a:pt x="4504534" y="1425789"/>
                  <a:pt x="4520703" y="1421491"/>
                  <a:pt x="4516625" y="1442104"/>
                </a:cubicBezTo>
                <a:cubicBezTo>
                  <a:pt x="4509414" y="1432417"/>
                  <a:pt x="4504461" y="1425716"/>
                  <a:pt x="4499509" y="1419088"/>
                </a:cubicBezTo>
                <a:cubicBezTo>
                  <a:pt x="4485451" y="1414135"/>
                  <a:pt x="4471395" y="1409110"/>
                  <a:pt x="4454133" y="1402992"/>
                </a:cubicBezTo>
                <a:cubicBezTo>
                  <a:pt x="4450127" y="1405542"/>
                  <a:pt x="4442990" y="1410057"/>
                  <a:pt x="4432283" y="1416903"/>
                </a:cubicBezTo>
                <a:cubicBezTo>
                  <a:pt x="4428496" y="1388717"/>
                  <a:pt x="4453041" y="1379103"/>
                  <a:pt x="4459887" y="1360894"/>
                </a:cubicBezTo>
                <a:cubicBezTo>
                  <a:pt x="4461089" y="1357653"/>
                  <a:pt x="4463984" y="1353811"/>
                  <a:pt x="4467981" y="1352382"/>
                </a:cubicBezTo>
                <a:close/>
                <a:moveTo>
                  <a:pt x="4744521" y="1343487"/>
                </a:moveTo>
                <a:cubicBezTo>
                  <a:pt x="4746268" y="1345672"/>
                  <a:pt x="4748017" y="1347857"/>
                  <a:pt x="4749837" y="1350042"/>
                </a:cubicBezTo>
                <a:cubicBezTo>
                  <a:pt x="4736218" y="1356160"/>
                  <a:pt x="4730973" y="1364390"/>
                  <a:pt x="4731337" y="1379685"/>
                </a:cubicBezTo>
                <a:cubicBezTo>
                  <a:pt x="4731556" y="1390683"/>
                  <a:pt x="4720923" y="1402555"/>
                  <a:pt x="4713421" y="1412751"/>
                </a:cubicBezTo>
                <a:cubicBezTo>
                  <a:pt x="4707667" y="1420545"/>
                  <a:pt x="4699291" y="1426372"/>
                  <a:pt x="4691134" y="1433946"/>
                </a:cubicBezTo>
                <a:cubicBezTo>
                  <a:pt x="4680646" y="1428483"/>
                  <a:pt x="4681228" y="1408017"/>
                  <a:pt x="4663967" y="1412534"/>
                </a:cubicBezTo>
                <a:cubicBezTo>
                  <a:pt x="4653261" y="1415373"/>
                  <a:pt x="4642699" y="1418797"/>
                  <a:pt x="4629954" y="1422657"/>
                </a:cubicBezTo>
                <a:cubicBezTo>
                  <a:pt x="4629298" y="1417121"/>
                  <a:pt x="4626385" y="1410421"/>
                  <a:pt x="4628497" y="1406561"/>
                </a:cubicBezTo>
                <a:cubicBezTo>
                  <a:pt x="4635707" y="1393597"/>
                  <a:pt x="4642117" y="1377573"/>
                  <a:pt x="4653625" y="1370217"/>
                </a:cubicBezTo>
                <a:cubicBezTo>
                  <a:pt x="4670668" y="1359292"/>
                  <a:pt x="4686035" y="1373786"/>
                  <a:pt x="4702277" y="1384857"/>
                </a:cubicBezTo>
                <a:cubicBezTo>
                  <a:pt x="4716189" y="1371309"/>
                  <a:pt x="4730318" y="1357398"/>
                  <a:pt x="4744521" y="1343487"/>
                </a:cubicBezTo>
                <a:close/>
                <a:moveTo>
                  <a:pt x="4587727" y="1342772"/>
                </a:moveTo>
                <a:lnTo>
                  <a:pt x="4588070" y="1342949"/>
                </a:lnTo>
                <a:lnTo>
                  <a:pt x="4587565" y="1343269"/>
                </a:lnTo>
                <a:lnTo>
                  <a:pt x="4587541" y="1343162"/>
                </a:lnTo>
                <a:close/>
                <a:moveTo>
                  <a:pt x="4587419" y="1342613"/>
                </a:moveTo>
                <a:lnTo>
                  <a:pt x="4587541" y="1343162"/>
                </a:lnTo>
                <a:lnTo>
                  <a:pt x="4587491" y="1343269"/>
                </a:lnTo>
                <a:close/>
                <a:moveTo>
                  <a:pt x="4268991" y="1336277"/>
                </a:moveTo>
                <a:cubicBezTo>
                  <a:pt x="4257993" y="1346619"/>
                  <a:pt x="4251000" y="1353101"/>
                  <a:pt x="4241896" y="1361695"/>
                </a:cubicBezTo>
                <a:cubicBezTo>
                  <a:pt x="4263529" y="1366138"/>
                  <a:pt x="4263601" y="1352373"/>
                  <a:pt x="4268991" y="1336277"/>
                </a:cubicBezTo>
                <a:close/>
                <a:moveTo>
                  <a:pt x="5100093" y="1335621"/>
                </a:moveTo>
                <a:cubicBezTo>
                  <a:pt x="5093029" y="1348513"/>
                  <a:pt x="5086838" y="1359875"/>
                  <a:pt x="5079773" y="1372839"/>
                </a:cubicBezTo>
                <a:cubicBezTo>
                  <a:pt x="5077005" y="1372256"/>
                  <a:pt x="5072271" y="1371309"/>
                  <a:pt x="5066881" y="1370217"/>
                </a:cubicBezTo>
                <a:cubicBezTo>
                  <a:pt x="5073437" y="1358491"/>
                  <a:pt x="5079336" y="1346765"/>
                  <a:pt x="5086692" y="1335913"/>
                </a:cubicBezTo>
                <a:cubicBezTo>
                  <a:pt x="5088076" y="1333873"/>
                  <a:pt x="5095068" y="1335621"/>
                  <a:pt x="5100093" y="1335621"/>
                </a:cubicBezTo>
                <a:close/>
                <a:moveTo>
                  <a:pt x="4686837" y="1334456"/>
                </a:moveTo>
                <a:cubicBezTo>
                  <a:pt x="4681447" y="1342905"/>
                  <a:pt x="4677149" y="1349678"/>
                  <a:pt x="4672853" y="1356524"/>
                </a:cubicBezTo>
                <a:cubicBezTo>
                  <a:pt x="4670813" y="1356160"/>
                  <a:pt x="4668774" y="1355723"/>
                  <a:pt x="4666735" y="1355359"/>
                </a:cubicBezTo>
                <a:cubicBezTo>
                  <a:pt x="4666225" y="1349241"/>
                  <a:pt x="4665715" y="1343196"/>
                  <a:pt x="4665132" y="1336058"/>
                </a:cubicBezTo>
                <a:cubicBezTo>
                  <a:pt x="4672489" y="1335475"/>
                  <a:pt x="4678533" y="1335039"/>
                  <a:pt x="4686837" y="1334456"/>
                </a:cubicBezTo>
                <a:close/>
                <a:moveTo>
                  <a:pt x="4752313" y="1319962"/>
                </a:moveTo>
                <a:cubicBezTo>
                  <a:pt x="4764331" y="1320690"/>
                  <a:pt x="4776567" y="1321419"/>
                  <a:pt x="4790551" y="1322219"/>
                </a:cubicBezTo>
                <a:cubicBezTo>
                  <a:pt x="4793173" y="1327901"/>
                  <a:pt x="4796597" y="1335330"/>
                  <a:pt x="4800019" y="1342759"/>
                </a:cubicBezTo>
                <a:cubicBezTo>
                  <a:pt x="4807011" y="1338971"/>
                  <a:pt x="4814003" y="1335184"/>
                  <a:pt x="4827551" y="1327828"/>
                </a:cubicBezTo>
                <a:cubicBezTo>
                  <a:pt x="4817937" y="1340137"/>
                  <a:pt x="4812328" y="1347347"/>
                  <a:pt x="4806720" y="1354485"/>
                </a:cubicBezTo>
                <a:cubicBezTo>
                  <a:pt x="4804025" y="1354703"/>
                  <a:pt x="4801330" y="1354849"/>
                  <a:pt x="4798635" y="1355067"/>
                </a:cubicBezTo>
                <a:cubicBezTo>
                  <a:pt x="4786982" y="1351936"/>
                  <a:pt x="4779007" y="1352446"/>
                  <a:pt x="4774491" y="1356797"/>
                </a:cubicBezTo>
                <a:lnTo>
                  <a:pt x="4771134" y="1381365"/>
                </a:lnTo>
                <a:lnTo>
                  <a:pt x="4771129" y="1381233"/>
                </a:lnTo>
                <a:lnTo>
                  <a:pt x="4771177" y="1380559"/>
                </a:lnTo>
                <a:lnTo>
                  <a:pt x="4771107" y="1380604"/>
                </a:lnTo>
                <a:lnTo>
                  <a:pt x="4771105" y="1380559"/>
                </a:lnTo>
                <a:lnTo>
                  <a:pt x="4771102" y="1380607"/>
                </a:lnTo>
                <a:lnTo>
                  <a:pt x="4744447" y="1397529"/>
                </a:lnTo>
                <a:cubicBezTo>
                  <a:pt x="4743428" y="1396364"/>
                  <a:pt x="4742409" y="1395199"/>
                  <a:pt x="4741389" y="1394033"/>
                </a:cubicBezTo>
                <a:cubicBezTo>
                  <a:pt x="4750565" y="1375097"/>
                  <a:pt x="4759670" y="1356160"/>
                  <a:pt x="4766006" y="1343123"/>
                </a:cubicBezTo>
                <a:cubicBezTo>
                  <a:pt x="4766516" y="1326225"/>
                  <a:pt x="4741899" y="1338826"/>
                  <a:pt x="4752313" y="1319962"/>
                </a:cubicBezTo>
                <a:close/>
                <a:moveTo>
                  <a:pt x="4875767" y="1307216"/>
                </a:moveTo>
                <a:cubicBezTo>
                  <a:pt x="4869431" y="1319088"/>
                  <a:pt x="4856831" y="1326881"/>
                  <a:pt x="4864041" y="1341011"/>
                </a:cubicBezTo>
                <a:cubicBezTo>
                  <a:pt x="4865059" y="1343050"/>
                  <a:pt x="4855811" y="1350406"/>
                  <a:pt x="4851295" y="1355286"/>
                </a:cubicBezTo>
                <a:cubicBezTo>
                  <a:pt x="4849037" y="1353028"/>
                  <a:pt x="4846707" y="1350771"/>
                  <a:pt x="4844375" y="1348513"/>
                </a:cubicBezTo>
                <a:cubicBezTo>
                  <a:pt x="4862583" y="1340719"/>
                  <a:pt x="4844959" y="1310421"/>
                  <a:pt x="4875767" y="1307216"/>
                </a:cubicBezTo>
                <a:close/>
                <a:moveTo>
                  <a:pt x="4699437" y="1307071"/>
                </a:moveTo>
                <a:cubicBezTo>
                  <a:pt x="4699073" y="1315519"/>
                  <a:pt x="4698854" y="1321637"/>
                  <a:pt x="4698563" y="1327682"/>
                </a:cubicBezTo>
                <a:cubicBezTo>
                  <a:pt x="4696887" y="1328411"/>
                  <a:pt x="4695139" y="1329139"/>
                  <a:pt x="4693464" y="1329795"/>
                </a:cubicBezTo>
                <a:cubicBezTo>
                  <a:pt x="4689823" y="1325425"/>
                  <a:pt x="4686181" y="1320981"/>
                  <a:pt x="4681665" y="1315519"/>
                </a:cubicBezTo>
                <a:cubicBezTo>
                  <a:pt x="4687419" y="1312751"/>
                  <a:pt x="4691789" y="1310712"/>
                  <a:pt x="4699437" y="1307071"/>
                </a:cubicBezTo>
                <a:close/>
                <a:moveTo>
                  <a:pt x="4629007" y="1299277"/>
                </a:moveTo>
                <a:cubicBezTo>
                  <a:pt x="4640515" y="1317485"/>
                  <a:pt x="4639131" y="1331979"/>
                  <a:pt x="4624783" y="1345308"/>
                </a:cubicBezTo>
                <a:cubicBezTo>
                  <a:pt x="4618373" y="1351244"/>
                  <a:pt x="4611982" y="1352992"/>
                  <a:pt x="4605718" y="1352045"/>
                </a:cubicBezTo>
                <a:lnTo>
                  <a:pt x="4588070" y="1342949"/>
                </a:lnTo>
                <a:lnTo>
                  <a:pt x="4613448" y="1326844"/>
                </a:lnTo>
                <a:cubicBezTo>
                  <a:pt x="4620158" y="1319343"/>
                  <a:pt x="4625147" y="1309984"/>
                  <a:pt x="4629007" y="1299277"/>
                </a:cubicBezTo>
                <a:close/>
                <a:moveTo>
                  <a:pt x="4764113" y="1293086"/>
                </a:moveTo>
                <a:cubicBezTo>
                  <a:pt x="4768118" y="1294033"/>
                  <a:pt x="4772853" y="1294106"/>
                  <a:pt x="4775911" y="1296364"/>
                </a:cubicBezTo>
                <a:cubicBezTo>
                  <a:pt x="4778315" y="1298185"/>
                  <a:pt x="4780573" y="1303647"/>
                  <a:pt x="4779480" y="1305759"/>
                </a:cubicBezTo>
                <a:cubicBezTo>
                  <a:pt x="4778315" y="1308236"/>
                  <a:pt x="4772853" y="1310348"/>
                  <a:pt x="4770085" y="1309619"/>
                </a:cubicBezTo>
                <a:cubicBezTo>
                  <a:pt x="4767536" y="1308964"/>
                  <a:pt x="4766079" y="1304303"/>
                  <a:pt x="4764113" y="1301389"/>
                </a:cubicBezTo>
                <a:cubicBezTo>
                  <a:pt x="4764113" y="1298622"/>
                  <a:pt x="4764113" y="1295927"/>
                  <a:pt x="4764113" y="1293086"/>
                </a:cubicBezTo>
                <a:close/>
                <a:moveTo>
                  <a:pt x="4613421" y="1292285"/>
                </a:moveTo>
                <a:cubicBezTo>
                  <a:pt x="4610435" y="1305031"/>
                  <a:pt x="4606356" y="1315009"/>
                  <a:pt x="4596742" y="1323749"/>
                </a:cubicBezTo>
                <a:lnTo>
                  <a:pt x="4587727" y="1342772"/>
                </a:lnTo>
                <a:lnTo>
                  <a:pt x="4587419" y="1342613"/>
                </a:lnTo>
                <a:cubicBezTo>
                  <a:pt x="4582321" y="1344507"/>
                  <a:pt x="4577149" y="1348221"/>
                  <a:pt x="4572197" y="1347930"/>
                </a:cubicBezTo>
                <a:cubicBezTo>
                  <a:pt x="4560907" y="1347275"/>
                  <a:pt x="4549763" y="1344725"/>
                  <a:pt x="4536509" y="1342613"/>
                </a:cubicBezTo>
                <a:cubicBezTo>
                  <a:pt x="4544155" y="1329066"/>
                  <a:pt x="4551949" y="1313989"/>
                  <a:pt x="4561345" y="1300005"/>
                </a:cubicBezTo>
                <a:cubicBezTo>
                  <a:pt x="4563093" y="1297383"/>
                  <a:pt x="4571177" y="1298986"/>
                  <a:pt x="4579115" y="1298403"/>
                </a:cubicBezTo>
                <a:cubicBezTo>
                  <a:pt x="4574819" y="1308673"/>
                  <a:pt x="4571905" y="1315811"/>
                  <a:pt x="4568991" y="1322875"/>
                </a:cubicBezTo>
                <a:cubicBezTo>
                  <a:pt x="4577223" y="1304157"/>
                  <a:pt x="4592809" y="1296874"/>
                  <a:pt x="4613421" y="1292285"/>
                </a:cubicBezTo>
                <a:close/>
                <a:moveTo>
                  <a:pt x="4743428" y="1291557"/>
                </a:moveTo>
                <a:cubicBezTo>
                  <a:pt x="4743428" y="1294252"/>
                  <a:pt x="4744375" y="1298476"/>
                  <a:pt x="4743137" y="1299277"/>
                </a:cubicBezTo>
                <a:cubicBezTo>
                  <a:pt x="4740442" y="1301025"/>
                  <a:pt x="4736582" y="1301098"/>
                  <a:pt x="4733231" y="1301827"/>
                </a:cubicBezTo>
                <a:cubicBezTo>
                  <a:pt x="4733085" y="1299131"/>
                  <a:pt x="4732940" y="1296437"/>
                  <a:pt x="4732649" y="1291630"/>
                </a:cubicBezTo>
                <a:cubicBezTo>
                  <a:pt x="4736800" y="1291557"/>
                  <a:pt x="4740077" y="1291557"/>
                  <a:pt x="4743428" y="1291557"/>
                </a:cubicBezTo>
                <a:close/>
                <a:moveTo>
                  <a:pt x="4404351" y="1265382"/>
                </a:moveTo>
                <a:cubicBezTo>
                  <a:pt x="4400091" y="1264991"/>
                  <a:pt x="4395684" y="1266720"/>
                  <a:pt x="4390550" y="1271382"/>
                </a:cubicBezTo>
                <a:cubicBezTo>
                  <a:pt x="4399435" y="1279394"/>
                  <a:pt x="4406501" y="1285730"/>
                  <a:pt x="4417279" y="1272111"/>
                </a:cubicBezTo>
                <a:cubicBezTo>
                  <a:pt x="4412727" y="1268287"/>
                  <a:pt x="4408612" y="1265774"/>
                  <a:pt x="4404351" y="1265382"/>
                </a:cubicBezTo>
                <a:close/>
                <a:moveTo>
                  <a:pt x="4529807" y="1262278"/>
                </a:moveTo>
                <a:cubicBezTo>
                  <a:pt x="4530244" y="1278446"/>
                  <a:pt x="4530244" y="1278446"/>
                  <a:pt x="4513420" y="1274878"/>
                </a:cubicBezTo>
                <a:cubicBezTo>
                  <a:pt x="4519611" y="1270071"/>
                  <a:pt x="4524199" y="1266575"/>
                  <a:pt x="4529807" y="1262278"/>
                </a:cubicBezTo>
                <a:close/>
                <a:moveTo>
                  <a:pt x="4902351" y="1246691"/>
                </a:moveTo>
                <a:cubicBezTo>
                  <a:pt x="4902424" y="1249095"/>
                  <a:pt x="4902497" y="1251498"/>
                  <a:pt x="4902569" y="1253974"/>
                </a:cubicBezTo>
                <a:cubicBezTo>
                  <a:pt x="4896889" y="1253319"/>
                  <a:pt x="4891135" y="1252736"/>
                  <a:pt x="4885454" y="1252081"/>
                </a:cubicBezTo>
                <a:cubicBezTo>
                  <a:pt x="4885527" y="1250552"/>
                  <a:pt x="4885527" y="1249095"/>
                  <a:pt x="4885599" y="1247565"/>
                </a:cubicBezTo>
                <a:cubicBezTo>
                  <a:pt x="4891207" y="1247274"/>
                  <a:pt x="4896743" y="1246982"/>
                  <a:pt x="4902351" y="1246691"/>
                </a:cubicBezTo>
                <a:close/>
                <a:moveTo>
                  <a:pt x="4843429" y="1235912"/>
                </a:moveTo>
                <a:cubicBezTo>
                  <a:pt x="4842045" y="1240282"/>
                  <a:pt x="4841827" y="1243414"/>
                  <a:pt x="4840223" y="1244798"/>
                </a:cubicBezTo>
                <a:cubicBezTo>
                  <a:pt x="4839131" y="1245672"/>
                  <a:pt x="4835781" y="1244360"/>
                  <a:pt x="4833815" y="1243341"/>
                </a:cubicBezTo>
                <a:cubicBezTo>
                  <a:pt x="4833377" y="1243122"/>
                  <a:pt x="4833815" y="1239262"/>
                  <a:pt x="4834835" y="1238534"/>
                </a:cubicBezTo>
                <a:cubicBezTo>
                  <a:pt x="4836655" y="1237296"/>
                  <a:pt x="4839277" y="1237077"/>
                  <a:pt x="4843429" y="1235912"/>
                </a:cubicBezTo>
                <a:close/>
                <a:moveTo>
                  <a:pt x="4267571" y="1212951"/>
                </a:moveTo>
                <a:cubicBezTo>
                  <a:pt x="4269720" y="1212077"/>
                  <a:pt x="4272924" y="1213297"/>
                  <a:pt x="4279333" y="1215737"/>
                </a:cubicBezTo>
                <a:cubicBezTo>
                  <a:pt x="4273360" y="1218214"/>
                  <a:pt x="4268481" y="1220107"/>
                  <a:pt x="4262144" y="1222729"/>
                </a:cubicBezTo>
                <a:cubicBezTo>
                  <a:pt x="4264329" y="1216793"/>
                  <a:pt x="4265422" y="1213825"/>
                  <a:pt x="4267571" y="1212951"/>
                </a:cubicBezTo>
                <a:close/>
                <a:moveTo>
                  <a:pt x="4648102" y="1204402"/>
                </a:moveTo>
                <a:cubicBezTo>
                  <a:pt x="4653333" y="1204740"/>
                  <a:pt x="4660107" y="1205395"/>
                  <a:pt x="4669138" y="1206269"/>
                </a:cubicBezTo>
                <a:cubicBezTo>
                  <a:pt x="4652459" y="1219962"/>
                  <a:pt x="4638548" y="1215810"/>
                  <a:pt x="4623326" y="1212605"/>
                </a:cubicBezTo>
                <a:cubicBezTo>
                  <a:pt x="4630591" y="1205231"/>
                  <a:pt x="4632408" y="1203388"/>
                  <a:pt x="4648102" y="1204402"/>
                </a:cubicBezTo>
                <a:close/>
                <a:moveTo>
                  <a:pt x="4571240" y="1195307"/>
                </a:moveTo>
                <a:cubicBezTo>
                  <a:pt x="4574253" y="1193996"/>
                  <a:pt x="4578642" y="1195198"/>
                  <a:pt x="4587419" y="1197602"/>
                </a:cubicBezTo>
                <a:cubicBezTo>
                  <a:pt x="4578461" y="1201534"/>
                  <a:pt x="4571905" y="1204375"/>
                  <a:pt x="4563311" y="1208090"/>
                </a:cubicBezTo>
                <a:cubicBezTo>
                  <a:pt x="4566588" y="1200442"/>
                  <a:pt x="4568226" y="1196618"/>
                  <a:pt x="4571240" y="1195307"/>
                </a:cubicBezTo>
                <a:close/>
                <a:moveTo>
                  <a:pt x="4132501" y="1189590"/>
                </a:moveTo>
                <a:cubicBezTo>
                  <a:pt x="4137817" y="1220034"/>
                  <a:pt x="4112253" y="1198621"/>
                  <a:pt x="4106499" y="1211804"/>
                </a:cubicBezTo>
                <a:cubicBezTo>
                  <a:pt x="4113491" y="1218796"/>
                  <a:pt x="4119900" y="1225132"/>
                  <a:pt x="4125071" y="1230304"/>
                </a:cubicBezTo>
                <a:cubicBezTo>
                  <a:pt x="4133521" y="1221200"/>
                  <a:pt x="4141459" y="1212678"/>
                  <a:pt x="4150272" y="1203210"/>
                </a:cubicBezTo>
                <a:cubicBezTo>
                  <a:pt x="4144445" y="1198694"/>
                  <a:pt x="4140148" y="1195490"/>
                  <a:pt x="4132501" y="1189590"/>
                </a:cubicBezTo>
                <a:close/>
                <a:moveTo>
                  <a:pt x="4090549" y="1176626"/>
                </a:moveTo>
                <a:cubicBezTo>
                  <a:pt x="4085741" y="1176552"/>
                  <a:pt x="4079478" y="1180850"/>
                  <a:pt x="4076346" y="1185074"/>
                </a:cubicBezTo>
                <a:cubicBezTo>
                  <a:pt x="4072413" y="1190391"/>
                  <a:pt x="4071029" y="1197529"/>
                  <a:pt x="4069063" y="1202408"/>
                </a:cubicBezTo>
                <a:cubicBezTo>
                  <a:pt x="4058502" y="1209036"/>
                  <a:pt x="4043353" y="1194616"/>
                  <a:pt x="4036871" y="1212678"/>
                </a:cubicBezTo>
                <a:cubicBezTo>
                  <a:pt x="4054278" y="1221491"/>
                  <a:pt x="4070374" y="1219816"/>
                  <a:pt x="4086324" y="1212022"/>
                </a:cubicBezTo>
                <a:cubicBezTo>
                  <a:pt x="4087781" y="1211294"/>
                  <a:pt x="4088801" y="1209765"/>
                  <a:pt x="4090039" y="1208672"/>
                </a:cubicBezTo>
                <a:cubicBezTo>
                  <a:pt x="4087490" y="1205540"/>
                  <a:pt x="4085013" y="1202554"/>
                  <a:pt x="4081736" y="1198476"/>
                </a:cubicBezTo>
                <a:cubicBezTo>
                  <a:pt x="4090476" y="1188934"/>
                  <a:pt x="4098997" y="1182088"/>
                  <a:pt x="4112617" y="1188206"/>
                </a:cubicBezTo>
                <a:cubicBezTo>
                  <a:pt x="4120410" y="1191702"/>
                  <a:pt x="4128058" y="1193304"/>
                  <a:pt x="4131117" y="1180632"/>
                </a:cubicBezTo>
                <a:cubicBezTo>
                  <a:pt x="4117060" y="1179102"/>
                  <a:pt x="4103805" y="1176698"/>
                  <a:pt x="4090549" y="1176626"/>
                </a:cubicBezTo>
                <a:close/>
                <a:moveTo>
                  <a:pt x="4061779" y="1172401"/>
                </a:moveTo>
                <a:cubicBezTo>
                  <a:pt x="4055953" y="1174004"/>
                  <a:pt x="4050345" y="1174295"/>
                  <a:pt x="4049907" y="1175897"/>
                </a:cubicBezTo>
                <a:cubicBezTo>
                  <a:pt x="4048960" y="1179612"/>
                  <a:pt x="4050491" y="1183982"/>
                  <a:pt x="4051073" y="1188060"/>
                </a:cubicBezTo>
                <a:cubicBezTo>
                  <a:pt x="4054350" y="1187114"/>
                  <a:pt x="4058793" y="1187041"/>
                  <a:pt x="4060541" y="1184856"/>
                </a:cubicBezTo>
                <a:cubicBezTo>
                  <a:pt x="4062362" y="1182744"/>
                  <a:pt x="4061415" y="1178374"/>
                  <a:pt x="4061779" y="1172401"/>
                </a:cubicBezTo>
                <a:close/>
                <a:moveTo>
                  <a:pt x="3928858" y="1171236"/>
                </a:moveTo>
                <a:cubicBezTo>
                  <a:pt x="3928712" y="1172692"/>
                  <a:pt x="3928494" y="1174149"/>
                  <a:pt x="3928348" y="1175679"/>
                </a:cubicBezTo>
                <a:cubicBezTo>
                  <a:pt x="3933301" y="1178446"/>
                  <a:pt x="3938253" y="1181141"/>
                  <a:pt x="3943061" y="1183836"/>
                </a:cubicBezTo>
                <a:cubicBezTo>
                  <a:pt x="3941385" y="1191192"/>
                  <a:pt x="3939856" y="1198184"/>
                  <a:pt x="3938326" y="1205176"/>
                </a:cubicBezTo>
                <a:cubicBezTo>
                  <a:pt x="3940001" y="1206123"/>
                  <a:pt x="3941677" y="1207070"/>
                  <a:pt x="3943352" y="1208090"/>
                </a:cubicBezTo>
                <a:cubicBezTo>
                  <a:pt x="3953111" y="1197602"/>
                  <a:pt x="3962871" y="1187114"/>
                  <a:pt x="3977292" y="1171673"/>
                </a:cubicBezTo>
                <a:cubicBezTo>
                  <a:pt x="3956680" y="1171454"/>
                  <a:pt x="3942769" y="1171382"/>
                  <a:pt x="3928858" y="1171236"/>
                </a:cubicBezTo>
                <a:close/>
                <a:moveTo>
                  <a:pt x="3998778" y="1170362"/>
                </a:moveTo>
                <a:cubicBezTo>
                  <a:pt x="3978821" y="1175824"/>
                  <a:pt x="3979477" y="1192503"/>
                  <a:pt x="3968479" y="1203720"/>
                </a:cubicBezTo>
                <a:cubicBezTo>
                  <a:pt x="3993388" y="1199786"/>
                  <a:pt x="3994699" y="1198257"/>
                  <a:pt x="3998778" y="1170362"/>
                </a:cubicBezTo>
                <a:close/>
                <a:moveTo>
                  <a:pt x="3867418" y="1170346"/>
                </a:moveTo>
                <a:cubicBezTo>
                  <a:pt x="3860245" y="1173262"/>
                  <a:pt x="3864491" y="1184965"/>
                  <a:pt x="3860832" y="1189663"/>
                </a:cubicBezTo>
                <a:cubicBezTo>
                  <a:pt x="3866440" y="1183982"/>
                  <a:pt x="3871975" y="1178228"/>
                  <a:pt x="3879113" y="1170944"/>
                </a:cubicBezTo>
                <a:cubicBezTo>
                  <a:pt x="3873468" y="1169378"/>
                  <a:pt x="3869809" y="1169374"/>
                  <a:pt x="3867418" y="1170346"/>
                </a:cubicBezTo>
                <a:close/>
                <a:moveTo>
                  <a:pt x="3743132" y="1156014"/>
                </a:moveTo>
                <a:cubicBezTo>
                  <a:pt x="3717932" y="1164681"/>
                  <a:pt x="3717860" y="1164681"/>
                  <a:pt x="3719243" y="1189663"/>
                </a:cubicBezTo>
                <a:cubicBezTo>
                  <a:pt x="3727838" y="1177572"/>
                  <a:pt x="3734102" y="1168832"/>
                  <a:pt x="3743132" y="1156014"/>
                </a:cubicBezTo>
                <a:close/>
                <a:moveTo>
                  <a:pt x="3536969" y="1152454"/>
                </a:moveTo>
                <a:cubicBezTo>
                  <a:pt x="3522284" y="1150405"/>
                  <a:pt x="3504640" y="1153100"/>
                  <a:pt x="3487415" y="1161258"/>
                </a:cubicBezTo>
                <a:cubicBezTo>
                  <a:pt x="3516912" y="1165191"/>
                  <a:pt x="3542477" y="1168614"/>
                  <a:pt x="3568769" y="1172110"/>
                </a:cubicBezTo>
                <a:cubicBezTo>
                  <a:pt x="3563380" y="1161294"/>
                  <a:pt x="3551654" y="1154502"/>
                  <a:pt x="3536969" y="1152454"/>
                </a:cubicBezTo>
                <a:close/>
                <a:moveTo>
                  <a:pt x="4255371" y="1129283"/>
                </a:moveTo>
                <a:cubicBezTo>
                  <a:pt x="4266369" y="1130449"/>
                  <a:pt x="4277439" y="1131541"/>
                  <a:pt x="4292735" y="1133071"/>
                </a:cubicBezTo>
                <a:cubicBezTo>
                  <a:pt x="4275909" y="1148148"/>
                  <a:pt x="4266223" y="1132488"/>
                  <a:pt x="4255371" y="1129283"/>
                </a:cubicBezTo>
                <a:close/>
                <a:moveTo>
                  <a:pt x="3810786" y="1085492"/>
                </a:moveTo>
                <a:cubicBezTo>
                  <a:pt x="3807608" y="1087131"/>
                  <a:pt x="3805077" y="1091264"/>
                  <a:pt x="3803511" y="1099567"/>
                </a:cubicBezTo>
                <a:cubicBezTo>
                  <a:pt x="3811597" y="1097528"/>
                  <a:pt x="3817569" y="1095999"/>
                  <a:pt x="3823541" y="1094469"/>
                </a:cubicBezTo>
                <a:cubicBezTo>
                  <a:pt x="3823031" y="1091775"/>
                  <a:pt x="3822449" y="1089079"/>
                  <a:pt x="3821939" y="1086385"/>
                </a:cubicBezTo>
                <a:cubicBezTo>
                  <a:pt x="3817787" y="1084710"/>
                  <a:pt x="3813963" y="1083854"/>
                  <a:pt x="3810786" y="1085492"/>
                </a:cubicBezTo>
                <a:close/>
                <a:moveTo>
                  <a:pt x="3761305" y="1082525"/>
                </a:moveTo>
                <a:cubicBezTo>
                  <a:pt x="3754714" y="1083708"/>
                  <a:pt x="3748378" y="1087222"/>
                  <a:pt x="3742478" y="1094761"/>
                </a:cubicBezTo>
                <a:cubicBezTo>
                  <a:pt x="3755806" y="1094251"/>
                  <a:pt x="3769207" y="1093741"/>
                  <a:pt x="3782609" y="1093231"/>
                </a:cubicBezTo>
                <a:cubicBezTo>
                  <a:pt x="3782317" y="1090245"/>
                  <a:pt x="3781953" y="1087259"/>
                  <a:pt x="3781661" y="1084273"/>
                </a:cubicBezTo>
                <a:cubicBezTo>
                  <a:pt x="3774742" y="1082488"/>
                  <a:pt x="3767896" y="1081341"/>
                  <a:pt x="3761305" y="1082525"/>
                </a:cubicBezTo>
                <a:close/>
                <a:moveTo>
                  <a:pt x="4081700" y="1078097"/>
                </a:moveTo>
                <a:lnTo>
                  <a:pt x="4104897" y="1092721"/>
                </a:lnTo>
                <a:cubicBezTo>
                  <a:pt x="4087271" y="1091847"/>
                  <a:pt x="4073651" y="1091119"/>
                  <a:pt x="4060031" y="1090463"/>
                </a:cubicBezTo>
                <a:cubicBezTo>
                  <a:pt x="4059740" y="1088861"/>
                  <a:pt x="4059521" y="1087331"/>
                  <a:pt x="4059231" y="1085729"/>
                </a:cubicBezTo>
                <a:close/>
                <a:moveTo>
                  <a:pt x="4081853" y="1077910"/>
                </a:moveTo>
                <a:lnTo>
                  <a:pt x="4081881" y="1077936"/>
                </a:lnTo>
                <a:lnTo>
                  <a:pt x="4082173" y="1077936"/>
                </a:lnTo>
                <a:lnTo>
                  <a:pt x="4081700" y="1078097"/>
                </a:lnTo>
                <a:lnTo>
                  <a:pt x="4081445" y="1077936"/>
                </a:lnTo>
                <a:lnTo>
                  <a:pt x="4081081" y="1077936"/>
                </a:lnTo>
                <a:close/>
                <a:moveTo>
                  <a:pt x="3543861" y="1075605"/>
                </a:moveTo>
                <a:cubicBezTo>
                  <a:pt x="3543861" y="1078737"/>
                  <a:pt x="3543861" y="1081942"/>
                  <a:pt x="3543933" y="1085074"/>
                </a:cubicBezTo>
                <a:cubicBezTo>
                  <a:pt x="3559593" y="1085074"/>
                  <a:pt x="3575251" y="1085147"/>
                  <a:pt x="3590911" y="1085147"/>
                </a:cubicBezTo>
                <a:cubicBezTo>
                  <a:pt x="3590983" y="1083107"/>
                  <a:pt x="3591056" y="1080995"/>
                  <a:pt x="3591129" y="1078956"/>
                </a:cubicBezTo>
                <a:cubicBezTo>
                  <a:pt x="3575397" y="1077791"/>
                  <a:pt x="3559665" y="1076698"/>
                  <a:pt x="3543861" y="1075605"/>
                </a:cubicBezTo>
                <a:close/>
                <a:moveTo>
                  <a:pt x="4001275" y="1074201"/>
                </a:moveTo>
                <a:lnTo>
                  <a:pt x="4014802" y="1081068"/>
                </a:lnTo>
                <a:cubicBezTo>
                  <a:pt x="4004313" y="1086312"/>
                  <a:pt x="3997395" y="1089808"/>
                  <a:pt x="3990548" y="1093231"/>
                </a:cubicBezTo>
                <a:cubicBezTo>
                  <a:pt x="3989383" y="1091701"/>
                  <a:pt x="3988145" y="1090099"/>
                  <a:pt x="3986979" y="1088497"/>
                </a:cubicBezTo>
                <a:close/>
                <a:moveTo>
                  <a:pt x="4000459" y="1073787"/>
                </a:moveTo>
                <a:lnTo>
                  <a:pt x="4000517" y="1073816"/>
                </a:lnTo>
                <a:lnTo>
                  <a:pt x="4000090" y="1073857"/>
                </a:lnTo>
                <a:close/>
                <a:moveTo>
                  <a:pt x="4001781" y="1073695"/>
                </a:moveTo>
                <a:lnTo>
                  <a:pt x="4001275" y="1074201"/>
                </a:lnTo>
                <a:lnTo>
                  <a:pt x="4000517" y="1073816"/>
                </a:lnTo>
                <a:close/>
                <a:moveTo>
                  <a:pt x="4001609" y="1073565"/>
                </a:moveTo>
                <a:lnTo>
                  <a:pt x="4001619" y="1073566"/>
                </a:lnTo>
                <a:lnTo>
                  <a:pt x="4000459" y="1073787"/>
                </a:lnTo>
                <a:lnTo>
                  <a:pt x="4000454" y="1073785"/>
                </a:lnTo>
                <a:close/>
                <a:moveTo>
                  <a:pt x="4157119" y="1070216"/>
                </a:moveTo>
                <a:cubicBezTo>
                  <a:pt x="4173287" y="1073639"/>
                  <a:pt x="4189383" y="1076989"/>
                  <a:pt x="4209558" y="1081141"/>
                </a:cubicBezTo>
                <a:cubicBezTo>
                  <a:pt x="4179405" y="1089589"/>
                  <a:pt x="4178531" y="1089517"/>
                  <a:pt x="4156390" y="1077062"/>
                </a:cubicBezTo>
                <a:cubicBezTo>
                  <a:pt x="4156609" y="1074804"/>
                  <a:pt x="4156900" y="1072547"/>
                  <a:pt x="4157119" y="1070216"/>
                </a:cubicBezTo>
                <a:close/>
                <a:moveTo>
                  <a:pt x="4142427" y="1022649"/>
                </a:moveTo>
                <a:lnTo>
                  <a:pt x="4142479" y="1022655"/>
                </a:lnTo>
                <a:lnTo>
                  <a:pt x="4142125" y="1023111"/>
                </a:lnTo>
                <a:lnTo>
                  <a:pt x="4141969" y="1023238"/>
                </a:lnTo>
                <a:close/>
                <a:moveTo>
                  <a:pt x="4142479" y="1022583"/>
                </a:moveTo>
                <a:lnTo>
                  <a:pt x="4142427" y="1022649"/>
                </a:lnTo>
                <a:lnTo>
                  <a:pt x="4142387" y="1022645"/>
                </a:lnTo>
                <a:close/>
                <a:moveTo>
                  <a:pt x="4141706" y="1022567"/>
                </a:moveTo>
                <a:lnTo>
                  <a:pt x="4142387" y="1022645"/>
                </a:lnTo>
                <a:lnTo>
                  <a:pt x="4141859" y="1023000"/>
                </a:lnTo>
                <a:close/>
                <a:moveTo>
                  <a:pt x="4032109" y="1016528"/>
                </a:moveTo>
                <a:cubicBezTo>
                  <a:pt x="4023123" y="1018686"/>
                  <a:pt x="4014401" y="1024695"/>
                  <a:pt x="4005770" y="1036639"/>
                </a:cubicBezTo>
                <a:cubicBezTo>
                  <a:pt x="4018152" y="1038096"/>
                  <a:pt x="4026309" y="1039043"/>
                  <a:pt x="4034249" y="1039990"/>
                </a:cubicBezTo>
                <a:cubicBezTo>
                  <a:pt x="4034394" y="1046181"/>
                  <a:pt x="4034612" y="1052954"/>
                  <a:pt x="4034831" y="1059728"/>
                </a:cubicBezTo>
                <a:cubicBezTo>
                  <a:pt x="4036797" y="1060165"/>
                  <a:pt x="4038764" y="1060602"/>
                  <a:pt x="4040658" y="1060966"/>
                </a:cubicBezTo>
                <a:cubicBezTo>
                  <a:pt x="4041167" y="1043923"/>
                  <a:pt x="4069864" y="1042175"/>
                  <a:pt x="4060031" y="1019524"/>
                </a:cubicBezTo>
                <a:cubicBezTo>
                  <a:pt x="4050345" y="1016064"/>
                  <a:pt x="4041095" y="1014371"/>
                  <a:pt x="4032109" y="1016528"/>
                </a:cubicBezTo>
                <a:close/>
                <a:moveTo>
                  <a:pt x="4150676" y="1016138"/>
                </a:moveTo>
                <a:cubicBezTo>
                  <a:pt x="4159262" y="1013820"/>
                  <a:pt x="4167224" y="1023311"/>
                  <a:pt x="4172195" y="1021781"/>
                </a:cubicBezTo>
                <a:cubicBezTo>
                  <a:pt x="4157045" y="1012022"/>
                  <a:pt x="4148160" y="1047419"/>
                  <a:pt x="4124417" y="1034746"/>
                </a:cubicBezTo>
                <a:lnTo>
                  <a:pt x="4141859" y="1023000"/>
                </a:lnTo>
                <a:lnTo>
                  <a:pt x="4141969" y="1023311"/>
                </a:lnTo>
                <a:lnTo>
                  <a:pt x="4142125" y="1023111"/>
                </a:lnTo>
                <a:close/>
                <a:moveTo>
                  <a:pt x="3996447" y="1012532"/>
                </a:moveTo>
                <a:cubicBezTo>
                  <a:pt x="3979987" y="1020398"/>
                  <a:pt x="3979987" y="1020398"/>
                  <a:pt x="3987561" y="1035839"/>
                </a:cubicBezTo>
                <a:cubicBezTo>
                  <a:pt x="3995063" y="1029283"/>
                  <a:pt x="4002128" y="1024039"/>
                  <a:pt x="3996447" y="1012532"/>
                </a:cubicBezTo>
                <a:close/>
                <a:moveTo>
                  <a:pt x="4094700" y="1012095"/>
                </a:moveTo>
                <a:lnTo>
                  <a:pt x="4094728" y="1012510"/>
                </a:lnTo>
                <a:lnTo>
                  <a:pt x="4094409" y="1012605"/>
                </a:lnTo>
                <a:cubicBezTo>
                  <a:pt x="4094481" y="1012605"/>
                  <a:pt x="4094773" y="1011949"/>
                  <a:pt x="4094700" y="1012095"/>
                </a:cubicBezTo>
                <a:close/>
                <a:moveTo>
                  <a:pt x="4094336" y="1011876"/>
                </a:moveTo>
                <a:lnTo>
                  <a:pt x="4094117" y="1012532"/>
                </a:lnTo>
                <a:lnTo>
                  <a:pt x="4094032" y="1012235"/>
                </a:lnTo>
                <a:close/>
                <a:moveTo>
                  <a:pt x="4134030" y="1000879"/>
                </a:moveTo>
                <a:lnTo>
                  <a:pt x="4141706" y="1022567"/>
                </a:lnTo>
                <a:lnTo>
                  <a:pt x="4130480" y="1021281"/>
                </a:lnTo>
                <a:cubicBezTo>
                  <a:pt x="4126620" y="1021381"/>
                  <a:pt x="4123106" y="1023165"/>
                  <a:pt x="4120556" y="1030012"/>
                </a:cubicBezTo>
                <a:cubicBezTo>
                  <a:pt x="4118007" y="1037004"/>
                  <a:pt x="4108247" y="1041301"/>
                  <a:pt x="4097322" y="1050478"/>
                </a:cubicBezTo>
                <a:lnTo>
                  <a:pt x="4094728" y="1012510"/>
                </a:lnTo>
                <a:close/>
                <a:moveTo>
                  <a:pt x="4063236" y="959290"/>
                </a:moveTo>
                <a:cubicBezTo>
                  <a:pt x="4053477" y="960892"/>
                  <a:pt x="4045392" y="962276"/>
                  <a:pt x="4032573" y="964388"/>
                </a:cubicBezTo>
                <a:cubicBezTo>
                  <a:pt x="4046193" y="969414"/>
                  <a:pt x="4056754" y="980485"/>
                  <a:pt x="4063236" y="959290"/>
                </a:cubicBezTo>
                <a:close/>
                <a:moveTo>
                  <a:pt x="4267899" y="926297"/>
                </a:moveTo>
                <a:cubicBezTo>
                  <a:pt x="4270738" y="926734"/>
                  <a:pt x="4273579" y="927171"/>
                  <a:pt x="4281445" y="928482"/>
                </a:cubicBezTo>
                <a:cubicBezTo>
                  <a:pt x="4263673" y="938096"/>
                  <a:pt x="4263529" y="966282"/>
                  <a:pt x="4232792" y="954920"/>
                </a:cubicBezTo>
                <a:cubicBezTo>
                  <a:pt x="4244591" y="944432"/>
                  <a:pt x="4254715" y="935546"/>
                  <a:pt x="4264766" y="926661"/>
                </a:cubicBezTo>
                <a:cubicBezTo>
                  <a:pt x="4265787" y="926515"/>
                  <a:pt x="4266805" y="926370"/>
                  <a:pt x="4267899" y="926297"/>
                </a:cubicBezTo>
                <a:close/>
                <a:moveTo>
                  <a:pt x="4299683" y="914259"/>
                </a:moveTo>
                <a:lnTo>
                  <a:pt x="4310224" y="920188"/>
                </a:lnTo>
                <a:cubicBezTo>
                  <a:pt x="4312582" y="922783"/>
                  <a:pt x="4311671" y="926479"/>
                  <a:pt x="4301765" y="933070"/>
                </a:cubicBezTo>
                <a:close/>
                <a:moveTo>
                  <a:pt x="4299096" y="913929"/>
                </a:moveTo>
                <a:lnTo>
                  <a:pt x="4299507" y="913988"/>
                </a:lnTo>
                <a:lnTo>
                  <a:pt x="4299518" y="913971"/>
                </a:lnTo>
                <a:lnTo>
                  <a:pt x="4299653" y="913988"/>
                </a:lnTo>
                <a:lnTo>
                  <a:pt x="4299683" y="914259"/>
                </a:lnTo>
                <a:close/>
                <a:moveTo>
                  <a:pt x="4299679" y="913736"/>
                </a:moveTo>
                <a:lnTo>
                  <a:pt x="4299518" y="913971"/>
                </a:lnTo>
                <a:lnTo>
                  <a:pt x="4299071" y="913915"/>
                </a:lnTo>
                <a:lnTo>
                  <a:pt x="4299096" y="913929"/>
                </a:lnTo>
                <a:lnTo>
                  <a:pt x="4298997" y="913915"/>
                </a:lnTo>
                <a:close/>
                <a:moveTo>
                  <a:pt x="4242188" y="899348"/>
                </a:moveTo>
                <a:cubicBezTo>
                  <a:pt x="4255807" y="899786"/>
                  <a:pt x="4269427" y="900222"/>
                  <a:pt x="4288437" y="900805"/>
                </a:cubicBezTo>
                <a:cubicBezTo>
                  <a:pt x="4279405" y="911948"/>
                  <a:pt x="4273579" y="919086"/>
                  <a:pt x="4267825" y="926224"/>
                </a:cubicBezTo>
                <a:cubicBezTo>
                  <a:pt x="4266805" y="926370"/>
                  <a:pt x="4265787" y="926515"/>
                  <a:pt x="4264766" y="926661"/>
                </a:cubicBezTo>
                <a:cubicBezTo>
                  <a:pt x="4261561" y="910128"/>
                  <a:pt x="4261561" y="910128"/>
                  <a:pt x="4242188" y="899348"/>
                </a:cubicBezTo>
                <a:close/>
                <a:moveTo>
                  <a:pt x="4312617" y="894833"/>
                </a:moveTo>
                <a:cubicBezTo>
                  <a:pt x="4317352" y="906960"/>
                  <a:pt x="4314712" y="910019"/>
                  <a:pt x="4310506" y="910902"/>
                </a:cubicBezTo>
                <a:lnTo>
                  <a:pt x="4299679" y="913736"/>
                </a:lnTo>
                <a:close/>
                <a:moveTo>
                  <a:pt x="4233302" y="893522"/>
                </a:moveTo>
                <a:cubicBezTo>
                  <a:pt x="4222231" y="908016"/>
                  <a:pt x="4214147" y="918576"/>
                  <a:pt x="4206062" y="929137"/>
                </a:cubicBezTo>
                <a:cubicBezTo>
                  <a:pt x="4203586" y="927098"/>
                  <a:pt x="4201183" y="925058"/>
                  <a:pt x="4198633" y="922946"/>
                </a:cubicBezTo>
                <a:cubicBezTo>
                  <a:pt x="4212326" y="917484"/>
                  <a:pt x="4207155" y="894468"/>
                  <a:pt x="4233302" y="893522"/>
                </a:cubicBezTo>
                <a:close/>
                <a:moveTo>
                  <a:pt x="4086179" y="892720"/>
                </a:moveTo>
                <a:cubicBezTo>
                  <a:pt x="4088801" y="898183"/>
                  <a:pt x="4089602" y="902844"/>
                  <a:pt x="4091859" y="903791"/>
                </a:cubicBezTo>
                <a:cubicBezTo>
                  <a:pt x="4094627" y="904884"/>
                  <a:pt x="4098706" y="902844"/>
                  <a:pt x="4102129" y="902189"/>
                </a:cubicBezTo>
                <a:cubicBezTo>
                  <a:pt x="4101255" y="898984"/>
                  <a:pt x="4101401" y="894250"/>
                  <a:pt x="4099289" y="892866"/>
                </a:cubicBezTo>
                <a:cubicBezTo>
                  <a:pt x="4096958" y="891264"/>
                  <a:pt x="4092588" y="892648"/>
                  <a:pt x="4086179" y="892720"/>
                </a:cubicBezTo>
                <a:close/>
                <a:moveTo>
                  <a:pt x="4130170" y="891920"/>
                </a:moveTo>
                <a:cubicBezTo>
                  <a:pt x="4114438" y="899567"/>
                  <a:pt x="4120847" y="908161"/>
                  <a:pt x="4123033" y="920543"/>
                </a:cubicBezTo>
                <a:cubicBezTo>
                  <a:pt x="4134249" y="910346"/>
                  <a:pt x="4133593" y="902699"/>
                  <a:pt x="4130170" y="891920"/>
                </a:cubicBezTo>
                <a:close/>
                <a:moveTo>
                  <a:pt x="3941531" y="827025"/>
                </a:moveTo>
                <a:cubicBezTo>
                  <a:pt x="3928712" y="836201"/>
                  <a:pt x="3919317" y="842902"/>
                  <a:pt x="3908392" y="850768"/>
                </a:cubicBezTo>
                <a:cubicBezTo>
                  <a:pt x="3933155" y="854410"/>
                  <a:pt x="3933155" y="854410"/>
                  <a:pt x="3941531" y="827025"/>
                </a:cubicBezTo>
                <a:close/>
                <a:moveTo>
                  <a:pt x="3777656" y="813987"/>
                </a:moveTo>
                <a:cubicBezTo>
                  <a:pt x="3774160" y="817775"/>
                  <a:pt x="3770664" y="821562"/>
                  <a:pt x="3767168" y="825349"/>
                </a:cubicBezTo>
                <a:cubicBezTo>
                  <a:pt x="3768187" y="826587"/>
                  <a:pt x="3769280" y="827753"/>
                  <a:pt x="3770299" y="828991"/>
                </a:cubicBezTo>
                <a:cubicBezTo>
                  <a:pt x="3774306" y="826151"/>
                  <a:pt x="3778311" y="823383"/>
                  <a:pt x="3782317" y="820543"/>
                </a:cubicBezTo>
                <a:cubicBezTo>
                  <a:pt x="3780788" y="818357"/>
                  <a:pt x="3779185" y="816173"/>
                  <a:pt x="3777656" y="813987"/>
                </a:cubicBezTo>
                <a:close/>
                <a:moveTo>
                  <a:pt x="3872703" y="813405"/>
                </a:moveTo>
                <a:cubicBezTo>
                  <a:pt x="3866075" y="816828"/>
                  <a:pt x="3859229" y="820397"/>
                  <a:pt x="3851655" y="824257"/>
                </a:cubicBezTo>
                <a:cubicBezTo>
                  <a:pt x="3850708" y="819013"/>
                  <a:pt x="3850198" y="816245"/>
                  <a:pt x="3849615" y="813551"/>
                </a:cubicBezTo>
                <a:cubicBezTo>
                  <a:pt x="3842113" y="827461"/>
                  <a:pt x="3811597" y="823383"/>
                  <a:pt x="3819244" y="847127"/>
                </a:cubicBezTo>
                <a:cubicBezTo>
                  <a:pt x="3827911" y="844505"/>
                  <a:pt x="3836141" y="839625"/>
                  <a:pt x="3844007" y="840135"/>
                </a:cubicBezTo>
                <a:cubicBezTo>
                  <a:pt x="3866731" y="841664"/>
                  <a:pt x="3868407" y="841519"/>
                  <a:pt x="3876783" y="819304"/>
                </a:cubicBezTo>
                <a:cubicBezTo>
                  <a:pt x="3877147" y="818357"/>
                  <a:pt x="3874889" y="816464"/>
                  <a:pt x="3872703" y="813405"/>
                </a:cubicBezTo>
                <a:close/>
                <a:moveTo>
                  <a:pt x="4213710" y="805685"/>
                </a:moveTo>
                <a:cubicBezTo>
                  <a:pt x="4200527" y="818940"/>
                  <a:pt x="4190840" y="828627"/>
                  <a:pt x="4179624" y="839989"/>
                </a:cubicBezTo>
                <a:cubicBezTo>
                  <a:pt x="4183775" y="814497"/>
                  <a:pt x="4187271" y="810783"/>
                  <a:pt x="4213710" y="805685"/>
                </a:cubicBezTo>
                <a:close/>
                <a:moveTo>
                  <a:pt x="4041823" y="785874"/>
                </a:moveTo>
                <a:cubicBezTo>
                  <a:pt x="4033520" y="796435"/>
                  <a:pt x="4028349" y="802989"/>
                  <a:pt x="4023178" y="809617"/>
                </a:cubicBezTo>
                <a:cubicBezTo>
                  <a:pt x="4036433" y="804301"/>
                  <a:pt x="4036433" y="804301"/>
                  <a:pt x="4041823" y="785874"/>
                </a:cubicBezTo>
                <a:close/>
                <a:moveTo>
                  <a:pt x="4005260" y="780630"/>
                </a:moveTo>
                <a:cubicBezTo>
                  <a:pt x="3996739" y="789224"/>
                  <a:pt x="3990257" y="795706"/>
                  <a:pt x="3979841" y="806194"/>
                </a:cubicBezTo>
                <a:cubicBezTo>
                  <a:pt x="4005479" y="806850"/>
                  <a:pt x="4005479" y="806850"/>
                  <a:pt x="4005260" y="780630"/>
                </a:cubicBezTo>
                <a:close/>
                <a:moveTo>
                  <a:pt x="4217570" y="750695"/>
                </a:moveTo>
                <a:cubicBezTo>
                  <a:pt x="4208466" y="759945"/>
                  <a:pt x="4204605" y="763878"/>
                  <a:pt x="4199726" y="768831"/>
                </a:cubicBezTo>
                <a:cubicBezTo>
                  <a:pt x="4192661" y="752880"/>
                  <a:pt x="4200527" y="751497"/>
                  <a:pt x="4217570" y="750695"/>
                </a:cubicBezTo>
                <a:close/>
                <a:moveTo>
                  <a:pt x="4031408" y="748656"/>
                </a:moveTo>
                <a:cubicBezTo>
                  <a:pt x="4022158" y="750477"/>
                  <a:pt x="4014291" y="752079"/>
                  <a:pt x="4005406" y="753827"/>
                </a:cubicBezTo>
                <a:cubicBezTo>
                  <a:pt x="4006644" y="761620"/>
                  <a:pt x="4007737" y="768103"/>
                  <a:pt x="4008829" y="775240"/>
                </a:cubicBezTo>
                <a:cubicBezTo>
                  <a:pt x="4025145" y="773638"/>
                  <a:pt x="4033156" y="766864"/>
                  <a:pt x="4031408" y="748656"/>
                </a:cubicBezTo>
                <a:close/>
                <a:moveTo>
                  <a:pt x="3955879" y="741373"/>
                </a:moveTo>
                <a:cubicBezTo>
                  <a:pt x="3950854" y="747053"/>
                  <a:pt x="3945683" y="752880"/>
                  <a:pt x="3940511" y="758634"/>
                </a:cubicBezTo>
                <a:cubicBezTo>
                  <a:pt x="3942551" y="760018"/>
                  <a:pt x="3944590" y="761329"/>
                  <a:pt x="3946629" y="762713"/>
                </a:cubicBezTo>
                <a:cubicBezTo>
                  <a:pt x="3950635" y="756303"/>
                  <a:pt x="3954714" y="749894"/>
                  <a:pt x="3958720" y="743557"/>
                </a:cubicBezTo>
                <a:cubicBezTo>
                  <a:pt x="3957773" y="742829"/>
                  <a:pt x="3956826" y="742101"/>
                  <a:pt x="3955879" y="741373"/>
                </a:cubicBezTo>
                <a:close/>
                <a:moveTo>
                  <a:pt x="3921065" y="740863"/>
                </a:moveTo>
                <a:cubicBezTo>
                  <a:pt x="3919317" y="742902"/>
                  <a:pt x="3917569" y="744869"/>
                  <a:pt x="3915821" y="746908"/>
                </a:cubicBezTo>
                <a:cubicBezTo>
                  <a:pt x="3919535" y="749530"/>
                  <a:pt x="3923323" y="752225"/>
                  <a:pt x="3927037" y="754847"/>
                </a:cubicBezTo>
                <a:cubicBezTo>
                  <a:pt x="3928203" y="753609"/>
                  <a:pt x="3929368" y="752443"/>
                  <a:pt x="3930533" y="751205"/>
                </a:cubicBezTo>
                <a:cubicBezTo>
                  <a:pt x="3927401" y="747782"/>
                  <a:pt x="3924197" y="744359"/>
                  <a:pt x="3921065" y="740863"/>
                </a:cubicBezTo>
                <a:close/>
                <a:moveTo>
                  <a:pt x="4151000" y="740717"/>
                </a:moveTo>
                <a:cubicBezTo>
                  <a:pt x="4152239" y="743266"/>
                  <a:pt x="4153550" y="745888"/>
                  <a:pt x="4154788" y="748437"/>
                </a:cubicBezTo>
                <a:cubicBezTo>
                  <a:pt x="4149543" y="750258"/>
                  <a:pt x="4144373" y="752079"/>
                  <a:pt x="4139129" y="753900"/>
                </a:cubicBezTo>
                <a:cubicBezTo>
                  <a:pt x="4138400" y="752152"/>
                  <a:pt x="4137599" y="750477"/>
                  <a:pt x="4136798" y="748729"/>
                </a:cubicBezTo>
                <a:cubicBezTo>
                  <a:pt x="4141532" y="746034"/>
                  <a:pt x="4146267" y="743412"/>
                  <a:pt x="4151000" y="740717"/>
                </a:cubicBezTo>
                <a:close/>
                <a:moveTo>
                  <a:pt x="3886542" y="739042"/>
                </a:moveTo>
                <a:cubicBezTo>
                  <a:pt x="3882609" y="742101"/>
                  <a:pt x="3878676" y="745087"/>
                  <a:pt x="3874743" y="748146"/>
                </a:cubicBezTo>
                <a:cubicBezTo>
                  <a:pt x="3875908" y="749530"/>
                  <a:pt x="3877947" y="752371"/>
                  <a:pt x="3878166" y="752225"/>
                </a:cubicBezTo>
                <a:cubicBezTo>
                  <a:pt x="3882390" y="749603"/>
                  <a:pt x="3886469" y="746617"/>
                  <a:pt x="3890547" y="743776"/>
                </a:cubicBezTo>
                <a:cubicBezTo>
                  <a:pt x="3889237" y="742174"/>
                  <a:pt x="3887853" y="740644"/>
                  <a:pt x="3886542" y="739042"/>
                </a:cubicBezTo>
                <a:close/>
                <a:moveTo>
                  <a:pt x="4031290" y="721049"/>
                </a:moveTo>
                <a:lnTo>
                  <a:pt x="4031480" y="721562"/>
                </a:lnTo>
                <a:lnTo>
                  <a:pt x="4030606" y="721781"/>
                </a:lnTo>
                <a:lnTo>
                  <a:pt x="4030733" y="721644"/>
                </a:lnTo>
                <a:lnTo>
                  <a:pt x="4031408" y="721489"/>
                </a:lnTo>
                <a:lnTo>
                  <a:pt x="4030822" y="721550"/>
                </a:lnTo>
                <a:close/>
                <a:moveTo>
                  <a:pt x="4000666" y="675812"/>
                </a:moveTo>
                <a:lnTo>
                  <a:pt x="4000786" y="676189"/>
                </a:lnTo>
                <a:lnTo>
                  <a:pt x="4000526" y="676332"/>
                </a:lnTo>
                <a:lnTo>
                  <a:pt x="4000560" y="676000"/>
                </a:lnTo>
                <a:close/>
                <a:moveTo>
                  <a:pt x="4075545" y="673710"/>
                </a:moveTo>
                <a:lnTo>
                  <a:pt x="4031290" y="721049"/>
                </a:lnTo>
                <a:lnTo>
                  <a:pt x="4026464" y="708033"/>
                </a:lnTo>
                <a:cubicBezTo>
                  <a:pt x="4027056" y="703572"/>
                  <a:pt x="4029441" y="699165"/>
                  <a:pt x="4032209" y="694832"/>
                </a:cubicBezTo>
                <a:cubicBezTo>
                  <a:pt x="4035850" y="689224"/>
                  <a:pt x="4039857" y="683834"/>
                  <a:pt x="4045538" y="675676"/>
                </a:cubicBezTo>
                <a:cubicBezTo>
                  <a:pt x="4051364" y="675240"/>
                  <a:pt x="4060541" y="674657"/>
                  <a:pt x="4075545" y="673710"/>
                </a:cubicBezTo>
                <a:close/>
                <a:moveTo>
                  <a:pt x="4144081" y="669996"/>
                </a:moveTo>
                <a:cubicBezTo>
                  <a:pt x="4136288" y="680848"/>
                  <a:pt x="4133083" y="696507"/>
                  <a:pt x="4114948" y="695852"/>
                </a:cubicBezTo>
                <a:cubicBezTo>
                  <a:pt x="4127475" y="669267"/>
                  <a:pt x="4131408" y="665771"/>
                  <a:pt x="4144081" y="669996"/>
                </a:cubicBezTo>
                <a:close/>
                <a:moveTo>
                  <a:pt x="4034249" y="657687"/>
                </a:moveTo>
                <a:cubicBezTo>
                  <a:pt x="4023104" y="672472"/>
                  <a:pt x="4033228" y="694904"/>
                  <a:pt x="4007591" y="697600"/>
                </a:cubicBezTo>
                <a:lnTo>
                  <a:pt x="4000786" y="676189"/>
                </a:lnTo>
                <a:close/>
                <a:moveTo>
                  <a:pt x="3960176" y="657468"/>
                </a:moveTo>
                <a:cubicBezTo>
                  <a:pt x="3955223" y="667956"/>
                  <a:pt x="3962070" y="689952"/>
                  <a:pt x="3937015" y="677133"/>
                </a:cubicBezTo>
                <a:cubicBezTo>
                  <a:pt x="3944735" y="670578"/>
                  <a:pt x="3952456" y="664023"/>
                  <a:pt x="3960176" y="657468"/>
                </a:cubicBezTo>
                <a:close/>
                <a:moveTo>
                  <a:pt x="3939710" y="651714"/>
                </a:moveTo>
                <a:cubicBezTo>
                  <a:pt x="3936069" y="662494"/>
                  <a:pt x="3934102" y="668248"/>
                  <a:pt x="3929951" y="680629"/>
                </a:cubicBezTo>
                <a:cubicBezTo>
                  <a:pt x="3926891" y="666208"/>
                  <a:pt x="3919899" y="658488"/>
                  <a:pt x="3939710" y="651714"/>
                </a:cubicBezTo>
                <a:close/>
                <a:moveTo>
                  <a:pt x="3706570" y="644140"/>
                </a:moveTo>
                <a:cubicBezTo>
                  <a:pt x="3705623" y="646908"/>
                  <a:pt x="3704603" y="649602"/>
                  <a:pt x="3703657" y="652370"/>
                </a:cubicBezTo>
                <a:cubicBezTo>
                  <a:pt x="3712688" y="655939"/>
                  <a:pt x="3721792" y="659580"/>
                  <a:pt x="3730823" y="663149"/>
                </a:cubicBezTo>
                <a:cubicBezTo>
                  <a:pt x="3731552" y="661401"/>
                  <a:pt x="3732208" y="659653"/>
                  <a:pt x="3732936" y="657978"/>
                </a:cubicBezTo>
                <a:cubicBezTo>
                  <a:pt x="3724123" y="653390"/>
                  <a:pt x="3715310" y="648728"/>
                  <a:pt x="3706570" y="644140"/>
                </a:cubicBezTo>
                <a:close/>
                <a:moveTo>
                  <a:pt x="3867862" y="630965"/>
                </a:moveTo>
                <a:lnTo>
                  <a:pt x="3892004" y="633288"/>
                </a:lnTo>
                <a:cubicBezTo>
                  <a:pt x="3885594" y="640462"/>
                  <a:pt x="3881152" y="640334"/>
                  <a:pt x="3877392" y="638094"/>
                </a:cubicBezTo>
                <a:close/>
                <a:moveTo>
                  <a:pt x="3866877" y="630228"/>
                </a:moveTo>
                <a:lnTo>
                  <a:pt x="3866997" y="630766"/>
                </a:lnTo>
                <a:lnTo>
                  <a:pt x="3866554" y="630684"/>
                </a:lnTo>
                <a:close/>
                <a:moveTo>
                  <a:pt x="3866877" y="630228"/>
                </a:moveTo>
                <a:lnTo>
                  <a:pt x="3867862" y="630965"/>
                </a:lnTo>
                <a:lnTo>
                  <a:pt x="3867023" y="630884"/>
                </a:lnTo>
                <a:lnTo>
                  <a:pt x="3866997" y="630766"/>
                </a:lnTo>
                <a:lnTo>
                  <a:pt x="3867241" y="630811"/>
                </a:lnTo>
                <a:close/>
                <a:moveTo>
                  <a:pt x="912386" y="609690"/>
                </a:moveTo>
                <a:cubicBezTo>
                  <a:pt x="898183" y="619085"/>
                  <a:pt x="887768" y="635254"/>
                  <a:pt x="876843" y="618721"/>
                </a:cubicBezTo>
                <a:cubicBezTo>
                  <a:pt x="866574" y="623018"/>
                  <a:pt x="855138" y="631904"/>
                  <a:pt x="850186" y="629136"/>
                </a:cubicBezTo>
                <a:cubicBezTo>
                  <a:pt x="830812" y="618430"/>
                  <a:pt x="823748" y="633579"/>
                  <a:pt x="810273" y="643193"/>
                </a:cubicBezTo>
                <a:cubicBezTo>
                  <a:pt x="816027" y="647927"/>
                  <a:pt x="820834" y="654774"/>
                  <a:pt x="823966" y="654045"/>
                </a:cubicBezTo>
                <a:cubicBezTo>
                  <a:pt x="855284" y="647053"/>
                  <a:pt x="886311" y="638750"/>
                  <a:pt x="918795" y="630447"/>
                </a:cubicBezTo>
                <a:cubicBezTo>
                  <a:pt x="916464" y="623018"/>
                  <a:pt x="915080" y="618575"/>
                  <a:pt x="912386" y="609690"/>
                </a:cubicBezTo>
                <a:close/>
                <a:moveTo>
                  <a:pt x="4097414" y="606731"/>
                </a:moveTo>
                <a:cubicBezTo>
                  <a:pt x="4102621" y="606394"/>
                  <a:pt x="4108502" y="608306"/>
                  <a:pt x="4115457" y="612967"/>
                </a:cubicBezTo>
                <a:cubicBezTo>
                  <a:pt x="4110141" y="620250"/>
                  <a:pt x="4106208" y="625640"/>
                  <a:pt x="4102129" y="631248"/>
                </a:cubicBezTo>
                <a:cubicBezTo>
                  <a:pt x="4095647" y="625276"/>
                  <a:pt x="4090330" y="620323"/>
                  <a:pt x="4083411" y="613987"/>
                </a:cubicBezTo>
                <a:cubicBezTo>
                  <a:pt x="4087672" y="609653"/>
                  <a:pt x="4092206" y="607068"/>
                  <a:pt x="4097414" y="606731"/>
                </a:cubicBezTo>
                <a:close/>
                <a:moveTo>
                  <a:pt x="4125071" y="577133"/>
                </a:moveTo>
                <a:cubicBezTo>
                  <a:pt x="4126747" y="577643"/>
                  <a:pt x="4128495" y="578226"/>
                  <a:pt x="4130170" y="578808"/>
                </a:cubicBezTo>
                <a:cubicBezTo>
                  <a:pt x="4128276" y="586383"/>
                  <a:pt x="4126310" y="593958"/>
                  <a:pt x="4124417" y="601532"/>
                </a:cubicBezTo>
                <a:cubicBezTo>
                  <a:pt x="4121940" y="600586"/>
                  <a:pt x="4119463" y="599638"/>
                  <a:pt x="4116987" y="598838"/>
                </a:cubicBezTo>
                <a:cubicBezTo>
                  <a:pt x="4119682" y="591554"/>
                  <a:pt x="4122377" y="584344"/>
                  <a:pt x="4125071" y="577133"/>
                </a:cubicBezTo>
                <a:close/>
                <a:moveTo>
                  <a:pt x="3675325" y="575385"/>
                </a:moveTo>
                <a:cubicBezTo>
                  <a:pt x="3665346" y="575676"/>
                  <a:pt x="3655587" y="583980"/>
                  <a:pt x="3645681" y="588786"/>
                </a:cubicBezTo>
                <a:cubicBezTo>
                  <a:pt x="3641530" y="590826"/>
                  <a:pt x="3637305" y="592574"/>
                  <a:pt x="3633154" y="594468"/>
                </a:cubicBezTo>
                <a:cubicBezTo>
                  <a:pt x="3633518" y="596288"/>
                  <a:pt x="3633882" y="598109"/>
                  <a:pt x="3634174" y="599930"/>
                </a:cubicBezTo>
                <a:cubicBezTo>
                  <a:pt x="3651872" y="601896"/>
                  <a:pt x="3669571" y="603790"/>
                  <a:pt x="3687269" y="605756"/>
                </a:cubicBezTo>
                <a:cubicBezTo>
                  <a:pt x="3666512" y="619449"/>
                  <a:pt x="3645171" y="602334"/>
                  <a:pt x="3624633" y="611438"/>
                </a:cubicBezTo>
                <a:cubicBezTo>
                  <a:pt x="3644443" y="616973"/>
                  <a:pt x="3666803" y="615735"/>
                  <a:pt x="3683846" y="624620"/>
                </a:cubicBezTo>
                <a:cubicBezTo>
                  <a:pt x="3704167" y="635254"/>
                  <a:pt x="3725507" y="621197"/>
                  <a:pt x="3741458" y="634744"/>
                </a:cubicBezTo>
                <a:cubicBezTo>
                  <a:pt x="3753985" y="618721"/>
                  <a:pt x="3764765" y="604810"/>
                  <a:pt x="3777437" y="588641"/>
                </a:cubicBezTo>
                <a:cubicBezTo>
                  <a:pt x="3760758" y="585363"/>
                  <a:pt x="3749251" y="583178"/>
                  <a:pt x="3735121" y="580410"/>
                </a:cubicBezTo>
                <a:cubicBezTo>
                  <a:pt x="3729003" y="602625"/>
                  <a:pt x="3710649" y="594977"/>
                  <a:pt x="3696009" y="591846"/>
                </a:cubicBezTo>
                <a:cubicBezTo>
                  <a:pt x="3688216" y="590170"/>
                  <a:pt x="3682025" y="575240"/>
                  <a:pt x="3675325" y="575385"/>
                </a:cubicBezTo>
                <a:close/>
                <a:moveTo>
                  <a:pt x="3071316" y="570505"/>
                </a:moveTo>
                <a:cubicBezTo>
                  <a:pt x="3068330" y="594686"/>
                  <a:pt x="3102489" y="585728"/>
                  <a:pt x="3093531" y="612603"/>
                </a:cubicBezTo>
                <a:cubicBezTo>
                  <a:pt x="3103873" y="606048"/>
                  <a:pt x="3109263" y="602698"/>
                  <a:pt x="3112394" y="600658"/>
                </a:cubicBezTo>
                <a:cubicBezTo>
                  <a:pt x="3127908" y="620979"/>
                  <a:pt x="3148666" y="607942"/>
                  <a:pt x="3166801" y="611583"/>
                </a:cubicBezTo>
                <a:cubicBezTo>
                  <a:pt x="3170224" y="602989"/>
                  <a:pt x="3173065" y="596070"/>
                  <a:pt x="3176415" y="588131"/>
                </a:cubicBezTo>
                <a:cubicBezTo>
                  <a:pt x="3150341" y="579245"/>
                  <a:pt x="3126233" y="561473"/>
                  <a:pt x="3101542" y="581575"/>
                </a:cubicBezTo>
                <a:cubicBezTo>
                  <a:pt x="3090544" y="577570"/>
                  <a:pt x="3081368" y="574219"/>
                  <a:pt x="3071316" y="570505"/>
                </a:cubicBezTo>
                <a:close/>
                <a:moveTo>
                  <a:pt x="4068916" y="566135"/>
                </a:moveTo>
                <a:cubicBezTo>
                  <a:pt x="4057409" y="575166"/>
                  <a:pt x="4056390" y="591772"/>
                  <a:pt x="4038837" y="584344"/>
                </a:cubicBezTo>
                <a:cubicBezTo>
                  <a:pt x="4040148" y="566791"/>
                  <a:pt x="4048669" y="561983"/>
                  <a:pt x="4068916" y="566135"/>
                </a:cubicBezTo>
                <a:close/>
                <a:moveTo>
                  <a:pt x="3553984" y="557113"/>
                </a:moveTo>
                <a:cubicBezTo>
                  <a:pt x="3550507" y="557213"/>
                  <a:pt x="3547721" y="557504"/>
                  <a:pt x="3547721" y="557686"/>
                </a:cubicBezTo>
                <a:cubicBezTo>
                  <a:pt x="3546482" y="580993"/>
                  <a:pt x="3531041" y="570870"/>
                  <a:pt x="3519243" y="571015"/>
                </a:cubicBezTo>
                <a:cubicBezTo>
                  <a:pt x="3515455" y="571087"/>
                  <a:pt x="3511741" y="577497"/>
                  <a:pt x="3507298" y="581722"/>
                </a:cubicBezTo>
                <a:cubicBezTo>
                  <a:pt x="3514509" y="584999"/>
                  <a:pt x="3519461" y="587184"/>
                  <a:pt x="3528347" y="591190"/>
                </a:cubicBezTo>
                <a:cubicBezTo>
                  <a:pt x="3514945" y="593375"/>
                  <a:pt x="3506205" y="594759"/>
                  <a:pt x="3492367" y="596944"/>
                </a:cubicBezTo>
                <a:cubicBezTo>
                  <a:pt x="3512761" y="605756"/>
                  <a:pt x="3527837" y="612457"/>
                  <a:pt x="3542987" y="618794"/>
                </a:cubicBezTo>
                <a:cubicBezTo>
                  <a:pt x="3556606" y="624402"/>
                  <a:pt x="3566730" y="640498"/>
                  <a:pt x="3585229" y="632850"/>
                </a:cubicBezTo>
                <a:cubicBezTo>
                  <a:pt x="3586541" y="632195"/>
                  <a:pt x="3590983" y="639333"/>
                  <a:pt x="3596300" y="645596"/>
                </a:cubicBezTo>
                <a:cubicBezTo>
                  <a:pt x="3600306" y="637148"/>
                  <a:pt x="3605769" y="630666"/>
                  <a:pt x="3605987" y="624038"/>
                </a:cubicBezTo>
                <a:cubicBezTo>
                  <a:pt x="3606279" y="615953"/>
                  <a:pt x="3602127" y="607650"/>
                  <a:pt x="3599505" y="598036"/>
                </a:cubicBezTo>
                <a:cubicBezTo>
                  <a:pt x="3607953" y="597090"/>
                  <a:pt x="3614655" y="596725"/>
                  <a:pt x="3621137" y="595342"/>
                </a:cubicBezTo>
                <a:cubicBezTo>
                  <a:pt x="3623103" y="594904"/>
                  <a:pt x="3624341" y="591408"/>
                  <a:pt x="3627182" y="587767"/>
                </a:cubicBezTo>
                <a:cubicBezTo>
                  <a:pt x="3618587" y="585144"/>
                  <a:pt x="3611668" y="583106"/>
                  <a:pt x="3604676" y="580920"/>
                </a:cubicBezTo>
                <a:cubicBezTo>
                  <a:pt x="3606206" y="575457"/>
                  <a:pt x="3607225" y="571597"/>
                  <a:pt x="3608027" y="568684"/>
                </a:cubicBezTo>
                <a:cubicBezTo>
                  <a:pt x="3592659" y="564752"/>
                  <a:pt x="3578602" y="560745"/>
                  <a:pt x="3564399" y="557686"/>
                </a:cubicBezTo>
                <a:cubicBezTo>
                  <a:pt x="3561632" y="557103"/>
                  <a:pt x="3557462" y="557012"/>
                  <a:pt x="3553984" y="557113"/>
                </a:cubicBezTo>
                <a:close/>
                <a:moveTo>
                  <a:pt x="3900053" y="544840"/>
                </a:moveTo>
                <a:cubicBezTo>
                  <a:pt x="3906972" y="543120"/>
                  <a:pt x="3914474" y="543302"/>
                  <a:pt x="3923541" y="546907"/>
                </a:cubicBezTo>
                <a:cubicBezTo>
                  <a:pt x="3941531" y="554045"/>
                  <a:pt x="3966585" y="539915"/>
                  <a:pt x="3979695" y="564969"/>
                </a:cubicBezTo>
                <a:cubicBezTo>
                  <a:pt x="3980205" y="565917"/>
                  <a:pt x="3983192" y="565771"/>
                  <a:pt x="3985085" y="565843"/>
                </a:cubicBezTo>
                <a:cubicBezTo>
                  <a:pt x="3999943" y="566500"/>
                  <a:pt x="3999943" y="566500"/>
                  <a:pt x="4010068" y="577861"/>
                </a:cubicBezTo>
                <a:cubicBezTo>
                  <a:pt x="3997904" y="575822"/>
                  <a:pt x="3988290" y="574875"/>
                  <a:pt x="3978967" y="572544"/>
                </a:cubicBezTo>
                <a:cubicBezTo>
                  <a:pt x="3973978" y="571270"/>
                  <a:pt x="3969572" y="571033"/>
                  <a:pt x="3965803" y="572335"/>
                </a:cubicBezTo>
                <a:lnTo>
                  <a:pt x="3957167" y="580676"/>
                </a:lnTo>
                <a:lnTo>
                  <a:pt x="3956389" y="580410"/>
                </a:lnTo>
                <a:lnTo>
                  <a:pt x="3955791" y="580470"/>
                </a:lnTo>
                <a:lnTo>
                  <a:pt x="3947784" y="569863"/>
                </a:lnTo>
                <a:cubicBezTo>
                  <a:pt x="3937156" y="563144"/>
                  <a:pt x="3921684" y="568265"/>
                  <a:pt x="3910431" y="562857"/>
                </a:cubicBezTo>
                <a:cubicBezTo>
                  <a:pt x="3901035" y="558415"/>
                  <a:pt x="3890257" y="556958"/>
                  <a:pt x="3880059" y="554190"/>
                </a:cubicBezTo>
                <a:cubicBezTo>
                  <a:pt x="3886797" y="550184"/>
                  <a:pt x="3893133" y="546561"/>
                  <a:pt x="3900053" y="544840"/>
                </a:cubicBezTo>
                <a:close/>
                <a:moveTo>
                  <a:pt x="3186029" y="544795"/>
                </a:moveTo>
                <a:cubicBezTo>
                  <a:pt x="3184354" y="553753"/>
                  <a:pt x="3182897" y="561692"/>
                  <a:pt x="3180566" y="574366"/>
                </a:cubicBezTo>
                <a:cubicBezTo>
                  <a:pt x="3192147" y="566863"/>
                  <a:pt x="3199794" y="561838"/>
                  <a:pt x="3210574" y="554919"/>
                </a:cubicBezTo>
                <a:cubicBezTo>
                  <a:pt x="3211448" y="563440"/>
                  <a:pt x="3212031" y="569048"/>
                  <a:pt x="3212687" y="574875"/>
                </a:cubicBezTo>
                <a:cubicBezTo>
                  <a:pt x="3220553" y="571816"/>
                  <a:pt x="3227253" y="569194"/>
                  <a:pt x="3235119" y="566062"/>
                </a:cubicBezTo>
                <a:cubicBezTo>
                  <a:pt x="3238907" y="596361"/>
                  <a:pt x="3213197" y="582960"/>
                  <a:pt x="3200668" y="592282"/>
                </a:cubicBezTo>
                <a:cubicBezTo>
                  <a:pt x="3210501" y="597090"/>
                  <a:pt x="3217931" y="603499"/>
                  <a:pt x="3225578" y="603717"/>
                </a:cubicBezTo>
                <a:cubicBezTo>
                  <a:pt x="3232934" y="603936"/>
                  <a:pt x="3243495" y="599857"/>
                  <a:pt x="3247428" y="594103"/>
                </a:cubicBezTo>
                <a:cubicBezTo>
                  <a:pt x="3255148" y="582741"/>
                  <a:pt x="3259445" y="568903"/>
                  <a:pt x="3266875" y="552297"/>
                </a:cubicBezTo>
                <a:cubicBezTo>
                  <a:pt x="3240800" y="549893"/>
                  <a:pt x="3214361" y="547417"/>
                  <a:pt x="3186029" y="544795"/>
                </a:cubicBezTo>
                <a:close/>
                <a:moveTo>
                  <a:pt x="3149958" y="541217"/>
                </a:moveTo>
                <a:cubicBezTo>
                  <a:pt x="3142839" y="540643"/>
                  <a:pt x="3136138" y="541954"/>
                  <a:pt x="3129583" y="544139"/>
                </a:cubicBezTo>
                <a:cubicBezTo>
                  <a:pt x="3126087" y="545305"/>
                  <a:pt x="3122008" y="553972"/>
                  <a:pt x="3123174" y="557613"/>
                </a:cubicBezTo>
                <a:cubicBezTo>
                  <a:pt x="3125213" y="564241"/>
                  <a:pt x="3131186" y="569048"/>
                  <a:pt x="3138906" y="562347"/>
                </a:cubicBezTo>
                <a:cubicBezTo>
                  <a:pt x="3141236" y="560382"/>
                  <a:pt x="3143422" y="558269"/>
                  <a:pt x="3146772" y="555283"/>
                </a:cubicBezTo>
                <a:cubicBezTo>
                  <a:pt x="3148520" y="562130"/>
                  <a:pt x="3149394" y="565626"/>
                  <a:pt x="3150996" y="571961"/>
                </a:cubicBezTo>
                <a:cubicBezTo>
                  <a:pt x="3158644" y="564169"/>
                  <a:pt x="3164470" y="558196"/>
                  <a:pt x="3172846" y="549602"/>
                </a:cubicBezTo>
                <a:cubicBezTo>
                  <a:pt x="3164616" y="544249"/>
                  <a:pt x="3157078" y="541791"/>
                  <a:pt x="3149958" y="541217"/>
                </a:cubicBezTo>
                <a:close/>
                <a:moveTo>
                  <a:pt x="3403874" y="540862"/>
                </a:moveTo>
                <a:cubicBezTo>
                  <a:pt x="3399067" y="540425"/>
                  <a:pt x="3393677" y="546324"/>
                  <a:pt x="3388506" y="549383"/>
                </a:cubicBezTo>
                <a:cubicBezTo>
                  <a:pt x="3394479" y="552005"/>
                  <a:pt x="3400524" y="554700"/>
                  <a:pt x="3407151" y="557613"/>
                </a:cubicBezTo>
                <a:cubicBezTo>
                  <a:pt x="3401762" y="570432"/>
                  <a:pt x="3395789" y="584635"/>
                  <a:pt x="3392148" y="593229"/>
                </a:cubicBezTo>
                <a:lnTo>
                  <a:pt x="3351176" y="604169"/>
                </a:lnTo>
                <a:lnTo>
                  <a:pt x="3349176" y="603717"/>
                </a:lnTo>
                <a:lnTo>
                  <a:pt x="3348798" y="603943"/>
                </a:lnTo>
                <a:lnTo>
                  <a:pt x="3341610" y="594067"/>
                </a:lnTo>
                <a:cubicBezTo>
                  <a:pt x="3338524" y="591754"/>
                  <a:pt x="3334682" y="591481"/>
                  <a:pt x="3329365" y="595706"/>
                </a:cubicBezTo>
                <a:cubicBezTo>
                  <a:pt x="3326307" y="598109"/>
                  <a:pt x="3327981" y="606485"/>
                  <a:pt x="3327107" y="616900"/>
                </a:cubicBezTo>
                <a:lnTo>
                  <a:pt x="3348798" y="603943"/>
                </a:lnTo>
                <a:lnTo>
                  <a:pt x="3349322" y="604664"/>
                </a:lnTo>
                <a:lnTo>
                  <a:pt x="3351176" y="604169"/>
                </a:lnTo>
                <a:lnTo>
                  <a:pt x="3392075" y="613404"/>
                </a:lnTo>
                <a:cubicBezTo>
                  <a:pt x="3399649" y="615370"/>
                  <a:pt x="3406860" y="618940"/>
                  <a:pt x="3416474" y="622654"/>
                </a:cubicBezTo>
                <a:cubicBezTo>
                  <a:pt x="3418805" y="620614"/>
                  <a:pt x="3423830" y="616244"/>
                  <a:pt x="3428929" y="611874"/>
                </a:cubicBezTo>
                <a:cubicBezTo>
                  <a:pt x="3423248" y="603062"/>
                  <a:pt x="3402199" y="616536"/>
                  <a:pt x="3407953" y="595342"/>
                </a:cubicBezTo>
                <a:cubicBezTo>
                  <a:pt x="3438033" y="596434"/>
                  <a:pt x="3438033" y="596434"/>
                  <a:pt x="3460393" y="573928"/>
                </a:cubicBezTo>
                <a:lnTo>
                  <a:pt x="3460397" y="573930"/>
                </a:lnTo>
                <a:lnTo>
                  <a:pt x="3460466" y="574730"/>
                </a:lnTo>
                <a:lnTo>
                  <a:pt x="3461479" y="574429"/>
                </a:lnTo>
                <a:lnTo>
                  <a:pt x="3478574" y="582313"/>
                </a:lnTo>
                <a:cubicBezTo>
                  <a:pt x="3484938" y="583451"/>
                  <a:pt x="3491712" y="582559"/>
                  <a:pt x="3499213" y="578517"/>
                </a:cubicBezTo>
                <a:cubicBezTo>
                  <a:pt x="3496372" y="573492"/>
                  <a:pt x="3494043" y="569413"/>
                  <a:pt x="3491638" y="565334"/>
                </a:cubicBezTo>
                <a:cubicBezTo>
                  <a:pt x="3495353" y="561765"/>
                  <a:pt x="3499068" y="558196"/>
                  <a:pt x="3502782" y="554627"/>
                </a:cubicBezTo>
                <a:cubicBezTo>
                  <a:pt x="3494698" y="552515"/>
                  <a:pt x="3484574" y="554263"/>
                  <a:pt x="3484136" y="557322"/>
                </a:cubicBezTo>
                <a:cubicBezTo>
                  <a:pt x="3483117" y="564897"/>
                  <a:pt x="3479548" y="568375"/>
                  <a:pt x="3475060" y="570396"/>
                </a:cubicBezTo>
                <a:lnTo>
                  <a:pt x="3461479" y="574429"/>
                </a:lnTo>
                <a:lnTo>
                  <a:pt x="3460397" y="573930"/>
                </a:lnTo>
                <a:lnTo>
                  <a:pt x="3458281" y="549237"/>
                </a:lnTo>
                <a:cubicBezTo>
                  <a:pt x="3439781" y="546179"/>
                  <a:pt x="3421937" y="542464"/>
                  <a:pt x="3403874" y="540862"/>
                </a:cubicBezTo>
                <a:close/>
                <a:moveTo>
                  <a:pt x="2998920" y="528626"/>
                </a:moveTo>
                <a:cubicBezTo>
                  <a:pt x="2996808" y="532996"/>
                  <a:pt x="2994696" y="537366"/>
                  <a:pt x="2992583" y="541736"/>
                </a:cubicBezTo>
                <a:cubicBezTo>
                  <a:pt x="2994841" y="542755"/>
                  <a:pt x="2998993" y="544941"/>
                  <a:pt x="2999211" y="544649"/>
                </a:cubicBezTo>
                <a:cubicBezTo>
                  <a:pt x="3001615" y="540789"/>
                  <a:pt x="3003509" y="536565"/>
                  <a:pt x="3005548" y="532486"/>
                </a:cubicBezTo>
                <a:cubicBezTo>
                  <a:pt x="3003363" y="531175"/>
                  <a:pt x="3001105" y="529937"/>
                  <a:pt x="2998920" y="528626"/>
                </a:cubicBezTo>
                <a:close/>
                <a:moveTo>
                  <a:pt x="3690692" y="527119"/>
                </a:moveTo>
                <a:lnTo>
                  <a:pt x="3690838" y="527242"/>
                </a:lnTo>
                <a:lnTo>
                  <a:pt x="3690447" y="527212"/>
                </a:lnTo>
                <a:lnTo>
                  <a:pt x="3690308" y="527148"/>
                </a:lnTo>
                <a:close/>
                <a:moveTo>
                  <a:pt x="3690634" y="527069"/>
                </a:moveTo>
                <a:lnTo>
                  <a:pt x="3690983" y="527096"/>
                </a:lnTo>
                <a:lnTo>
                  <a:pt x="3690692" y="527119"/>
                </a:lnTo>
                <a:close/>
                <a:moveTo>
                  <a:pt x="3690250" y="526744"/>
                </a:moveTo>
                <a:lnTo>
                  <a:pt x="3690634" y="527069"/>
                </a:lnTo>
                <a:lnTo>
                  <a:pt x="3690037" y="527023"/>
                </a:lnTo>
                <a:lnTo>
                  <a:pt x="3690308" y="527148"/>
                </a:lnTo>
                <a:lnTo>
                  <a:pt x="3689962" y="527175"/>
                </a:lnTo>
                <a:lnTo>
                  <a:pt x="3689891" y="527169"/>
                </a:lnTo>
                <a:close/>
                <a:moveTo>
                  <a:pt x="4070593" y="521561"/>
                </a:moveTo>
                <a:cubicBezTo>
                  <a:pt x="4078895" y="523091"/>
                  <a:pt x="4087198" y="524693"/>
                  <a:pt x="4095501" y="526222"/>
                </a:cubicBezTo>
                <a:cubicBezTo>
                  <a:pt x="4095210" y="528043"/>
                  <a:pt x="4094845" y="529937"/>
                  <a:pt x="4094555" y="531757"/>
                </a:cubicBezTo>
                <a:cubicBezTo>
                  <a:pt x="4086179" y="530374"/>
                  <a:pt x="4077876" y="529063"/>
                  <a:pt x="4069500" y="527679"/>
                </a:cubicBezTo>
                <a:cubicBezTo>
                  <a:pt x="4069864" y="525639"/>
                  <a:pt x="4070229" y="523600"/>
                  <a:pt x="4070593" y="521561"/>
                </a:cubicBezTo>
                <a:close/>
                <a:moveTo>
                  <a:pt x="3744373" y="510695"/>
                </a:moveTo>
                <a:lnTo>
                  <a:pt x="3744444" y="510781"/>
                </a:lnTo>
                <a:lnTo>
                  <a:pt x="3743129" y="511081"/>
                </a:lnTo>
                <a:lnTo>
                  <a:pt x="3743071" y="511048"/>
                </a:lnTo>
                <a:close/>
                <a:moveTo>
                  <a:pt x="3744590" y="510636"/>
                </a:moveTo>
                <a:lnTo>
                  <a:pt x="3744373" y="510695"/>
                </a:lnTo>
                <a:lnTo>
                  <a:pt x="3744367" y="510687"/>
                </a:lnTo>
                <a:close/>
                <a:moveTo>
                  <a:pt x="3743690" y="509857"/>
                </a:moveTo>
                <a:lnTo>
                  <a:pt x="3744367" y="510687"/>
                </a:lnTo>
                <a:lnTo>
                  <a:pt x="3742987" y="511000"/>
                </a:lnTo>
                <a:lnTo>
                  <a:pt x="3743071" y="511048"/>
                </a:lnTo>
                <a:lnTo>
                  <a:pt x="3742871" y="511102"/>
                </a:lnTo>
                <a:close/>
                <a:moveTo>
                  <a:pt x="3627910" y="506557"/>
                </a:moveTo>
                <a:cubicBezTo>
                  <a:pt x="3629294" y="506921"/>
                  <a:pt x="3629658" y="511364"/>
                  <a:pt x="3630532" y="514569"/>
                </a:cubicBezTo>
                <a:cubicBezTo>
                  <a:pt x="3626672" y="515297"/>
                  <a:pt x="3623831" y="515880"/>
                  <a:pt x="3620991" y="516463"/>
                </a:cubicBezTo>
                <a:cubicBezTo>
                  <a:pt x="3620554" y="513841"/>
                  <a:pt x="3618879" y="510126"/>
                  <a:pt x="3619971" y="508888"/>
                </a:cubicBezTo>
                <a:cubicBezTo>
                  <a:pt x="3621646" y="507067"/>
                  <a:pt x="3625507" y="505902"/>
                  <a:pt x="3627910" y="506557"/>
                </a:cubicBezTo>
                <a:close/>
                <a:moveTo>
                  <a:pt x="4001154" y="492865"/>
                </a:moveTo>
                <a:cubicBezTo>
                  <a:pt x="4005133" y="490224"/>
                  <a:pt x="4012070" y="490680"/>
                  <a:pt x="4022959" y="493811"/>
                </a:cubicBezTo>
                <a:cubicBezTo>
                  <a:pt x="4014219" y="499419"/>
                  <a:pt x="4005333" y="505173"/>
                  <a:pt x="3997103" y="510490"/>
                </a:cubicBezTo>
                <a:cubicBezTo>
                  <a:pt x="3996157" y="501240"/>
                  <a:pt x="3997176" y="495505"/>
                  <a:pt x="4001154" y="492865"/>
                </a:cubicBezTo>
                <a:close/>
                <a:moveTo>
                  <a:pt x="3608682" y="491481"/>
                </a:moveTo>
                <a:cubicBezTo>
                  <a:pt x="3609847" y="493229"/>
                  <a:pt x="3611013" y="494977"/>
                  <a:pt x="3612105" y="496725"/>
                </a:cubicBezTo>
                <a:cubicBezTo>
                  <a:pt x="3608172" y="501241"/>
                  <a:pt x="3604239" y="505829"/>
                  <a:pt x="3599214" y="511583"/>
                </a:cubicBezTo>
                <a:cubicBezTo>
                  <a:pt x="3596373" y="505902"/>
                  <a:pt x="3594625" y="502479"/>
                  <a:pt x="3592149" y="497453"/>
                </a:cubicBezTo>
                <a:cubicBezTo>
                  <a:pt x="3598194" y="495268"/>
                  <a:pt x="3603438" y="493375"/>
                  <a:pt x="3608682" y="491481"/>
                </a:cubicBezTo>
                <a:close/>
                <a:moveTo>
                  <a:pt x="4112763" y="489005"/>
                </a:moveTo>
                <a:cubicBezTo>
                  <a:pt x="4105553" y="496288"/>
                  <a:pt x="4099799" y="502115"/>
                  <a:pt x="4093681" y="508233"/>
                </a:cubicBezTo>
                <a:cubicBezTo>
                  <a:pt x="4092079" y="496069"/>
                  <a:pt x="4092079" y="496069"/>
                  <a:pt x="4112763" y="489005"/>
                </a:cubicBezTo>
                <a:close/>
                <a:moveTo>
                  <a:pt x="3944007" y="485654"/>
                </a:moveTo>
                <a:cubicBezTo>
                  <a:pt x="3950562" y="503644"/>
                  <a:pt x="3933228" y="507140"/>
                  <a:pt x="3927328" y="516681"/>
                </a:cubicBezTo>
                <a:cubicBezTo>
                  <a:pt x="3931845" y="518721"/>
                  <a:pt x="3936141" y="520541"/>
                  <a:pt x="3940366" y="522435"/>
                </a:cubicBezTo>
                <a:cubicBezTo>
                  <a:pt x="3939856" y="524329"/>
                  <a:pt x="3939419" y="526222"/>
                  <a:pt x="3938836" y="528116"/>
                </a:cubicBezTo>
                <a:cubicBezTo>
                  <a:pt x="3930461" y="528043"/>
                  <a:pt x="3922085" y="527970"/>
                  <a:pt x="3909266" y="527897"/>
                </a:cubicBezTo>
                <a:cubicBezTo>
                  <a:pt x="3923031" y="512748"/>
                  <a:pt x="3920992" y="490679"/>
                  <a:pt x="3944007" y="485654"/>
                </a:cubicBezTo>
                <a:close/>
                <a:moveTo>
                  <a:pt x="3643059" y="473928"/>
                </a:moveTo>
                <a:cubicBezTo>
                  <a:pt x="3645390" y="475385"/>
                  <a:pt x="3647648" y="476769"/>
                  <a:pt x="3649979" y="478225"/>
                </a:cubicBezTo>
                <a:cubicBezTo>
                  <a:pt x="3646919" y="483032"/>
                  <a:pt x="3643933" y="487766"/>
                  <a:pt x="3640947" y="492501"/>
                </a:cubicBezTo>
                <a:cubicBezTo>
                  <a:pt x="3639053" y="491408"/>
                  <a:pt x="3637233" y="490388"/>
                  <a:pt x="3635339" y="489369"/>
                </a:cubicBezTo>
                <a:cubicBezTo>
                  <a:pt x="3637888" y="484197"/>
                  <a:pt x="3640510" y="479099"/>
                  <a:pt x="3643059" y="473928"/>
                </a:cubicBezTo>
                <a:close/>
                <a:moveTo>
                  <a:pt x="3858938" y="471889"/>
                </a:moveTo>
                <a:cubicBezTo>
                  <a:pt x="3862143" y="470577"/>
                  <a:pt x="3868115" y="475967"/>
                  <a:pt x="3878967" y="481284"/>
                </a:cubicBezTo>
                <a:cubicBezTo>
                  <a:pt x="3863381" y="489733"/>
                  <a:pt x="3854568" y="494467"/>
                  <a:pt x="3843789" y="500221"/>
                </a:cubicBezTo>
                <a:cubicBezTo>
                  <a:pt x="3839637" y="482013"/>
                  <a:pt x="3849105" y="475894"/>
                  <a:pt x="3858938" y="471889"/>
                </a:cubicBezTo>
                <a:close/>
                <a:moveTo>
                  <a:pt x="3765000" y="453767"/>
                </a:moveTo>
                <a:lnTo>
                  <a:pt x="3765043" y="453801"/>
                </a:lnTo>
                <a:lnTo>
                  <a:pt x="3764910" y="453826"/>
                </a:lnTo>
                <a:close/>
                <a:moveTo>
                  <a:pt x="3765033" y="453746"/>
                </a:moveTo>
                <a:lnTo>
                  <a:pt x="3765000" y="453767"/>
                </a:lnTo>
                <a:lnTo>
                  <a:pt x="3764982" y="453753"/>
                </a:lnTo>
                <a:close/>
                <a:moveTo>
                  <a:pt x="3766075" y="453607"/>
                </a:moveTo>
                <a:lnTo>
                  <a:pt x="3765342" y="454034"/>
                </a:lnTo>
                <a:lnTo>
                  <a:pt x="3765043" y="453801"/>
                </a:lnTo>
                <a:close/>
                <a:moveTo>
                  <a:pt x="3765837" y="453225"/>
                </a:moveTo>
                <a:lnTo>
                  <a:pt x="3766075" y="453607"/>
                </a:lnTo>
                <a:lnTo>
                  <a:pt x="3765033" y="453746"/>
                </a:lnTo>
                <a:close/>
                <a:moveTo>
                  <a:pt x="3642549" y="450330"/>
                </a:moveTo>
                <a:cubicBezTo>
                  <a:pt x="3635047" y="461764"/>
                  <a:pt x="3635047" y="461764"/>
                  <a:pt x="3618587" y="453097"/>
                </a:cubicBezTo>
                <a:cubicBezTo>
                  <a:pt x="3630459" y="451714"/>
                  <a:pt x="3636140" y="451058"/>
                  <a:pt x="3642549" y="450330"/>
                </a:cubicBezTo>
                <a:close/>
                <a:moveTo>
                  <a:pt x="3087340" y="446761"/>
                </a:moveTo>
                <a:cubicBezTo>
                  <a:pt x="3082969" y="448582"/>
                  <a:pt x="3078454" y="449893"/>
                  <a:pt x="3078599" y="450475"/>
                </a:cubicBezTo>
                <a:cubicBezTo>
                  <a:pt x="3079256" y="454554"/>
                  <a:pt x="3080566" y="458706"/>
                  <a:pt x="3082460" y="462420"/>
                </a:cubicBezTo>
                <a:cubicBezTo>
                  <a:pt x="3082752" y="462930"/>
                  <a:pt x="3089525" y="461254"/>
                  <a:pt x="3089525" y="460599"/>
                </a:cubicBezTo>
                <a:cubicBezTo>
                  <a:pt x="3089380" y="456448"/>
                  <a:pt x="3088287" y="452297"/>
                  <a:pt x="3087340" y="446761"/>
                </a:cubicBezTo>
                <a:close/>
                <a:moveTo>
                  <a:pt x="3872631" y="442318"/>
                </a:moveTo>
                <a:cubicBezTo>
                  <a:pt x="3877947" y="442391"/>
                  <a:pt x="3883337" y="442464"/>
                  <a:pt x="3888727" y="442537"/>
                </a:cubicBezTo>
                <a:cubicBezTo>
                  <a:pt x="3888727" y="444503"/>
                  <a:pt x="3888727" y="446396"/>
                  <a:pt x="3888727" y="448290"/>
                </a:cubicBezTo>
                <a:cubicBezTo>
                  <a:pt x="3883410" y="448363"/>
                  <a:pt x="3878021" y="448363"/>
                  <a:pt x="3872631" y="448436"/>
                </a:cubicBezTo>
                <a:cubicBezTo>
                  <a:pt x="3872631" y="446470"/>
                  <a:pt x="3872631" y="444430"/>
                  <a:pt x="3872631" y="442318"/>
                </a:cubicBezTo>
                <a:close/>
                <a:moveTo>
                  <a:pt x="3782681" y="442318"/>
                </a:moveTo>
                <a:lnTo>
                  <a:pt x="3765837" y="453225"/>
                </a:lnTo>
                <a:lnTo>
                  <a:pt x="3759811" y="443556"/>
                </a:lnTo>
                <a:cubicBezTo>
                  <a:pt x="3767023" y="443192"/>
                  <a:pt x="3772485" y="442900"/>
                  <a:pt x="3782681" y="442318"/>
                </a:cubicBezTo>
                <a:close/>
                <a:moveTo>
                  <a:pt x="3740801" y="436127"/>
                </a:moveTo>
                <a:cubicBezTo>
                  <a:pt x="3747503" y="451204"/>
                  <a:pt x="3720700" y="455064"/>
                  <a:pt x="3736723" y="470723"/>
                </a:cubicBezTo>
                <a:lnTo>
                  <a:pt x="3765342" y="454034"/>
                </a:lnTo>
                <a:lnTo>
                  <a:pt x="3784211" y="468757"/>
                </a:lnTo>
                <a:cubicBezTo>
                  <a:pt x="3791640" y="466645"/>
                  <a:pt x="3800089" y="464241"/>
                  <a:pt x="3807736" y="462056"/>
                </a:cubicBezTo>
                <a:cubicBezTo>
                  <a:pt x="3812179" y="471233"/>
                  <a:pt x="3816112" y="479099"/>
                  <a:pt x="3820919" y="488931"/>
                </a:cubicBezTo>
                <a:cubicBezTo>
                  <a:pt x="3812252" y="486965"/>
                  <a:pt x="3804969" y="485363"/>
                  <a:pt x="3797758" y="483761"/>
                </a:cubicBezTo>
                <a:cubicBezTo>
                  <a:pt x="3786469" y="504372"/>
                  <a:pt x="3786469" y="504372"/>
                  <a:pt x="3768771" y="512165"/>
                </a:cubicBezTo>
                <a:cubicBezTo>
                  <a:pt x="3773359" y="500367"/>
                  <a:pt x="3777218" y="490315"/>
                  <a:pt x="3781079" y="480337"/>
                </a:cubicBezTo>
                <a:cubicBezTo>
                  <a:pt x="3772048" y="474219"/>
                  <a:pt x="3765856" y="475093"/>
                  <a:pt x="3760613" y="484125"/>
                </a:cubicBezTo>
                <a:lnTo>
                  <a:pt x="3743690" y="509857"/>
                </a:lnTo>
                <a:lnTo>
                  <a:pt x="3733255" y="497070"/>
                </a:lnTo>
                <a:cubicBezTo>
                  <a:pt x="3728967" y="492901"/>
                  <a:pt x="3723322" y="490024"/>
                  <a:pt x="3713926" y="491117"/>
                </a:cubicBezTo>
                <a:cubicBezTo>
                  <a:pt x="3710357" y="497526"/>
                  <a:pt x="3705987" y="506047"/>
                  <a:pt x="3700889" y="514132"/>
                </a:cubicBezTo>
                <a:lnTo>
                  <a:pt x="3690250" y="526744"/>
                </a:lnTo>
                <a:lnTo>
                  <a:pt x="3676053" y="514715"/>
                </a:lnTo>
                <a:cubicBezTo>
                  <a:pt x="3682317" y="508087"/>
                  <a:pt x="3695281" y="500002"/>
                  <a:pt x="3694334" y="494103"/>
                </a:cubicBezTo>
                <a:cubicBezTo>
                  <a:pt x="3692659" y="483833"/>
                  <a:pt x="3701981" y="477060"/>
                  <a:pt x="3699359" y="466134"/>
                </a:cubicBezTo>
                <a:cubicBezTo>
                  <a:pt x="3692222" y="467300"/>
                  <a:pt x="3686177" y="468320"/>
                  <a:pt x="3680131" y="469339"/>
                </a:cubicBezTo>
                <a:cubicBezTo>
                  <a:pt x="3679621" y="467446"/>
                  <a:pt x="3679112" y="465552"/>
                  <a:pt x="3678602" y="463659"/>
                </a:cubicBezTo>
                <a:cubicBezTo>
                  <a:pt x="3683773" y="462202"/>
                  <a:pt x="3689017" y="459215"/>
                  <a:pt x="3693970" y="459580"/>
                </a:cubicBezTo>
                <a:cubicBezTo>
                  <a:pt x="3706861" y="460599"/>
                  <a:pt x="3718151" y="462420"/>
                  <a:pt x="3721137" y="444212"/>
                </a:cubicBezTo>
                <a:cubicBezTo>
                  <a:pt x="3721792" y="440497"/>
                  <a:pt x="3734319" y="438676"/>
                  <a:pt x="3740801" y="436127"/>
                </a:cubicBezTo>
                <a:close/>
                <a:moveTo>
                  <a:pt x="3258936" y="405683"/>
                </a:moveTo>
                <a:cubicBezTo>
                  <a:pt x="3266001" y="422216"/>
                  <a:pt x="3266001" y="422216"/>
                  <a:pt x="3244078" y="425420"/>
                </a:cubicBezTo>
                <a:cubicBezTo>
                  <a:pt x="3250924" y="416316"/>
                  <a:pt x="3254566" y="411436"/>
                  <a:pt x="3258936" y="405683"/>
                </a:cubicBezTo>
                <a:close/>
                <a:moveTo>
                  <a:pt x="2987440" y="403634"/>
                </a:moveTo>
                <a:cubicBezTo>
                  <a:pt x="2979055" y="406156"/>
                  <a:pt x="2972263" y="411437"/>
                  <a:pt x="2966509" y="419958"/>
                </a:cubicBezTo>
                <a:cubicBezTo>
                  <a:pt x="2992511" y="439113"/>
                  <a:pt x="3021717" y="440278"/>
                  <a:pt x="3050777" y="443047"/>
                </a:cubicBezTo>
                <a:cubicBezTo>
                  <a:pt x="3061265" y="444066"/>
                  <a:pt x="3064689" y="439040"/>
                  <a:pt x="3067820" y="431247"/>
                </a:cubicBezTo>
                <a:cubicBezTo>
                  <a:pt x="3068185" y="430373"/>
                  <a:pt x="3071098" y="430446"/>
                  <a:pt x="3073865" y="429936"/>
                </a:cubicBezTo>
                <a:cubicBezTo>
                  <a:pt x="3080566" y="434160"/>
                  <a:pt x="3087922" y="438822"/>
                  <a:pt x="3095497" y="443629"/>
                </a:cubicBezTo>
                <a:cubicBezTo>
                  <a:pt x="3099212" y="440788"/>
                  <a:pt x="3102854" y="438968"/>
                  <a:pt x="3105184" y="436054"/>
                </a:cubicBezTo>
                <a:cubicBezTo>
                  <a:pt x="3108534" y="432049"/>
                  <a:pt x="3110938" y="427242"/>
                  <a:pt x="3113706" y="422798"/>
                </a:cubicBezTo>
                <a:cubicBezTo>
                  <a:pt x="3108898" y="420323"/>
                  <a:pt x="3103218" y="414860"/>
                  <a:pt x="3099358" y="415952"/>
                </a:cubicBezTo>
                <a:cubicBezTo>
                  <a:pt x="3083552" y="420323"/>
                  <a:pt x="3063231" y="410417"/>
                  <a:pt x="3055803" y="426877"/>
                </a:cubicBezTo>
                <a:cubicBezTo>
                  <a:pt x="3041673" y="425203"/>
                  <a:pt x="3031113" y="423964"/>
                  <a:pt x="3014507" y="422071"/>
                </a:cubicBezTo>
                <a:cubicBezTo>
                  <a:pt x="3015307" y="417628"/>
                  <a:pt x="3016837" y="409762"/>
                  <a:pt x="3017929" y="403862"/>
                </a:cubicBezTo>
                <a:cubicBezTo>
                  <a:pt x="3005803" y="401349"/>
                  <a:pt x="2995825" y="401112"/>
                  <a:pt x="2987440" y="403634"/>
                </a:cubicBezTo>
                <a:close/>
                <a:moveTo>
                  <a:pt x="3494917" y="400439"/>
                </a:moveTo>
                <a:cubicBezTo>
                  <a:pt x="3502564" y="403716"/>
                  <a:pt x="3510284" y="406921"/>
                  <a:pt x="3518005" y="410126"/>
                </a:cubicBezTo>
                <a:cubicBezTo>
                  <a:pt x="3506643" y="417773"/>
                  <a:pt x="3496883" y="421560"/>
                  <a:pt x="3491493" y="408888"/>
                </a:cubicBezTo>
                <a:cubicBezTo>
                  <a:pt x="3492659" y="406047"/>
                  <a:pt x="3493751" y="403279"/>
                  <a:pt x="3494917" y="400439"/>
                </a:cubicBezTo>
                <a:close/>
                <a:moveTo>
                  <a:pt x="3991932" y="399638"/>
                </a:moveTo>
                <a:cubicBezTo>
                  <a:pt x="3996739" y="415224"/>
                  <a:pt x="3996739" y="415224"/>
                  <a:pt x="3981152" y="423891"/>
                </a:cubicBezTo>
                <a:cubicBezTo>
                  <a:pt x="3984430" y="416535"/>
                  <a:pt x="3987635" y="409252"/>
                  <a:pt x="3991932" y="399638"/>
                </a:cubicBezTo>
                <a:close/>
                <a:moveTo>
                  <a:pt x="2958861" y="399055"/>
                </a:moveTo>
                <a:cubicBezTo>
                  <a:pt x="2910864" y="406484"/>
                  <a:pt x="2910864" y="406484"/>
                  <a:pt x="2904746" y="419885"/>
                </a:cubicBezTo>
                <a:cubicBezTo>
                  <a:pt x="2919968" y="421124"/>
                  <a:pt x="2934608" y="422216"/>
                  <a:pt x="2952379" y="423527"/>
                </a:cubicBezTo>
                <a:cubicBezTo>
                  <a:pt x="2954929" y="413913"/>
                  <a:pt x="2956749" y="406994"/>
                  <a:pt x="2958861" y="399055"/>
                </a:cubicBezTo>
                <a:close/>
                <a:moveTo>
                  <a:pt x="2896006" y="391626"/>
                </a:moveTo>
                <a:cubicBezTo>
                  <a:pt x="2878235" y="400293"/>
                  <a:pt x="2859007" y="385144"/>
                  <a:pt x="2843639" y="402624"/>
                </a:cubicBezTo>
                <a:cubicBezTo>
                  <a:pt x="2844950" y="406411"/>
                  <a:pt x="2845532" y="413986"/>
                  <a:pt x="2848082" y="414715"/>
                </a:cubicBezTo>
                <a:cubicBezTo>
                  <a:pt x="2863741" y="419230"/>
                  <a:pt x="2879910" y="423017"/>
                  <a:pt x="2897098" y="417554"/>
                </a:cubicBezTo>
                <a:cubicBezTo>
                  <a:pt x="2896734" y="408742"/>
                  <a:pt x="2896370" y="401386"/>
                  <a:pt x="2896006" y="391626"/>
                </a:cubicBezTo>
                <a:close/>
                <a:moveTo>
                  <a:pt x="3951582" y="389441"/>
                </a:moveTo>
                <a:cubicBezTo>
                  <a:pt x="3952092" y="392063"/>
                  <a:pt x="3952602" y="394685"/>
                  <a:pt x="3953111" y="397307"/>
                </a:cubicBezTo>
                <a:cubicBezTo>
                  <a:pt x="3948450" y="397817"/>
                  <a:pt x="3943861" y="398472"/>
                  <a:pt x="3939273" y="398472"/>
                </a:cubicBezTo>
                <a:cubicBezTo>
                  <a:pt x="3938545" y="398472"/>
                  <a:pt x="3937816" y="395413"/>
                  <a:pt x="3937088" y="393811"/>
                </a:cubicBezTo>
                <a:cubicBezTo>
                  <a:pt x="3941968" y="392354"/>
                  <a:pt x="3946775" y="390898"/>
                  <a:pt x="3951582" y="389441"/>
                </a:cubicBezTo>
                <a:close/>
                <a:moveTo>
                  <a:pt x="2799720" y="388786"/>
                </a:moveTo>
                <a:cubicBezTo>
                  <a:pt x="2787048" y="386964"/>
                  <a:pt x="2776996" y="404954"/>
                  <a:pt x="2761119" y="394102"/>
                </a:cubicBezTo>
                <a:cubicBezTo>
                  <a:pt x="2757841" y="391917"/>
                  <a:pt x="2746770" y="400439"/>
                  <a:pt x="2753544" y="412820"/>
                </a:cubicBezTo>
                <a:cubicBezTo>
                  <a:pt x="2776268" y="411582"/>
                  <a:pt x="2800012" y="418866"/>
                  <a:pt x="2825576" y="411000"/>
                </a:cubicBezTo>
                <a:cubicBezTo>
                  <a:pt x="2815671" y="402478"/>
                  <a:pt x="2807805" y="395778"/>
                  <a:pt x="2799720" y="388786"/>
                </a:cubicBezTo>
                <a:close/>
                <a:moveTo>
                  <a:pt x="4373215" y="388567"/>
                </a:moveTo>
                <a:cubicBezTo>
                  <a:pt x="4373289" y="390388"/>
                  <a:pt x="4373361" y="392136"/>
                  <a:pt x="4373507" y="393884"/>
                </a:cubicBezTo>
                <a:cubicBezTo>
                  <a:pt x="4367243" y="394175"/>
                  <a:pt x="4360907" y="394539"/>
                  <a:pt x="4354643" y="394830"/>
                </a:cubicBezTo>
                <a:cubicBezTo>
                  <a:pt x="4354497" y="393156"/>
                  <a:pt x="4354425" y="391480"/>
                  <a:pt x="4354351" y="389805"/>
                </a:cubicBezTo>
                <a:cubicBezTo>
                  <a:pt x="4360688" y="389441"/>
                  <a:pt x="4366952" y="389004"/>
                  <a:pt x="4373215" y="388567"/>
                </a:cubicBezTo>
                <a:close/>
                <a:moveTo>
                  <a:pt x="3908537" y="386090"/>
                </a:moveTo>
                <a:cubicBezTo>
                  <a:pt x="3911305" y="387547"/>
                  <a:pt x="3914145" y="389004"/>
                  <a:pt x="3916913" y="390460"/>
                </a:cubicBezTo>
                <a:cubicBezTo>
                  <a:pt x="3911087" y="401022"/>
                  <a:pt x="3905260" y="411655"/>
                  <a:pt x="3899433" y="422216"/>
                </a:cubicBezTo>
                <a:cubicBezTo>
                  <a:pt x="3897977" y="421560"/>
                  <a:pt x="3896593" y="420905"/>
                  <a:pt x="3895209" y="420250"/>
                </a:cubicBezTo>
                <a:cubicBezTo>
                  <a:pt x="3899652" y="408888"/>
                  <a:pt x="3904095" y="397452"/>
                  <a:pt x="3908537" y="386090"/>
                </a:cubicBezTo>
                <a:close/>
                <a:moveTo>
                  <a:pt x="3856607" y="384051"/>
                </a:moveTo>
                <a:lnTo>
                  <a:pt x="3856535" y="384197"/>
                </a:lnTo>
                <a:cubicBezTo>
                  <a:pt x="3844153" y="391262"/>
                  <a:pt x="3851655" y="412966"/>
                  <a:pt x="3833665" y="417263"/>
                </a:cubicBezTo>
                <a:cubicBezTo>
                  <a:pt x="3829149" y="396360"/>
                  <a:pt x="3844809" y="391626"/>
                  <a:pt x="3856607" y="384051"/>
                </a:cubicBezTo>
                <a:close/>
                <a:moveTo>
                  <a:pt x="3306423" y="383323"/>
                </a:moveTo>
                <a:cubicBezTo>
                  <a:pt x="3333371" y="403498"/>
                  <a:pt x="3363597" y="383032"/>
                  <a:pt x="3390545" y="395704"/>
                </a:cubicBezTo>
                <a:cubicBezTo>
                  <a:pt x="3386540" y="406411"/>
                  <a:pt x="3383335" y="415078"/>
                  <a:pt x="3379111" y="426659"/>
                </a:cubicBezTo>
                <a:cubicBezTo>
                  <a:pt x="3403145" y="425494"/>
                  <a:pt x="3403219" y="395704"/>
                  <a:pt x="3426161" y="395194"/>
                </a:cubicBezTo>
                <a:cubicBezTo>
                  <a:pt x="3414289" y="413986"/>
                  <a:pt x="3403583" y="430883"/>
                  <a:pt x="3390618" y="451423"/>
                </a:cubicBezTo>
                <a:cubicBezTo>
                  <a:pt x="3386248" y="442391"/>
                  <a:pt x="3383917" y="437584"/>
                  <a:pt x="3381441" y="432486"/>
                </a:cubicBezTo>
                <a:cubicBezTo>
                  <a:pt x="3362213" y="428990"/>
                  <a:pt x="3370298" y="450912"/>
                  <a:pt x="3361703" y="454700"/>
                </a:cubicBezTo>
                <a:cubicBezTo>
                  <a:pt x="3349031" y="449966"/>
                  <a:pt x="3337741" y="445596"/>
                  <a:pt x="3326234" y="441590"/>
                </a:cubicBezTo>
                <a:cubicBezTo>
                  <a:pt x="3323611" y="440643"/>
                  <a:pt x="3318659" y="442100"/>
                  <a:pt x="3317931" y="440788"/>
                </a:cubicBezTo>
                <a:cubicBezTo>
                  <a:pt x="3307005" y="420759"/>
                  <a:pt x="3293386" y="431830"/>
                  <a:pt x="3280786" y="438239"/>
                </a:cubicBezTo>
                <a:cubicBezTo>
                  <a:pt x="3265709" y="406775"/>
                  <a:pt x="3304966" y="406120"/>
                  <a:pt x="3306423" y="383323"/>
                </a:cubicBezTo>
                <a:close/>
                <a:moveTo>
                  <a:pt x="2739997" y="382012"/>
                </a:moveTo>
                <a:cubicBezTo>
                  <a:pt x="2723973" y="385799"/>
                  <a:pt x="2713704" y="387474"/>
                  <a:pt x="2704017" y="390898"/>
                </a:cubicBezTo>
                <a:cubicBezTo>
                  <a:pt x="2700739" y="392063"/>
                  <a:pt x="2698919" y="397598"/>
                  <a:pt x="2696443" y="401094"/>
                </a:cubicBezTo>
                <a:cubicBezTo>
                  <a:pt x="2699939" y="403425"/>
                  <a:pt x="2703143" y="406338"/>
                  <a:pt x="2706931" y="407940"/>
                </a:cubicBezTo>
                <a:cubicBezTo>
                  <a:pt x="2711301" y="409762"/>
                  <a:pt x="2716107" y="410490"/>
                  <a:pt x="2721206" y="411801"/>
                </a:cubicBezTo>
                <a:cubicBezTo>
                  <a:pt x="2726450" y="403498"/>
                  <a:pt x="2731403" y="395632"/>
                  <a:pt x="2739997" y="382012"/>
                </a:cubicBezTo>
                <a:close/>
                <a:moveTo>
                  <a:pt x="4308539" y="376258"/>
                </a:moveTo>
                <a:cubicBezTo>
                  <a:pt x="4319319" y="377350"/>
                  <a:pt x="4330681" y="378443"/>
                  <a:pt x="4342043" y="379536"/>
                </a:cubicBezTo>
                <a:cubicBezTo>
                  <a:pt x="4342189" y="382085"/>
                  <a:pt x="4342917" y="385290"/>
                  <a:pt x="4342333" y="385581"/>
                </a:cubicBezTo>
                <a:cubicBezTo>
                  <a:pt x="4326821" y="392354"/>
                  <a:pt x="4308613" y="394758"/>
                  <a:pt x="4299799" y="412529"/>
                </a:cubicBezTo>
                <a:cubicBezTo>
                  <a:pt x="4299653" y="412748"/>
                  <a:pt x="4290841" y="408742"/>
                  <a:pt x="4285743" y="406557"/>
                </a:cubicBezTo>
                <a:cubicBezTo>
                  <a:pt x="4294045" y="395559"/>
                  <a:pt x="4300965" y="386382"/>
                  <a:pt x="4308539" y="376258"/>
                </a:cubicBezTo>
                <a:close/>
                <a:moveTo>
                  <a:pt x="4244200" y="372626"/>
                </a:moveTo>
                <a:cubicBezTo>
                  <a:pt x="4254206" y="369831"/>
                  <a:pt x="4265131" y="372762"/>
                  <a:pt x="4277731" y="382376"/>
                </a:cubicBezTo>
                <a:cubicBezTo>
                  <a:pt x="4277877" y="395413"/>
                  <a:pt x="4265641" y="398108"/>
                  <a:pt x="4253477" y="403789"/>
                </a:cubicBezTo>
                <a:cubicBezTo>
                  <a:pt x="4245538" y="389004"/>
                  <a:pt x="4233157" y="387547"/>
                  <a:pt x="4216186" y="397234"/>
                </a:cubicBezTo>
                <a:cubicBezTo>
                  <a:pt x="4225109" y="383942"/>
                  <a:pt x="4234195" y="375421"/>
                  <a:pt x="4244200" y="372626"/>
                </a:cubicBezTo>
                <a:close/>
                <a:moveTo>
                  <a:pt x="3599942" y="366280"/>
                </a:moveTo>
                <a:cubicBezTo>
                  <a:pt x="3595353" y="379463"/>
                  <a:pt x="3592076" y="388858"/>
                  <a:pt x="3586905" y="403716"/>
                </a:cubicBezTo>
                <a:cubicBezTo>
                  <a:pt x="3576053" y="382959"/>
                  <a:pt x="3580204" y="373636"/>
                  <a:pt x="3599942" y="366280"/>
                </a:cubicBezTo>
                <a:close/>
                <a:moveTo>
                  <a:pt x="3568114" y="365406"/>
                </a:moveTo>
                <a:cubicBezTo>
                  <a:pt x="3564253" y="374802"/>
                  <a:pt x="3560393" y="384197"/>
                  <a:pt x="3556023" y="394758"/>
                </a:cubicBezTo>
                <a:cubicBezTo>
                  <a:pt x="3547502" y="379463"/>
                  <a:pt x="3554275" y="371160"/>
                  <a:pt x="3568114" y="365406"/>
                </a:cubicBezTo>
                <a:close/>
                <a:moveTo>
                  <a:pt x="3698121" y="357394"/>
                </a:moveTo>
                <a:cubicBezTo>
                  <a:pt x="3704822" y="360818"/>
                  <a:pt x="3711523" y="364314"/>
                  <a:pt x="3718223" y="367736"/>
                </a:cubicBezTo>
                <a:cubicBezTo>
                  <a:pt x="3717203" y="369994"/>
                  <a:pt x="3716184" y="372180"/>
                  <a:pt x="3715164" y="374292"/>
                </a:cubicBezTo>
                <a:cubicBezTo>
                  <a:pt x="3708609" y="370213"/>
                  <a:pt x="3702127" y="366061"/>
                  <a:pt x="3695645" y="361983"/>
                </a:cubicBezTo>
                <a:cubicBezTo>
                  <a:pt x="3696519" y="360453"/>
                  <a:pt x="3697320" y="358924"/>
                  <a:pt x="3698121" y="357394"/>
                </a:cubicBezTo>
                <a:close/>
                <a:moveTo>
                  <a:pt x="3863891" y="353534"/>
                </a:moveTo>
                <a:cubicBezTo>
                  <a:pt x="3865639" y="354481"/>
                  <a:pt x="3867314" y="355355"/>
                  <a:pt x="3869061" y="356229"/>
                </a:cubicBezTo>
                <a:cubicBezTo>
                  <a:pt x="3864911" y="365552"/>
                  <a:pt x="3860759" y="374874"/>
                  <a:pt x="3856607" y="384197"/>
                </a:cubicBezTo>
                <a:lnTo>
                  <a:pt x="3856607" y="384051"/>
                </a:lnTo>
                <a:lnTo>
                  <a:pt x="3856607" y="383978"/>
                </a:lnTo>
                <a:cubicBezTo>
                  <a:pt x="3845537" y="381356"/>
                  <a:pt x="3834466" y="378734"/>
                  <a:pt x="3823395" y="376112"/>
                </a:cubicBezTo>
                <a:cubicBezTo>
                  <a:pt x="3823541" y="374000"/>
                  <a:pt x="3823687" y="371961"/>
                  <a:pt x="3823833" y="369849"/>
                </a:cubicBezTo>
                <a:cubicBezTo>
                  <a:pt x="3832281" y="370213"/>
                  <a:pt x="3840730" y="370504"/>
                  <a:pt x="3849543" y="370868"/>
                </a:cubicBezTo>
                <a:cubicBezTo>
                  <a:pt x="3854204" y="365188"/>
                  <a:pt x="3859083" y="359361"/>
                  <a:pt x="3863891" y="353534"/>
                </a:cubicBezTo>
                <a:close/>
                <a:moveTo>
                  <a:pt x="3367484" y="349273"/>
                </a:moveTo>
                <a:cubicBezTo>
                  <a:pt x="3370571" y="349219"/>
                  <a:pt x="3374048" y="350839"/>
                  <a:pt x="3377581" y="352514"/>
                </a:cubicBezTo>
                <a:cubicBezTo>
                  <a:pt x="3376416" y="362857"/>
                  <a:pt x="3371172" y="366717"/>
                  <a:pt x="3361995" y="363658"/>
                </a:cubicBezTo>
                <a:cubicBezTo>
                  <a:pt x="3360465" y="363148"/>
                  <a:pt x="3358936" y="358122"/>
                  <a:pt x="3359737" y="356083"/>
                </a:cubicBezTo>
                <a:cubicBezTo>
                  <a:pt x="3361703" y="351058"/>
                  <a:pt x="3364398" y="349328"/>
                  <a:pt x="3367484" y="349273"/>
                </a:cubicBezTo>
                <a:close/>
                <a:moveTo>
                  <a:pt x="4060687" y="346688"/>
                </a:moveTo>
                <a:cubicBezTo>
                  <a:pt x="4063163" y="359434"/>
                  <a:pt x="4065275" y="372252"/>
                  <a:pt x="4045028" y="371451"/>
                </a:cubicBezTo>
                <a:cubicBezTo>
                  <a:pt x="4051073" y="361910"/>
                  <a:pt x="4055880" y="354335"/>
                  <a:pt x="4060687" y="346688"/>
                </a:cubicBezTo>
                <a:close/>
                <a:moveTo>
                  <a:pt x="3538543" y="344576"/>
                </a:moveTo>
                <a:cubicBezTo>
                  <a:pt x="3541020" y="345522"/>
                  <a:pt x="3543569" y="346469"/>
                  <a:pt x="3545973" y="347416"/>
                </a:cubicBezTo>
                <a:cubicBezTo>
                  <a:pt x="3543423" y="353024"/>
                  <a:pt x="3540947" y="358560"/>
                  <a:pt x="3538107" y="364022"/>
                </a:cubicBezTo>
                <a:cubicBezTo>
                  <a:pt x="3538033" y="364240"/>
                  <a:pt x="3533227" y="362347"/>
                  <a:pt x="3533299" y="362128"/>
                </a:cubicBezTo>
                <a:cubicBezTo>
                  <a:pt x="3534829" y="356229"/>
                  <a:pt x="3536723" y="350402"/>
                  <a:pt x="3538543" y="344576"/>
                </a:cubicBezTo>
                <a:close/>
                <a:moveTo>
                  <a:pt x="3512542" y="342973"/>
                </a:moveTo>
                <a:cubicBezTo>
                  <a:pt x="3516111" y="356957"/>
                  <a:pt x="3518441" y="366061"/>
                  <a:pt x="3521792" y="379026"/>
                </a:cubicBezTo>
                <a:cubicBezTo>
                  <a:pt x="3510211" y="369849"/>
                  <a:pt x="3499796" y="370358"/>
                  <a:pt x="3487925" y="375602"/>
                </a:cubicBezTo>
                <a:cubicBezTo>
                  <a:pt x="3495208" y="365916"/>
                  <a:pt x="3502564" y="356229"/>
                  <a:pt x="3512542" y="342973"/>
                </a:cubicBezTo>
                <a:close/>
                <a:moveTo>
                  <a:pt x="3789237" y="342755"/>
                </a:moveTo>
                <a:cubicBezTo>
                  <a:pt x="3789819" y="351058"/>
                  <a:pt x="3790329" y="358341"/>
                  <a:pt x="3790766" y="365843"/>
                </a:cubicBezTo>
                <a:cubicBezTo>
                  <a:pt x="3784065" y="366936"/>
                  <a:pt x="3777729" y="367955"/>
                  <a:pt x="3770227" y="369120"/>
                </a:cubicBezTo>
                <a:cubicBezTo>
                  <a:pt x="3776855" y="359943"/>
                  <a:pt x="3782609" y="351932"/>
                  <a:pt x="3789237" y="342755"/>
                </a:cubicBezTo>
                <a:close/>
                <a:moveTo>
                  <a:pt x="4093098" y="341152"/>
                </a:moveTo>
                <a:cubicBezTo>
                  <a:pt x="4094555" y="339332"/>
                  <a:pt x="4104169" y="344138"/>
                  <a:pt x="4110068" y="345886"/>
                </a:cubicBezTo>
                <a:cubicBezTo>
                  <a:pt x="4101183" y="361473"/>
                  <a:pt x="4114147" y="357540"/>
                  <a:pt x="4121940" y="360453"/>
                </a:cubicBezTo>
                <a:cubicBezTo>
                  <a:pt x="4137453" y="366207"/>
                  <a:pt x="4152166" y="374000"/>
                  <a:pt x="4166659" y="380701"/>
                </a:cubicBezTo>
                <a:cubicBezTo>
                  <a:pt x="4175982" y="372180"/>
                  <a:pt x="4183047" y="365624"/>
                  <a:pt x="4190840" y="358487"/>
                </a:cubicBezTo>
                <a:cubicBezTo>
                  <a:pt x="4191205" y="388567"/>
                  <a:pt x="4189893" y="390752"/>
                  <a:pt x="4165931" y="390388"/>
                </a:cubicBezTo>
                <a:cubicBezTo>
                  <a:pt x="4148961" y="390096"/>
                  <a:pt x="4130316" y="394030"/>
                  <a:pt x="4119609" y="378006"/>
                </a:cubicBezTo>
                <a:cubicBezTo>
                  <a:pt x="4112690" y="381502"/>
                  <a:pt x="4106791" y="384488"/>
                  <a:pt x="4098123" y="388858"/>
                </a:cubicBezTo>
                <a:cubicBezTo>
                  <a:pt x="4098706" y="379681"/>
                  <a:pt x="4098997" y="374656"/>
                  <a:pt x="4099362" y="369339"/>
                </a:cubicBezTo>
                <a:cubicBezTo>
                  <a:pt x="4090913" y="373490"/>
                  <a:pt x="4083411" y="377278"/>
                  <a:pt x="4075836" y="380992"/>
                </a:cubicBezTo>
                <a:cubicBezTo>
                  <a:pt x="4074088" y="379098"/>
                  <a:pt x="4072413" y="377132"/>
                  <a:pt x="4070665" y="375238"/>
                </a:cubicBezTo>
                <a:cubicBezTo>
                  <a:pt x="4077949" y="363658"/>
                  <a:pt x="4084576" y="351640"/>
                  <a:pt x="4093098" y="341152"/>
                </a:cubicBezTo>
                <a:close/>
                <a:moveTo>
                  <a:pt x="3521792" y="323236"/>
                </a:moveTo>
                <a:cubicBezTo>
                  <a:pt x="3523831" y="324401"/>
                  <a:pt x="3525871" y="325566"/>
                  <a:pt x="3527910" y="326804"/>
                </a:cubicBezTo>
                <a:cubicBezTo>
                  <a:pt x="3525288" y="330883"/>
                  <a:pt x="3522739" y="334889"/>
                  <a:pt x="3520189" y="338968"/>
                </a:cubicBezTo>
                <a:cubicBezTo>
                  <a:pt x="3518733" y="338239"/>
                  <a:pt x="3517203" y="337511"/>
                  <a:pt x="3515674" y="336782"/>
                </a:cubicBezTo>
                <a:cubicBezTo>
                  <a:pt x="3517713" y="332267"/>
                  <a:pt x="3519753" y="327751"/>
                  <a:pt x="3521792" y="323236"/>
                </a:cubicBezTo>
                <a:close/>
                <a:moveTo>
                  <a:pt x="3059226" y="317992"/>
                </a:moveTo>
                <a:cubicBezTo>
                  <a:pt x="3049248" y="333359"/>
                  <a:pt x="3039415" y="349091"/>
                  <a:pt x="3013341" y="333869"/>
                </a:cubicBezTo>
                <a:cubicBezTo>
                  <a:pt x="3018731" y="348217"/>
                  <a:pt x="3021571" y="355938"/>
                  <a:pt x="3024047" y="362492"/>
                </a:cubicBezTo>
                <a:cubicBezTo>
                  <a:pt x="3049539" y="364896"/>
                  <a:pt x="3073720" y="353826"/>
                  <a:pt x="3095279" y="370577"/>
                </a:cubicBezTo>
                <a:cubicBezTo>
                  <a:pt x="3097100" y="371961"/>
                  <a:pt x="3107952" y="365988"/>
                  <a:pt x="3110501" y="361182"/>
                </a:cubicBezTo>
                <a:cubicBezTo>
                  <a:pt x="3114434" y="353898"/>
                  <a:pt x="3114725" y="344721"/>
                  <a:pt x="3116254" y="337729"/>
                </a:cubicBezTo>
                <a:cubicBezTo>
                  <a:pt x="3098920" y="342682"/>
                  <a:pt x="3081950" y="347489"/>
                  <a:pt x="3062576" y="353024"/>
                </a:cubicBezTo>
                <a:cubicBezTo>
                  <a:pt x="3063086" y="340570"/>
                  <a:pt x="3063524" y="331247"/>
                  <a:pt x="3063887" y="321852"/>
                </a:cubicBezTo>
                <a:cubicBezTo>
                  <a:pt x="3062358" y="320540"/>
                  <a:pt x="3060828" y="319302"/>
                  <a:pt x="3059226" y="317992"/>
                </a:cubicBezTo>
                <a:close/>
                <a:moveTo>
                  <a:pt x="2548008" y="317773"/>
                </a:moveTo>
                <a:cubicBezTo>
                  <a:pt x="2554854" y="350402"/>
                  <a:pt x="2586682" y="326877"/>
                  <a:pt x="2596660" y="347634"/>
                </a:cubicBezTo>
                <a:cubicBezTo>
                  <a:pt x="2605255" y="339623"/>
                  <a:pt x="2612902" y="332631"/>
                  <a:pt x="2621788" y="324401"/>
                </a:cubicBezTo>
                <a:cubicBezTo>
                  <a:pt x="2625575" y="329790"/>
                  <a:pt x="2629581" y="335544"/>
                  <a:pt x="2633587" y="341298"/>
                </a:cubicBezTo>
                <a:cubicBezTo>
                  <a:pt x="2639268" y="336855"/>
                  <a:pt x="2644003" y="333067"/>
                  <a:pt x="2648518" y="329572"/>
                </a:cubicBezTo>
                <a:cubicBezTo>
                  <a:pt x="2653325" y="335981"/>
                  <a:pt x="2656456" y="340133"/>
                  <a:pt x="2660900" y="346032"/>
                </a:cubicBezTo>
                <a:cubicBezTo>
                  <a:pt x="2663522" y="340716"/>
                  <a:pt x="2665124" y="338312"/>
                  <a:pt x="2665853" y="335690"/>
                </a:cubicBezTo>
                <a:cubicBezTo>
                  <a:pt x="2666799" y="332193"/>
                  <a:pt x="2667091" y="328406"/>
                  <a:pt x="2668256" y="320540"/>
                </a:cubicBezTo>
                <a:cubicBezTo>
                  <a:pt x="2627323" y="319594"/>
                  <a:pt x="2589086" y="318719"/>
                  <a:pt x="2548008" y="317773"/>
                </a:cubicBezTo>
                <a:close/>
                <a:moveTo>
                  <a:pt x="3452252" y="312579"/>
                </a:moveTo>
                <a:lnTo>
                  <a:pt x="3463525" y="321123"/>
                </a:lnTo>
                <a:cubicBezTo>
                  <a:pt x="3450851" y="341590"/>
                  <a:pt x="3444880" y="348217"/>
                  <a:pt x="3442111" y="348290"/>
                </a:cubicBezTo>
                <a:close/>
                <a:moveTo>
                  <a:pt x="3452308" y="312383"/>
                </a:moveTo>
                <a:lnTo>
                  <a:pt x="3452252" y="312579"/>
                </a:lnTo>
                <a:lnTo>
                  <a:pt x="3452153" y="312504"/>
                </a:lnTo>
                <a:lnTo>
                  <a:pt x="3452188" y="312423"/>
                </a:lnTo>
                <a:close/>
                <a:moveTo>
                  <a:pt x="2446623" y="311217"/>
                </a:moveTo>
                <a:cubicBezTo>
                  <a:pt x="2441088" y="320031"/>
                  <a:pt x="2435844" y="328261"/>
                  <a:pt x="2430673" y="336491"/>
                </a:cubicBezTo>
                <a:cubicBezTo>
                  <a:pt x="2448663" y="325420"/>
                  <a:pt x="2462283" y="341808"/>
                  <a:pt x="2479908" y="339696"/>
                </a:cubicBezTo>
                <a:cubicBezTo>
                  <a:pt x="2469493" y="330810"/>
                  <a:pt x="2459078" y="321852"/>
                  <a:pt x="2446623" y="311217"/>
                </a:cubicBezTo>
                <a:close/>
                <a:moveTo>
                  <a:pt x="3565273" y="306847"/>
                </a:moveTo>
                <a:cubicBezTo>
                  <a:pt x="3567750" y="310562"/>
                  <a:pt x="3569789" y="314641"/>
                  <a:pt x="3571974" y="318647"/>
                </a:cubicBezTo>
                <a:cubicBezTo>
                  <a:pt x="3570371" y="319521"/>
                  <a:pt x="3568769" y="320467"/>
                  <a:pt x="3567240" y="321414"/>
                </a:cubicBezTo>
                <a:cubicBezTo>
                  <a:pt x="3564545" y="317554"/>
                  <a:pt x="3561777" y="313694"/>
                  <a:pt x="3559083" y="309907"/>
                </a:cubicBezTo>
                <a:cubicBezTo>
                  <a:pt x="3561195" y="308814"/>
                  <a:pt x="3565127" y="306556"/>
                  <a:pt x="3565273" y="306847"/>
                </a:cubicBezTo>
                <a:close/>
                <a:moveTo>
                  <a:pt x="3604895" y="306702"/>
                </a:moveTo>
                <a:cubicBezTo>
                  <a:pt x="3603875" y="316170"/>
                  <a:pt x="3603293" y="321633"/>
                  <a:pt x="3602418" y="330373"/>
                </a:cubicBezTo>
                <a:cubicBezTo>
                  <a:pt x="3612906" y="325202"/>
                  <a:pt x="3621064" y="321123"/>
                  <a:pt x="3628711" y="317335"/>
                </a:cubicBezTo>
                <a:cubicBezTo>
                  <a:pt x="3629877" y="324036"/>
                  <a:pt x="3631187" y="331902"/>
                  <a:pt x="3633373" y="344648"/>
                </a:cubicBezTo>
                <a:cubicBezTo>
                  <a:pt x="3644006" y="335908"/>
                  <a:pt x="3651217" y="329936"/>
                  <a:pt x="3659520" y="323089"/>
                </a:cubicBezTo>
                <a:cubicBezTo>
                  <a:pt x="3660685" y="334743"/>
                  <a:pt x="3661996" y="347198"/>
                  <a:pt x="3680569" y="346542"/>
                </a:cubicBezTo>
                <a:cubicBezTo>
                  <a:pt x="3667385" y="350111"/>
                  <a:pt x="3656679" y="342390"/>
                  <a:pt x="3645390" y="355500"/>
                </a:cubicBezTo>
                <a:cubicBezTo>
                  <a:pt x="3635266" y="367300"/>
                  <a:pt x="3638398" y="376476"/>
                  <a:pt x="3640583" y="390315"/>
                </a:cubicBezTo>
                <a:cubicBezTo>
                  <a:pt x="3632353" y="389660"/>
                  <a:pt x="3623540" y="391553"/>
                  <a:pt x="3620554" y="388276"/>
                </a:cubicBezTo>
                <a:cubicBezTo>
                  <a:pt x="3607153" y="373344"/>
                  <a:pt x="3629877" y="367226"/>
                  <a:pt x="3630532" y="354991"/>
                </a:cubicBezTo>
                <a:cubicBezTo>
                  <a:pt x="3619315" y="349310"/>
                  <a:pt x="3608318" y="343629"/>
                  <a:pt x="3594625" y="336637"/>
                </a:cubicBezTo>
                <a:cubicBezTo>
                  <a:pt x="3591493" y="339768"/>
                  <a:pt x="3586103" y="345086"/>
                  <a:pt x="3576781" y="354335"/>
                </a:cubicBezTo>
                <a:cubicBezTo>
                  <a:pt x="3576125" y="328697"/>
                  <a:pt x="3590109" y="319885"/>
                  <a:pt x="3604895" y="306702"/>
                </a:cubicBezTo>
                <a:close/>
                <a:moveTo>
                  <a:pt x="3538908" y="300147"/>
                </a:moveTo>
                <a:cubicBezTo>
                  <a:pt x="3535485" y="313039"/>
                  <a:pt x="3535485" y="313039"/>
                  <a:pt x="3521063" y="307868"/>
                </a:cubicBezTo>
                <a:cubicBezTo>
                  <a:pt x="3526599" y="305464"/>
                  <a:pt x="3532061" y="303133"/>
                  <a:pt x="3538908" y="300147"/>
                </a:cubicBezTo>
                <a:close/>
                <a:moveTo>
                  <a:pt x="3752746" y="291553"/>
                </a:moveTo>
                <a:cubicBezTo>
                  <a:pt x="3766294" y="293373"/>
                  <a:pt x="3777656" y="294903"/>
                  <a:pt x="3793242" y="296942"/>
                </a:cubicBezTo>
                <a:cubicBezTo>
                  <a:pt x="3787999" y="302988"/>
                  <a:pt x="3785303" y="308887"/>
                  <a:pt x="3782390" y="308959"/>
                </a:cubicBezTo>
                <a:cubicBezTo>
                  <a:pt x="3777802" y="309106"/>
                  <a:pt x="3772631" y="303060"/>
                  <a:pt x="3768625" y="303861"/>
                </a:cubicBezTo>
                <a:cubicBezTo>
                  <a:pt x="3764328" y="304736"/>
                  <a:pt x="3761050" y="310562"/>
                  <a:pt x="3753694" y="317773"/>
                </a:cubicBezTo>
                <a:cubicBezTo>
                  <a:pt x="3753256" y="306192"/>
                  <a:pt x="3753038" y="299856"/>
                  <a:pt x="3752746" y="291553"/>
                </a:cubicBezTo>
                <a:close/>
                <a:moveTo>
                  <a:pt x="3739564" y="284415"/>
                </a:moveTo>
                <a:cubicBezTo>
                  <a:pt x="3740511" y="289149"/>
                  <a:pt x="3743132" y="294175"/>
                  <a:pt x="3742186" y="298472"/>
                </a:cubicBezTo>
                <a:cubicBezTo>
                  <a:pt x="3740146" y="307868"/>
                  <a:pt x="3736650" y="309979"/>
                  <a:pt x="3719170" y="316753"/>
                </a:cubicBezTo>
                <a:cubicBezTo>
                  <a:pt x="3724269" y="304736"/>
                  <a:pt x="3728493" y="294976"/>
                  <a:pt x="3732644" y="285143"/>
                </a:cubicBezTo>
                <a:cubicBezTo>
                  <a:pt x="3734902" y="284925"/>
                  <a:pt x="3737160" y="284633"/>
                  <a:pt x="3739564" y="284415"/>
                </a:cubicBezTo>
                <a:close/>
                <a:moveTo>
                  <a:pt x="3459446" y="283177"/>
                </a:moveTo>
                <a:cubicBezTo>
                  <a:pt x="3453620" y="296797"/>
                  <a:pt x="3450415" y="304153"/>
                  <a:pt x="3447428" y="311509"/>
                </a:cubicBezTo>
                <a:cubicBezTo>
                  <a:pt x="3447283" y="311800"/>
                  <a:pt x="3448593" y="313184"/>
                  <a:pt x="3449322" y="313257"/>
                </a:cubicBezTo>
                <a:cubicBezTo>
                  <a:pt x="3450196" y="313403"/>
                  <a:pt x="3451216" y="312748"/>
                  <a:pt x="3452163" y="312383"/>
                </a:cubicBezTo>
                <a:lnTo>
                  <a:pt x="3452236" y="312310"/>
                </a:lnTo>
                <a:lnTo>
                  <a:pt x="3452188" y="312423"/>
                </a:lnTo>
                <a:lnTo>
                  <a:pt x="3452090" y="312456"/>
                </a:lnTo>
                <a:lnTo>
                  <a:pt x="3452153" y="312504"/>
                </a:lnTo>
                <a:lnTo>
                  <a:pt x="3448464" y="321150"/>
                </a:lnTo>
                <a:cubicBezTo>
                  <a:pt x="3442257" y="326736"/>
                  <a:pt x="3430130" y="324619"/>
                  <a:pt x="3424559" y="333359"/>
                </a:cubicBezTo>
                <a:cubicBezTo>
                  <a:pt x="3430094" y="358632"/>
                  <a:pt x="3405403" y="366936"/>
                  <a:pt x="3393750" y="384634"/>
                </a:cubicBezTo>
                <a:cubicBezTo>
                  <a:pt x="3379621" y="362056"/>
                  <a:pt x="3383553" y="351932"/>
                  <a:pt x="3414143" y="327096"/>
                </a:cubicBezTo>
                <a:cubicBezTo>
                  <a:pt x="3401616" y="314568"/>
                  <a:pt x="3401616" y="314568"/>
                  <a:pt x="3376051" y="339040"/>
                </a:cubicBezTo>
                <a:cubicBezTo>
                  <a:pt x="3376051" y="329644"/>
                  <a:pt x="3376125" y="322288"/>
                  <a:pt x="3376125" y="314860"/>
                </a:cubicBezTo>
                <a:cubicBezTo>
                  <a:pt x="3367530" y="310052"/>
                  <a:pt x="3356168" y="327970"/>
                  <a:pt x="3350560" y="308378"/>
                </a:cubicBezTo>
                <a:cubicBezTo>
                  <a:pt x="3356459" y="303060"/>
                  <a:pt x="3363451" y="296797"/>
                  <a:pt x="3370953" y="290023"/>
                </a:cubicBezTo>
                <a:cubicBezTo>
                  <a:pt x="3371026" y="293665"/>
                  <a:pt x="3371026" y="297525"/>
                  <a:pt x="3371099" y="302260"/>
                </a:cubicBezTo>
                <a:cubicBezTo>
                  <a:pt x="3382315" y="303279"/>
                  <a:pt x="3393531" y="304008"/>
                  <a:pt x="3404675" y="305318"/>
                </a:cubicBezTo>
                <a:cubicBezTo>
                  <a:pt x="3417057" y="306775"/>
                  <a:pt x="3427909" y="307212"/>
                  <a:pt x="3435629" y="293737"/>
                </a:cubicBezTo>
                <a:cubicBezTo>
                  <a:pt x="3438397" y="288858"/>
                  <a:pt x="3448012" y="287911"/>
                  <a:pt x="3459446" y="283177"/>
                </a:cubicBezTo>
                <a:close/>
                <a:moveTo>
                  <a:pt x="3169860" y="282522"/>
                </a:moveTo>
                <a:cubicBezTo>
                  <a:pt x="3173502" y="288822"/>
                  <a:pt x="3172027" y="292827"/>
                  <a:pt x="3169077" y="296169"/>
                </a:cubicBezTo>
                <a:lnTo>
                  <a:pt x="3159452" y="305821"/>
                </a:lnTo>
                <a:lnTo>
                  <a:pt x="3159445" y="305756"/>
                </a:lnTo>
                <a:lnTo>
                  <a:pt x="3153637" y="301472"/>
                </a:lnTo>
                <a:lnTo>
                  <a:pt x="3157779" y="288721"/>
                </a:lnTo>
                <a:cubicBezTo>
                  <a:pt x="3159245" y="284506"/>
                  <a:pt x="3162031" y="281392"/>
                  <a:pt x="3169860" y="282522"/>
                </a:cubicBezTo>
                <a:close/>
                <a:moveTo>
                  <a:pt x="2543274" y="272252"/>
                </a:moveTo>
                <a:cubicBezTo>
                  <a:pt x="2532713" y="282522"/>
                  <a:pt x="2522953" y="291043"/>
                  <a:pt x="2525866" y="308013"/>
                </a:cubicBezTo>
                <a:cubicBezTo>
                  <a:pt x="2543710" y="290460"/>
                  <a:pt x="2543710" y="290460"/>
                  <a:pt x="2543274" y="272252"/>
                </a:cubicBezTo>
                <a:close/>
                <a:moveTo>
                  <a:pt x="2968111" y="270504"/>
                </a:moveTo>
                <a:lnTo>
                  <a:pt x="2968257" y="271159"/>
                </a:lnTo>
                <a:lnTo>
                  <a:pt x="2967729" y="270893"/>
                </a:lnTo>
                <a:close/>
                <a:moveTo>
                  <a:pt x="2968111" y="270431"/>
                </a:moveTo>
                <a:lnTo>
                  <a:pt x="2968477" y="270936"/>
                </a:lnTo>
                <a:lnTo>
                  <a:pt x="2968257" y="271087"/>
                </a:lnTo>
                <a:close/>
                <a:moveTo>
                  <a:pt x="3755494" y="266726"/>
                </a:moveTo>
                <a:cubicBezTo>
                  <a:pt x="3765921" y="264104"/>
                  <a:pt x="3770427" y="278607"/>
                  <a:pt x="3777802" y="283687"/>
                </a:cubicBezTo>
                <a:cubicBezTo>
                  <a:pt x="3767094" y="281356"/>
                  <a:pt x="3756316" y="278953"/>
                  <a:pt x="3742768" y="276039"/>
                </a:cubicBezTo>
                <a:cubicBezTo>
                  <a:pt x="3747885" y="270377"/>
                  <a:pt x="3752018" y="267600"/>
                  <a:pt x="3755494" y="266726"/>
                </a:cubicBezTo>
                <a:close/>
                <a:moveTo>
                  <a:pt x="3878603" y="263730"/>
                </a:moveTo>
                <a:cubicBezTo>
                  <a:pt x="3886469" y="266207"/>
                  <a:pt x="3891859" y="267882"/>
                  <a:pt x="3900307" y="270504"/>
                </a:cubicBezTo>
                <a:cubicBezTo>
                  <a:pt x="3893679" y="278224"/>
                  <a:pt x="3888945" y="283759"/>
                  <a:pt x="3884211" y="289367"/>
                </a:cubicBezTo>
                <a:cubicBezTo>
                  <a:pt x="3889965" y="302842"/>
                  <a:pt x="3900235" y="298108"/>
                  <a:pt x="3911233" y="295631"/>
                </a:cubicBezTo>
                <a:cubicBezTo>
                  <a:pt x="3910359" y="316316"/>
                  <a:pt x="3926819" y="319521"/>
                  <a:pt x="3941968" y="325858"/>
                </a:cubicBezTo>
                <a:cubicBezTo>
                  <a:pt x="3951437" y="317044"/>
                  <a:pt x="3961342" y="306921"/>
                  <a:pt x="3977511" y="312893"/>
                </a:cubicBezTo>
                <a:cubicBezTo>
                  <a:pt x="3978967" y="326149"/>
                  <a:pt x="3953257" y="329936"/>
                  <a:pt x="3967897" y="346688"/>
                </a:cubicBezTo>
                <a:cubicBezTo>
                  <a:pt x="3974015" y="341516"/>
                  <a:pt x="3979841" y="336564"/>
                  <a:pt x="3988873" y="328916"/>
                </a:cubicBezTo>
                <a:cubicBezTo>
                  <a:pt x="3990329" y="338749"/>
                  <a:pt x="3991203" y="344576"/>
                  <a:pt x="3992077" y="350475"/>
                </a:cubicBezTo>
                <a:cubicBezTo>
                  <a:pt x="4011306" y="332412"/>
                  <a:pt x="4011306" y="332412"/>
                  <a:pt x="4047869" y="329863"/>
                </a:cubicBezTo>
                <a:cubicBezTo>
                  <a:pt x="4039929" y="342464"/>
                  <a:pt x="4032646" y="353971"/>
                  <a:pt x="4024926" y="366207"/>
                </a:cubicBezTo>
                <a:cubicBezTo>
                  <a:pt x="4020118" y="362784"/>
                  <a:pt x="4015312" y="356666"/>
                  <a:pt x="4009704" y="355938"/>
                </a:cubicBezTo>
                <a:cubicBezTo>
                  <a:pt x="4003876" y="355136"/>
                  <a:pt x="3996885" y="362128"/>
                  <a:pt x="3991276" y="361109"/>
                </a:cubicBezTo>
                <a:cubicBezTo>
                  <a:pt x="3967969" y="356812"/>
                  <a:pt x="3945027" y="347416"/>
                  <a:pt x="3921721" y="346542"/>
                </a:cubicBezTo>
                <a:cubicBezTo>
                  <a:pt x="3907809" y="346032"/>
                  <a:pt x="3908392" y="335836"/>
                  <a:pt x="3900599" y="330737"/>
                </a:cubicBezTo>
                <a:cubicBezTo>
                  <a:pt x="3878603" y="343483"/>
                  <a:pt x="3856826" y="348800"/>
                  <a:pt x="3832645" y="332340"/>
                </a:cubicBezTo>
                <a:cubicBezTo>
                  <a:pt x="3826163" y="327970"/>
                  <a:pt x="3812252" y="334524"/>
                  <a:pt x="3797977" y="336637"/>
                </a:cubicBezTo>
                <a:cubicBezTo>
                  <a:pt x="3799506" y="326003"/>
                  <a:pt x="3797321" y="312601"/>
                  <a:pt x="3802857" y="307576"/>
                </a:cubicBezTo>
                <a:cubicBezTo>
                  <a:pt x="3815019" y="296505"/>
                  <a:pt x="3830970" y="289586"/>
                  <a:pt x="3845828" y="280627"/>
                </a:cubicBezTo>
                <a:cubicBezTo>
                  <a:pt x="3854277" y="296797"/>
                  <a:pt x="3842623" y="296724"/>
                  <a:pt x="3834903" y="300001"/>
                </a:cubicBezTo>
                <a:cubicBezTo>
                  <a:pt x="3825799" y="303861"/>
                  <a:pt x="3815602" y="307721"/>
                  <a:pt x="3825071" y="320978"/>
                </a:cubicBezTo>
                <a:cubicBezTo>
                  <a:pt x="3837889" y="315587"/>
                  <a:pt x="3849834" y="310635"/>
                  <a:pt x="3863162" y="305027"/>
                </a:cubicBezTo>
                <a:cubicBezTo>
                  <a:pt x="3866295" y="315224"/>
                  <a:pt x="3868333" y="322215"/>
                  <a:pt x="3870955" y="330737"/>
                </a:cubicBezTo>
                <a:cubicBezTo>
                  <a:pt x="3880642" y="322944"/>
                  <a:pt x="3888217" y="316899"/>
                  <a:pt x="3899506" y="307868"/>
                </a:cubicBezTo>
                <a:cubicBezTo>
                  <a:pt x="3887052" y="304954"/>
                  <a:pt x="3876709" y="302477"/>
                  <a:pt x="3863891" y="299419"/>
                </a:cubicBezTo>
                <a:cubicBezTo>
                  <a:pt x="3868333" y="294903"/>
                  <a:pt x="3873796" y="291407"/>
                  <a:pt x="3875835" y="286527"/>
                </a:cubicBezTo>
                <a:cubicBezTo>
                  <a:pt x="3878239" y="280846"/>
                  <a:pt x="3877583" y="273854"/>
                  <a:pt x="3878603" y="263730"/>
                </a:cubicBezTo>
                <a:close/>
                <a:moveTo>
                  <a:pt x="2952088" y="263002"/>
                </a:moveTo>
                <a:lnTo>
                  <a:pt x="2967729" y="270893"/>
                </a:lnTo>
                <a:lnTo>
                  <a:pt x="2939924" y="299200"/>
                </a:lnTo>
                <a:cubicBezTo>
                  <a:pt x="2941090" y="300803"/>
                  <a:pt x="2942183" y="302477"/>
                  <a:pt x="2943348" y="304080"/>
                </a:cubicBezTo>
                <a:cubicBezTo>
                  <a:pt x="2950267" y="300074"/>
                  <a:pt x="2957187" y="296068"/>
                  <a:pt x="2962503" y="293010"/>
                </a:cubicBezTo>
                <a:cubicBezTo>
                  <a:pt x="2968694" y="306483"/>
                  <a:pt x="2974958" y="320031"/>
                  <a:pt x="2981367" y="334015"/>
                </a:cubicBezTo>
                <a:cubicBezTo>
                  <a:pt x="2969204" y="333796"/>
                  <a:pt x="2956531" y="333578"/>
                  <a:pt x="2941673" y="333359"/>
                </a:cubicBezTo>
                <a:cubicBezTo>
                  <a:pt x="2942110" y="326294"/>
                  <a:pt x="2942546" y="319230"/>
                  <a:pt x="2943057" y="310417"/>
                </a:cubicBezTo>
                <a:cubicBezTo>
                  <a:pt x="2938614" y="311582"/>
                  <a:pt x="2935190" y="311436"/>
                  <a:pt x="2933734" y="313039"/>
                </a:cubicBezTo>
                <a:cubicBezTo>
                  <a:pt x="2927835" y="319521"/>
                  <a:pt x="2922444" y="326513"/>
                  <a:pt x="2914652" y="331684"/>
                </a:cubicBezTo>
                <a:cubicBezTo>
                  <a:pt x="2915307" y="302405"/>
                  <a:pt x="2936429" y="285435"/>
                  <a:pt x="2952088" y="263002"/>
                </a:cubicBezTo>
                <a:close/>
                <a:moveTo>
                  <a:pt x="2361772" y="261909"/>
                </a:moveTo>
                <a:cubicBezTo>
                  <a:pt x="2358349" y="265988"/>
                  <a:pt x="2354926" y="270139"/>
                  <a:pt x="2351576" y="274218"/>
                </a:cubicBezTo>
                <a:cubicBezTo>
                  <a:pt x="2352960" y="275602"/>
                  <a:pt x="2354343" y="276986"/>
                  <a:pt x="2355727" y="278370"/>
                </a:cubicBezTo>
                <a:cubicBezTo>
                  <a:pt x="2359806" y="274655"/>
                  <a:pt x="2363957" y="270941"/>
                  <a:pt x="2368109" y="267226"/>
                </a:cubicBezTo>
                <a:cubicBezTo>
                  <a:pt x="2365996" y="265478"/>
                  <a:pt x="2363884" y="263657"/>
                  <a:pt x="2361772" y="261909"/>
                </a:cubicBezTo>
                <a:close/>
                <a:moveTo>
                  <a:pt x="3556524" y="261208"/>
                </a:moveTo>
                <a:cubicBezTo>
                  <a:pt x="3560685" y="260034"/>
                  <a:pt x="3567021" y="264422"/>
                  <a:pt x="3578383" y="273635"/>
                </a:cubicBezTo>
                <a:cubicBezTo>
                  <a:pt x="3578456" y="273709"/>
                  <a:pt x="3578238" y="273709"/>
                  <a:pt x="3578238" y="273709"/>
                </a:cubicBezTo>
                <a:cubicBezTo>
                  <a:pt x="3567823" y="276549"/>
                  <a:pt x="3557407" y="279462"/>
                  <a:pt x="3547721" y="282157"/>
                </a:cubicBezTo>
                <a:cubicBezTo>
                  <a:pt x="3550379" y="269120"/>
                  <a:pt x="3552364" y="262383"/>
                  <a:pt x="3556524" y="261208"/>
                </a:cubicBezTo>
                <a:close/>
                <a:moveTo>
                  <a:pt x="3993170" y="251567"/>
                </a:moveTo>
                <a:cubicBezTo>
                  <a:pt x="3995428" y="253097"/>
                  <a:pt x="3997613" y="254626"/>
                  <a:pt x="3999797" y="256083"/>
                </a:cubicBezTo>
                <a:cubicBezTo>
                  <a:pt x="3997395" y="261909"/>
                  <a:pt x="3994918" y="267663"/>
                  <a:pt x="3992441" y="273417"/>
                </a:cubicBezTo>
                <a:cubicBezTo>
                  <a:pt x="3988581" y="271087"/>
                  <a:pt x="3984721" y="268756"/>
                  <a:pt x="3980861" y="266426"/>
                </a:cubicBezTo>
                <a:cubicBezTo>
                  <a:pt x="3984940" y="261473"/>
                  <a:pt x="3989091" y="256520"/>
                  <a:pt x="3993170" y="251567"/>
                </a:cubicBezTo>
                <a:close/>
                <a:moveTo>
                  <a:pt x="3077881" y="239606"/>
                </a:moveTo>
                <a:cubicBezTo>
                  <a:pt x="3095443" y="238421"/>
                  <a:pt x="3112103" y="246013"/>
                  <a:pt x="3131550" y="247051"/>
                </a:cubicBezTo>
                <a:cubicBezTo>
                  <a:pt x="3126378" y="255209"/>
                  <a:pt x="3122882" y="260744"/>
                  <a:pt x="3118294" y="268027"/>
                </a:cubicBezTo>
                <a:cubicBezTo>
                  <a:pt x="3099576" y="260453"/>
                  <a:pt x="3081004" y="252878"/>
                  <a:pt x="3059881" y="244284"/>
                </a:cubicBezTo>
                <a:cubicBezTo>
                  <a:pt x="3066072" y="241371"/>
                  <a:pt x="3072027" y="240001"/>
                  <a:pt x="3077881" y="239606"/>
                </a:cubicBezTo>
                <a:close/>
                <a:moveTo>
                  <a:pt x="3948596" y="239113"/>
                </a:moveTo>
                <a:cubicBezTo>
                  <a:pt x="3943279" y="247415"/>
                  <a:pt x="3939492" y="253461"/>
                  <a:pt x="3934175" y="261909"/>
                </a:cubicBezTo>
                <a:cubicBezTo>
                  <a:pt x="3928421" y="246760"/>
                  <a:pt x="3932937" y="241225"/>
                  <a:pt x="3948596" y="239113"/>
                </a:cubicBezTo>
                <a:close/>
                <a:moveTo>
                  <a:pt x="1608747" y="236199"/>
                </a:moveTo>
                <a:cubicBezTo>
                  <a:pt x="1598987" y="239040"/>
                  <a:pt x="1589300" y="241880"/>
                  <a:pt x="1598477" y="260671"/>
                </a:cubicBezTo>
                <a:cubicBezTo>
                  <a:pt x="1605105" y="252441"/>
                  <a:pt x="1609767" y="246687"/>
                  <a:pt x="1614428" y="240933"/>
                </a:cubicBezTo>
                <a:cubicBezTo>
                  <a:pt x="1612534" y="239404"/>
                  <a:pt x="1610641" y="237801"/>
                  <a:pt x="1608747" y="236199"/>
                </a:cubicBezTo>
                <a:close/>
                <a:moveTo>
                  <a:pt x="3701690" y="233577"/>
                </a:moveTo>
                <a:cubicBezTo>
                  <a:pt x="3716548" y="235253"/>
                  <a:pt x="3730677" y="236927"/>
                  <a:pt x="3745318" y="238603"/>
                </a:cubicBezTo>
                <a:cubicBezTo>
                  <a:pt x="3739491" y="259579"/>
                  <a:pt x="3711523" y="229571"/>
                  <a:pt x="3712324" y="259579"/>
                </a:cubicBezTo>
                <a:cubicBezTo>
                  <a:pt x="3718005" y="262419"/>
                  <a:pt x="3725143" y="265988"/>
                  <a:pt x="3732354" y="269630"/>
                </a:cubicBezTo>
                <a:cubicBezTo>
                  <a:pt x="3732135" y="271013"/>
                  <a:pt x="3731844" y="272325"/>
                  <a:pt x="3731625" y="273709"/>
                </a:cubicBezTo>
                <a:cubicBezTo>
                  <a:pt x="3722593" y="273563"/>
                  <a:pt x="3713562" y="273417"/>
                  <a:pt x="3704239" y="273271"/>
                </a:cubicBezTo>
                <a:cubicBezTo>
                  <a:pt x="3696155" y="282594"/>
                  <a:pt x="3687997" y="291989"/>
                  <a:pt x="3678092" y="303425"/>
                </a:cubicBezTo>
                <a:cubicBezTo>
                  <a:pt x="3673868" y="295559"/>
                  <a:pt x="3671391" y="290824"/>
                  <a:pt x="3669717" y="287619"/>
                </a:cubicBezTo>
                <a:cubicBezTo>
                  <a:pt x="3658136" y="293665"/>
                  <a:pt x="3646993" y="299564"/>
                  <a:pt x="3635921" y="305391"/>
                </a:cubicBezTo>
                <a:cubicBezTo>
                  <a:pt x="3634392" y="303934"/>
                  <a:pt x="3632935" y="302405"/>
                  <a:pt x="3631406" y="300948"/>
                </a:cubicBezTo>
                <a:cubicBezTo>
                  <a:pt x="3635703" y="290970"/>
                  <a:pt x="3640000" y="281065"/>
                  <a:pt x="3645463" y="268465"/>
                </a:cubicBezTo>
                <a:cubicBezTo>
                  <a:pt x="3634683" y="265187"/>
                  <a:pt x="3625143" y="262273"/>
                  <a:pt x="3615601" y="259360"/>
                </a:cubicBezTo>
                <a:cubicBezTo>
                  <a:pt x="3614509" y="261181"/>
                  <a:pt x="3613416" y="263075"/>
                  <a:pt x="3612324" y="264895"/>
                </a:cubicBezTo>
                <a:cubicBezTo>
                  <a:pt x="3615965" y="269120"/>
                  <a:pt x="3619680" y="273344"/>
                  <a:pt x="3625507" y="279972"/>
                </a:cubicBezTo>
                <a:cubicBezTo>
                  <a:pt x="3622520" y="285654"/>
                  <a:pt x="3618369" y="293520"/>
                  <a:pt x="3614145" y="301458"/>
                </a:cubicBezTo>
                <a:cubicBezTo>
                  <a:pt x="3612251" y="301021"/>
                  <a:pt x="3610285" y="300584"/>
                  <a:pt x="3608391" y="300147"/>
                </a:cubicBezTo>
                <a:cubicBezTo>
                  <a:pt x="3607298" y="294175"/>
                  <a:pt x="3606206" y="288275"/>
                  <a:pt x="3604749" y="280774"/>
                </a:cubicBezTo>
                <a:cubicBezTo>
                  <a:pt x="3597247" y="282740"/>
                  <a:pt x="3589818" y="284633"/>
                  <a:pt x="3577801" y="287693"/>
                </a:cubicBezTo>
                <a:cubicBezTo>
                  <a:pt x="3577946" y="283323"/>
                  <a:pt x="3578092" y="278515"/>
                  <a:pt x="3578238" y="273709"/>
                </a:cubicBezTo>
                <a:lnTo>
                  <a:pt x="3578383" y="273709"/>
                </a:lnTo>
                <a:cubicBezTo>
                  <a:pt x="3581369" y="267517"/>
                  <a:pt x="3585885" y="261691"/>
                  <a:pt x="3586977" y="255209"/>
                </a:cubicBezTo>
                <a:cubicBezTo>
                  <a:pt x="3589163" y="242099"/>
                  <a:pt x="3598849" y="242681"/>
                  <a:pt x="3607225" y="243774"/>
                </a:cubicBezTo>
                <a:cubicBezTo>
                  <a:pt x="3627400" y="246396"/>
                  <a:pt x="3647502" y="249673"/>
                  <a:pt x="3667167" y="254626"/>
                </a:cubicBezTo>
                <a:cubicBezTo>
                  <a:pt x="3672557" y="256010"/>
                  <a:pt x="3676199" y="264240"/>
                  <a:pt x="3680860" y="269557"/>
                </a:cubicBezTo>
                <a:cubicBezTo>
                  <a:pt x="3688435" y="265551"/>
                  <a:pt x="3696082" y="261618"/>
                  <a:pt x="3704167" y="257394"/>
                </a:cubicBezTo>
                <a:cubicBezTo>
                  <a:pt x="3703438" y="250111"/>
                  <a:pt x="3702710" y="243409"/>
                  <a:pt x="3701690" y="233577"/>
                </a:cubicBezTo>
                <a:close/>
                <a:moveTo>
                  <a:pt x="2604563" y="228916"/>
                </a:moveTo>
                <a:cubicBezTo>
                  <a:pt x="2601504" y="230209"/>
                  <a:pt x="2599137" y="235289"/>
                  <a:pt x="2596660" y="241443"/>
                </a:cubicBezTo>
                <a:cubicBezTo>
                  <a:pt x="2603361" y="240642"/>
                  <a:pt x="2608969" y="239987"/>
                  <a:pt x="2616617" y="239113"/>
                </a:cubicBezTo>
                <a:cubicBezTo>
                  <a:pt x="2611373" y="230118"/>
                  <a:pt x="2607622" y="227623"/>
                  <a:pt x="2604563" y="228916"/>
                </a:cubicBezTo>
                <a:close/>
                <a:moveTo>
                  <a:pt x="1381944" y="228042"/>
                </a:moveTo>
                <a:cubicBezTo>
                  <a:pt x="1384056" y="228406"/>
                  <a:pt x="1386095" y="228770"/>
                  <a:pt x="1388134" y="229061"/>
                </a:cubicBezTo>
                <a:cubicBezTo>
                  <a:pt x="1387405" y="234305"/>
                  <a:pt x="1386605" y="239549"/>
                  <a:pt x="1385804" y="244793"/>
                </a:cubicBezTo>
                <a:cubicBezTo>
                  <a:pt x="1383546" y="244429"/>
                  <a:pt x="1381287" y="244065"/>
                  <a:pt x="1379030" y="243701"/>
                </a:cubicBezTo>
                <a:cubicBezTo>
                  <a:pt x="1379977" y="238530"/>
                  <a:pt x="1380996" y="233286"/>
                  <a:pt x="1381944" y="228042"/>
                </a:cubicBezTo>
                <a:close/>
                <a:moveTo>
                  <a:pt x="3907008" y="226003"/>
                </a:moveTo>
                <a:cubicBezTo>
                  <a:pt x="3910140" y="232849"/>
                  <a:pt x="3916476" y="240132"/>
                  <a:pt x="3915602" y="246469"/>
                </a:cubicBezTo>
                <a:cubicBezTo>
                  <a:pt x="3914291" y="256155"/>
                  <a:pt x="3905551" y="257394"/>
                  <a:pt x="3895209" y="252223"/>
                </a:cubicBezTo>
                <a:cubicBezTo>
                  <a:pt x="3897321" y="244138"/>
                  <a:pt x="3899506" y="235835"/>
                  <a:pt x="3901619" y="227605"/>
                </a:cubicBezTo>
                <a:cubicBezTo>
                  <a:pt x="3903439" y="227095"/>
                  <a:pt x="3905187" y="226513"/>
                  <a:pt x="3907008" y="226003"/>
                </a:cubicBezTo>
                <a:close/>
                <a:moveTo>
                  <a:pt x="2073643" y="226003"/>
                </a:moveTo>
                <a:cubicBezTo>
                  <a:pt x="2058421" y="228843"/>
                  <a:pt x="2055362" y="234160"/>
                  <a:pt x="2061480" y="247634"/>
                </a:cubicBezTo>
                <a:cubicBezTo>
                  <a:pt x="2065850" y="239987"/>
                  <a:pt x="2068836" y="234597"/>
                  <a:pt x="2073643" y="226003"/>
                </a:cubicBezTo>
                <a:close/>
                <a:moveTo>
                  <a:pt x="2433915" y="224128"/>
                </a:moveTo>
                <a:cubicBezTo>
                  <a:pt x="2430309" y="224869"/>
                  <a:pt x="2426704" y="226549"/>
                  <a:pt x="2423098" y="229717"/>
                </a:cubicBezTo>
                <a:cubicBezTo>
                  <a:pt x="2421569" y="231028"/>
                  <a:pt x="2421715" y="234305"/>
                  <a:pt x="2420549" y="238603"/>
                </a:cubicBezTo>
                <a:cubicBezTo>
                  <a:pt x="2428633" y="236272"/>
                  <a:pt x="2434825" y="234524"/>
                  <a:pt x="2440869" y="232776"/>
                </a:cubicBezTo>
                <a:cubicBezTo>
                  <a:pt x="2444584" y="238603"/>
                  <a:pt x="2447643" y="243337"/>
                  <a:pt x="2451503" y="249309"/>
                </a:cubicBezTo>
                <a:cubicBezTo>
                  <a:pt x="2457985" y="243919"/>
                  <a:pt x="2463521" y="239258"/>
                  <a:pt x="2469056" y="234524"/>
                </a:cubicBezTo>
                <a:cubicBezTo>
                  <a:pt x="2468182" y="232339"/>
                  <a:pt x="2467308" y="230154"/>
                  <a:pt x="2466434" y="227969"/>
                </a:cubicBezTo>
                <a:cubicBezTo>
                  <a:pt x="2455564" y="228133"/>
                  <a:pt x="2444734" y="221906"/>
                  <a:pt x="2433915" y="224128"/>
                </a:cubicBezTo>
                <a:close/>
                <a:moveTo>
                  <a:pt x="2308604" y="223745"/>
                </a:moveTo>
                <a:cubicBezTo>
                  <a:pt x="2302486" y="231028"/>
                  <a:pt x="2297315" y="237073"/>
                  <a:pt x="2288648" y="247270"/>
                </a:cubicBezTo>
                <a:cubicBezTo>
                  <a:pt x="2314139" y="243919"/>
                  <a:pt x="2314139" y="243919"/>
                  <a:pt x="2308604" y="223745"/>
                </a:cubicBezTo>
                <a:close/>
                <a:moveTo>
                  <a:pt x="3615965" y="219812"/>
                </a:moveTo>
                <a:cubicBezTo>
                  <a:pt x="3621355" y="220176"/>
                  <a:pt x="3626745" y="220613"/>
                  <a:pt x="3638398" y="221414"/>
                </a:cubicBezTo>
                <a:cubicBezTo>
                  <a:pt x="3630387" y="225420"/>
                  <a:pt x="3627473" y="228115"/>
                  <a:pt x="3624778" y="227969"/>
                </a:cubicBezTo>
                <a:cubicBezTo>
                  <a:pt x="3621428" y="227751"/>
                  <a:pt x="3618223" y="225129"/>
                  <a:pt x="3615019" y="223526"/>
                </a:cubicBezTo>
                <a:cubicBezTo>
                  <a:pt x="3615310" y="222288"/>
                  <a:pt x="3615601" y="220977"/>
                  <a:pt x="3615965" y="219812"/>
                </a:cubicBezTo>
                <a:close/>
                <a:moveTo>
                  <a:pt x="3010282" y="218719"/>
                </a:moveTo>
                <a:cubicBezTo>
                  <a:pt x="3011301" y="218938"/>
                  <a:pt x="3012248" y="219229"/>
                  <a:pt x="3013195" y="219521"/>
                </a:cubicBezTo>
                <a:cubicBezTo>
                  <a:pt x="3012175" y="224691"/>
                  <a:pt x="3011593" y="230154"/>
                  <a:pt x="3009699" y="235034"/>
                </a:cubicBezTo>
                <a:cubicBezTo>
                  <a:pt x="3009189" y="236345"/>
                  <a:pt x="3004383" y="235908"/>
                  <a:pt x="2998993" y="236563"/>
                </a:cubicBezTo>
                <a:cubicBezTo>
                  <a:pt x="3003509" y="229426"/>
                  <a:pt x="3006931" y="224109"/>
                  <a:pt x="3010282" y="218719"/>
                </a:cubicBezTo>
                <a:close/>
                <a:moveTo>
                  <a:pt x="2919604" y="214932"/>
                </a:moveTo>
                <a:cubicBezTo>
                  <a:pt x="2918074" y="237292"/>
                  <a:pt x="2918074" y="237292"/>
                  <a:pt x="2899720" y="236782"/>
                </a:cubicBezTo>
                <a:cubicBezTo>
                  <a:pt x="2908096" y="227605"/>
                  <a:pt x="2913268" y="221851"/>
                  <a:pt x="2919604" y="214932"/>
                </a:cubicBezTo>
                <a:close/>
                <a:moveTo>
                  <a:pt x="2504526" y="214422"/>
                </a:moveTo>
                <a:cubicBezTo>
                  <a:pt x="2498044" y="223745"/>
                  <a:pt x="2493237" y="230664"/>
                  <a:pt x="2488357" y="237656"/>
                </a:cubicBezTo>
                <a:cubicBezTo>
                  <a:pt x="2503142" y="237801"/>
                  <a:pt x="2510498" y="231829"/>
                  <a:pt x="2504526" y="214422"/>
                </a:cubicBezTo>
                <a:close/>
                <a:moveTo>
                  <a:pt x="3872849" y="214131"/>
                </a:moveTo>
                <a:cubicBezTo>
                  <a:pt x="3887270" y="222579"/>
                  <a:pt x="3880497" y="233796"/>
                  <a:pt x="3879769" y="246615"/>
                </a:cubicBezTo>
                <a:cubicBezTo>
                  <a:pt x="3871538" y="246032"/>
                  <a:pt x="3863454" y="245595"/>
                  <a:pt x="3853330" y="244939"/>
                </a:cubicBezTo>
                <a:cubicBezTo>
                  <a:pt x="3860905" y="232995"/>
                  <a:pt x="3866804" y="223672"/>
                  <a:pt x="3872849" y="214131"/>
                </a:cubicBezTo>
                <a:close/>
                <a:moveTo>
                  <a:pt x="1330450" y="210707"/>
                </a:moveTo>
                <a:cubicBezTo>
                  <a:pt x="1307435" y="209833"/>
                  <a:pt x="1307435" y="209833"/>
                  <a:pt x="1305832" y="229207"/>
                </a:cubicBezTo>
                <a:cubicBezTo>
                  <a:pt x="1315155" y="222143"/>
                  <a:pt x="1322803" y="216389"/>
                  <a:pt x="1330450" y="210707"/>
                </a:cubicBezTo>
                <a:close/>
                <a:moveTo>
                  <a:pt x="1347493" y="210635"/>
                </a:moveTo>
                <a:cubicBezTo>
                  <a:pt x="1341593" y="215587"/>
                  <a:pt x="1335767" y="220540"/>
                  <a:pt x="1327391" y="227532"/>
                </a:cubicBezTo>
                <a:cubicBezTo>
                  <a:pt x="1347129" y="239841"/>
                  <a:pt x="1347566" y="224983"/>
                  <a:pt x="1351426" y="216097"/>
                </a:cubicBezTo>
                <a:cubicBezTo>
                  <a:pt x="1351790" y="215296"/>
                  <a:pt x="1349605" y="213475"/>
                  <a:pt x="1347493" y="210635"/>
                </a:cubicBezTo>
                <a:close/>
                <a:moveTo>
                  <a:pt x="3383217" y="210125"/>
                </a:moveTo>
                <a:cubicBezTo>
                  <a:pt x="3387505" y="210507"/>
                  <a:pt x="3391311" y="213475"/>
                  <a:pt x="3393605" y="223453"/>
                </a:cubicBezTo>
                <a:cubicBezTo>
                  <a:pt x="3383845" y="221778"/>
                  <a:pt x="3375833" y="220395"/>
                  <a:pt x="3367749" y="219011"/>
                </a:cubicBezTo>
                <a:cubicBezTo>
                  <a:pt x="3368477" y="216825"/>
                  <a:pt x="3369205" y="214568"/>
                  <a:pt x="3369934" y="212310"/>
                </a:cubicBezTo>
                <a:cubicBezTo>
                  <a:pt x="3374159" y="211946"/>
                  <a:pt x="3378929" y="209742"/>
                  <a:pt x="3383217" y="210125"/>
                </a:cubicBezTo>
                <a:close/>
                <a:moveTo>
                  <a:pt x="1379904" y="207139"/>
                </a:moveTo>
                <a:cubicBezTo>
                  <a:pt x="1349751" y="206337"/>
                  <a:pt x="1368542" y="241807"/>
                  <a:pt x="1346692" y="250183"/>
                </a:cubicBezTo>
                <a:cubicBezTo>
                  <a:pt x="1376700" y="260161"/>
                  <a:pt x="1383182" y="258851"/>
                  <a:pt x="1416612" y="239914"/>
                </a:cubicBezTo>
                <a:cubicBezTo>
                  <a:pt x="1417122" y="228770"/>
                  <a:pt x="1417632" y="219885"/>
                  <a:pt x="1418069" y="211072"/>
                </a:cubicBezTo>
                <a:cubicBezTo>
                  <a:pt x="1411368" y="215733"/>
                  <a:pt x="1404594" y="224109"/>
                  <a:pt x="1398040" y="223891"/>
                </a:cubicBezTo>
                <a:cubicBezTo>
                  <a:pt x="1392286" y="223672"/>
                  <a:pt x="1386823" y="213985"/>
                  <a:pt x="1379904" y="207139"/>
                </a:cubicBezTo>
                <a:close/>
                <a:moveTo>
                  <a:pt x="2693238" y="206556"/>
                </a:moveTo>
                <a:cubicBezTo>
                  <a:pt x="2694330" y="207867"/>
                  <a:pt x="2696588" y="210125"/>
                  <a:pt x="2696369" y="210343"/>
                </a:cubicBezTo>
                <a:cubicBezTo>
                  <a:pt x="2693602" y="213767"/>
                  <a:pt x="2690470" y="216825"/>
                  <a:pt x="2687411" y="220030"/>
                </a:cubicBezTo>
                <a:cubicBezTo>
                  <a:pt x="2686100" y="218792"/>
                  <a:pt x="2684862" y="217554"/>
                  <a:pt x="2683624" y="216316"/>
                </a:cubicBezTo>
                <a:cubicBezTo>
                  <a:pt x="2686829" y="213038"/>
                  <a:pt x="2690033" y="209833"/>
                  <a:pt x="2693238" y="206556"/>
                </a:cubicBezTo>
                <a:close/>
                <a:moveTo>
                  <a:pt x="2859080" y="206411"/>
                </a:moveTo>
                <a:cubicBezTo>
                  <a:pt x="2848956" y="238603"/>
                  <a:pt x="2843493" y="240861"/>
                  <a:pt x="2813413" y="228406"/>
                </a:cubicBezTo>
                <a:cubicBezTo>
                  <a:pt x="2828198" y="221269"/>
                  <a:pt x="2841308" y="214932"/>
                  <a:pt x="2859080" y="206411"/>
                </a:cubicBezTo>
                <a:close/>
                <a:moveTo>
                  <a:pt x="3791349" y="202113"/>
                </a:moveTo>
                <a:cubicBezTo>
                  <a:pt x="3795646" y="203934"/>
                  <a:pt x="3796884" y="204080"/>
                  <a:pt x="3797394" y="204735"/>
                </a:cubicBezTo>
                <a:cubicBezTo>
                  <a:pt x="3801109" y="209251"/>
                  <a:pt x="3804677" y="213839"/>
                  <a:pt x="3811669" y="222798"/>
                </a:cubicBezTo>
                <a:cubicBezTo>
                  <a:pt x="3798996" y="223526"/>
                  <a:pt x="3789601" y="224036"/>
                  <a:pt x="3777073" y="224765"/>
                </a:cubicBezTo>
                <a:cubicBezTo>
                  <a:pt x="3782754" y="215660"/>
                  <a:pt x="3786760" y="209324"/>
                  <a:pt x="3791349" y="202113"/>
                </a:cubicBezTo>
                <a:close/>
                <a:moveTo>
                  <a:pt x="3426015" y="189586"/>
                </a:moveTo>
                <a:cubicBezTo>
                  <a:pt x="3427909" y="190679"/>
                  <a:pt x="3429730" y="191698"/>
                  <a:pt x="3431551" y="192644"/>
                </a:cubicBezTo>
                <a:cubicBezTo>
                  <a:pt x="3431551" y="203861"/>
                  <a:pt x="3431551" y="215005"/>
                  <a:pt x="3431551" y="229061"/>
                </a:cubicBezTo>
                <a:cubicBezTo>
                  <a:pt x="3421427" y="226658"/>
                  <a:pt x="3413779" y="224765"/>
                  <a:pt x="3400815" y="221633"/>
                </a:cubicBezTo>
                <a:cubicBezTo>
                  <a:pt x="3410721" y="209033"/>
                  <a:pt x="3418368" y="199273"/>
                  <a:pt x="3426015" y="189586"/>
                </a:cubicBezTo>
                <a:close/>
                <a:moveTo>
                  <a:pt x="3714727" y="184633"/>
                </a:moveTo>
                <a:cubicBezTo>
                  <a:pt x="3711741" y="199710"/>
                  <a:pt x="3705987" y="201021"/>
                  <a:pt x="3695937" y="189877"/>
                </a:cubicBezTo>
                <a:cubicBezTo>
                  <a:pt x="3703802" y="187619"/>
                  <a:pt x="3709265" y="186090"/>
                  <a:pt x="3714727" y="184633"/>
                </a:cubicBezTo>
                <a:close/>
                <a:moveTo>
                  <a:pt x="2535918" y="173125"/>
                </a:moveTo>
                <a:cubicBezTo>
                  <a:pt x="2514068" y="176330"/>
                  <a:pt x="2499573" y="178443"/>
                  <a:pt x="2481292" y="181137"/>
                </a:cubicBezTo>
                <a:cubicBezTo>
                  <a:pt x="2494621" y="193009"/>
                  <a:pt x="2504453" y="201749"/>
                  <a:pt x="2517636" y="213475"/>
                </a:cubicBezTo>
                <a:cubicBezTo>
                  <a:pt x="2523172" y="201239"/>
                  <a:pt x="2527978" y="190679"/>
                  <a:pt x="2535918" y="173125"/>
                </a:cubicBezTo>
                <a:close/>
                <a:moveTo>
                  <a:pt x="3554713" y="168682"/>
                </a:moveTo>
                <a:cubicBezTo>
                  <a:pt x="3561705" y="169775"/>
                  <a:pt x="3568624" y="170940"/>
                  <a:pt x="3575615" y="172106"/>
                </a:cubicBezTo>
                <a:cubicBezTo>
                  <a:pt x="3575179" y="174582"/>
                  <a:pt x="3574741" y="177131"/>
                  <a:pt x="3574305" y="179608"/>
                </a:cubicBezTo>
                <a:cubicBezTo>
                  <a:pt x="3567313" y="178515"/>
                  <a:pt x="3560393" y="177422"/>
                  <a:pt x="3553401" y="176330"/>
                </a:cubicBezTo>
                <a:cubicBezTo>
                  <a:pt x="3553839" y="173781"/>
                  <a:pt x="3554275" y="171232"/>
                  <a:pt x="3554713" y="168682"/>
                </a:cubicBezTo>
                <a:close/>
                <a:moveTo>
                  <a:pt x="3207224" y="164459"/>
                </a:moveTo>
                <a:cubicBezTo>
                  <a:pt x="3212832" y="175311"/>
                  <a:pt x="3209773" y="182448"/>
                  <a:pt x="3199940" y="186381"/>
                </a:cubicBezTo>
                <a:cubicBezTo>
                  <a:pt x="3187340" y="191407"/>
                  <a:pt x="3181514" y="177786"/>
                  <a:pt x="3168622" y="177350"/>
                </a:cubicBezTo>
                <a:cubicBezTo>
                  <a:pt x="3172264" y="171523"/>
                  <a:pt x="3172700" y="170067"/>
                  <a:pt x="3173356" y="169920"/>
                </a:cubicBezTo>
                <a:cubicBezTo>
                  <a:pt x="3184645" y="168027"/>
                  <a:pt x="3195934" y="166279"/>
                  <a:pt x="3207224" y="164459"/>
                </a:cubicBezTo>
                <a:close/>
                <a:moveTo>
                  <a:pt x="3489035" y="158213"/>
                </a:moveTo>
                <a:cubicBezTo>
                  <a:pt x="3492494" y="158558"/>
                  <a:pt x="3495390" y="161763"/>
                  <a:pt x="3501180" y="168172"/>
                </a:cubicBezTo>
                <a:cubicBezTo>
                  <a:pt x="3493386" y="167372"/>
                  <a:pt x="3485520" y="166643"/>
                  <a:pt x="3473503" y="165405"/>
                </a:cubicBezTo>
                <a:cubicBezTo>
                  <a:pt x="3481551" y="160379"/>
                  <a:pt x="3485575" y="157867"/>
                  <a:pt x="3489035" y="158213"/>
                </a:cubicBezTo>
                <a:close/>
                <a:moveTo>
                  <a:pt x="3528373" y="150715"/>
                </a:moveTo>
                <a:cubicBezTo>
                  <a:pt x="3531237" y="150242"/>
                  <a:pt x="3534720" y="150911"/>
                  <a:pt x="3539199" y="153242"/>
                </a:cubicBezTo>
                <a:cubicBezTo>
                  <a:pt x="3542549" y="154990"/>
                  <a:pt x="3546774" y="161982"/>
                  <a:pt x="3545681" y="164459"/>
                </a:cubicBezTo>
                <a:cubicBezTo>
                  <a:pt x="3539126" y="179899"/>
                  <a:pt x="3527109" y="179098"/>
                  <a:pt x="3509046" y="171814"/>
                </a:cubicBezTo>
                <a:cubicBezTo>
                  <a:pt x="3516748" y="163839"/>
                  <a:pt x="3519780" y="152136"/>
                  <a:pt x="3528373" y="150715"/>
                </a:cubicBezTo>
                <a:close/>
                <a:moveTo>
                  <a:pt x="3456223" y="150247"/>
                </a:moveTo>
                <a:cubicBezTo>
                  <a:pt x="3459373" y="150310"/>
                  <a:pt x="3461194" y="153934"/>
                  <a:pt x="3464836" y="161180"/>
                </a:cubicBezTo>
                <a:cubicBezTo>
                  <a:pt x="3456314" y="167081"/>
                  <a:pt x="3448303" y="169120"/>
                  <a:pt x="3439636" y="160671"/>
                </a:cubicBezTo>
                <a:cubicBezTo>
                  <a:pt x="3448594" y="153679"/>
                  <a:pt x="3453073" y="150183"/>
                  <a:pt x="3456223" y="150247"/>
                </a:cubicBezTo>
                <a:close/>
                <a:moveTo>
                  <a:pt x="3370443" y="131100"/>
                </a:moveTo>
                <a:cubicBezTo>
                  <a:pt x="3371973" y="132485"/>
                  <a:pt x="3373430" y="133868"/>
                  <a:pt x="3374959" y="135252"/>
                </a:cubicBezTo>
                <a:cubicBezTo>
                  <a:pt x="3370443" y="141006"/>
                  <a:pt x="3366001" y="146832"/>
                  <a:pt x="3361485" y="152586"/>
                </a:cubicBezTo>
                <a:cubicBezTo>
                  <a:pt x="3358863" y="150183"/>
                  <a:pt x="3356241" y="147779"/>
                  <a:pt x="3353692" y="145376"/>
                </a:cubicBezTo>
                <a:cubicBezTo>
                  <a:pt x="3359300" y="140642"/>
                  <a:pt x="3364835" y="135834"/>
                  <a:pt x="3370443" y="131100"/>
                </a:cubicBezTo>
                <a:close/>
                <a:moveTo>
                  <a:pt x="3337523" y="121924"/>
                </a:moveTo>
                <a:cubicBezTo>
                  <a:pt x="3339343" y="137728"/>
                  <a:pt x="3339343" y="137728"/>
                  <a:pt x="3323976" y="137728"/>
                </a:cubicBezTo>
                <a:cubicBezTo>
                  <a:pt x="3328783" y="132120"/>
                  <a:pt x="3332425" y="127896"/>
                  <a:pt x="3337523" y="121924"/>
                </a:cubicBezTo>
                <a:close/>
                <a:moveTo>
                  <a:pt x="3300833" y="119065"/>
                </a:moveTo>
                <a:cubicBezTo>
                  <a:pt x="3305276" y="117390"/>
                  <a:pt x="3310174" y="117517"/>
                  <a:pt x="3316183" y="121122"/>
                </a:cubicBezTo>
                <a:cubicBezTo>
                  <a:pt x="3304238" y="142681"/>
                  <a:pt x="3304238" y="142681"/>
                  <a:pt x="3288215" y="127823"/>
                </a:cubicBezTo>
                <a:cubicBezTo>
                  <a:pt x="3292403" y="124218"/>
                  <a:pt x="3296390" y="120740"/>
                  <a:pt x="3300833" y="119065"/>
                </a:cubicBezTo>
                <a:close/>
                <a:moveTo>
                  <a:pt x="1699535" y="118545"/>
                </a:moveTo>
                <a:lnTo>
                  <a:pt x="1692275" y="131107"/>
                </a:lnTo>
                <a:cubicBezTo>
                  <a:pt x="1685355" y="141110"/>
                  <a:pt x="1680288" y="139458"/>
                  <a:pt x="1660022" y="132848"/>
                </a:cubicBezTo>
                <a:close/>
                <a:moveTo>
                  <a:pt x="1700347" y="117140"/>
                </a:moveTo>
                <a:lnTo>
                  <a:pt x="1700517" y="117990"/>
                </a:lnTo>
                <a:lnTo>
                  <a:pt x="1700622" y="117918"/>
                </a:lnTo>
                <a:lnTo>
                  <a:pt x="1700663" y="118136"/>
                </a:lnTo>
                <a:lnTo>
                  <a:pt x="1699535" y="118545"/>
                </a:lnTo>
                <a:close/>
                <a:moveTo>
                  <a:pt x="1700298" y="116898"/>
                </a:moveTo>
                <a:lnTo>
                  <a:pt x="1701935" y="117016"/>
                </a:lnTo>
                <a:lnTo>
                  <a:pt x="1700622" y="117918"/>
                </a:lnTo>
                <a:lnTo>
                  <a:pt x="1700444" y="116971"/>
                </a:lnTo>
                <a:lnTo>
                  <a:pt x="1700347" y="117140"/>
                </a:lnTo>
                <a:close/>
                <a:moveTo>
                  <a:pt x="3557335" y="116170"/>
                </a:moveTo>
                <a:cubicBezTo>
                  <a:pt x="3558500" y="117116"/>
                  <a:pt x="3559593" y="118063"/>
                  <a:pt x="3560758" y="119010"/>
                </a:cubicBezTo>
                <a:cubicBezTo>
                  <a:pt x="3557553" y="124036"/>
                  <a:pt x="3554421" y="129061"/>
                  <a:pt x="3551217" y="134086"/>
                </a:cubicBezTo>
                <a:cubicBezTo>
                  <a:pt x="3549105" y="132485"/>
                  <a:pt x="3546919" y="130882"/>
                  <a:pt x="3544735" y="129207"/>
                </a:cubicBezTo>
                <a:cubicBezTo>
                  <a:pt x="3548959" y="124910"/>
                  <a:pt x="3553110" y="120540"/>
                  <a:pt x="3557335" y="116170"/>
                </a:cubicBezTo>
                <a:close/>
                <a:moveTo>
                  <a:pt x="3235411" y="114349"/>
                </a:moveTo>
                <a:cubicBezTo>
                  <a:pt x="3234318" y="119520"/>
                  <a:pt x="3234537" y="123162"/>
                  <a:pt x="3232861" y="124691"/>
                </a:cubicBezTo>
                <a:cubicBezTo>
                  <a:pt x="3231477" y="126002"/>
                  <a:pt x="3227690" y="125492"/>
                  <a:pt x="3225287" y="124691"/>
                </a:cubicBezTo>
                <a:cubicBezTo>
                  <a:pt x="3223975" y="124254"/>
                  <a:pt x="3223466" y="121632"/>
                  <a:pt x="3222592" y="119957"/>
                </a:cubicBezTo>
                <a:cubicBezTo>
                  <a:pt x="3225068" y="118864"/>
                  <a:pt x="3227472" y="117845"/>
                  <a:pt x="3235411" y="114349"/>
                </a:cubicBezTo>
                <a:close/>
                <a:moveTo>
                  <a:pt x="3177580" y="102113"/>
                </a:moveTo>
                <a:cubicBezTo>
                  <a:pt x="3206714" y="105682"/>
                  <a:pt x="3206714" y="105682"/>
                  <a:pt x="3212177" y="123963"/>
                </a:cubicBezTo>
                <a:cubicBezTo>
                  <a:pt x="3199212" y="115806"/>
                  <a:pt x="3189234" y="109469"/>
                  <a:pt x="3177580" y="102113"/>
                </a:cubicBezTo>
                <a:close/>
                <a:moveTo>
                  <a:pt x="3145434" y="98344"/>
                </a:moveTo>
                <a:cubicBezTo>
                  <a:pt x="3149995" y="95176"/>
                  <a:pt x="3156204" y="100183"/>
                  <a:pt x="3168622" y="110197"/>
                </a:cubicBezTo>
                <a:cubicBezTo>
                  <a:pt x="3155512" y="119301"/>
                  <a:pt x="3144514" y="126949"/>
                  <a:pt x="3132132" y="135543"/>
                </a:cubicBezTo>
                <a:cubicBezTo>
                  <a:pt x="3137959" y="112856"/>
                  <a:pt x="3140872" y="101512"/>
                  <a:pt x="3145434" y="98344"/>
                </a:cubicBezTo>
                <a:close/>
                <a:moveTo>
                  <a:pt x="2316106" y="97452"/>
                </a:moveTo>
                <a:cubicBezTo>
                  <a:pt x="2320112" y="97670"/>
                  <a:pt x="2324190" y="97888"/>
                  <a:pt x="2328196" y="98107"/>
                </a:cubicBezTo>
                <a:cubicBezTo>
                  <a:pt x="2327905" y="99855"/>
                  <a:pt x="2327686" y="103132"/>
                  <a:pt x="2327468" y="103132"/>
                </a:cubicBezTo>
                <a:cubicBezTo>
                  <a:pt x="2323535" y="102987"/>
                  <a:pt x="2319602" y="102550"/>
                  <a:pt x="2315669" y="102113"/>
                </a:cubicBezTo>
                <a:cubicBezTo>
                  <a:pt x="2315742" y="100583"/>
                  <a:pt x="2315887" y="98981"/>
                  <a:pt x="2316106" y="97452"/>
                </a:cubicBezTo>
                <a:close/>
                <a:moveTo>
                  <a:pt x="2673354" y="93810"/>
                </a:moveTo>
                <a:cubicBezTo>
                  <a:pt x="2674519" y="95558"/>
                  <a:pt x="2675685" y="97233"/>
                  <a:pt x="2676923" y="98981"/>
                </a:cubicBezTo>
                <a:cubicBezTo>
                  <a:pt x="2672262" y="102404"/>
                  <a:pt x="2667673" y="105754"/>
                  <a:pt x="2663012" y="109105"/>
                </a:cubicBezTo>
                <a:cubicBezTo>
                  <a:pt x="2661700" y="107211"/>
                  <a:pt x="2660390" y="105390"/>
                  <a:pt x="2659078" y="103424"/>
                </a:cubicBezTo>
                <a:cubicBezTo>
                  <a:pt x="2663886" y="100219"/>
                  <a:pt x="2668620" y="97014"/>
                  <a:pt x="2673354" y="93810"/>
                </a:cubicBezTo>
                <a:close/>
                <a:moveTo>
                  <a:pt x="2606129" y="88784"/>
                </a:moveTo>
                <a:cubicBezTo>
                  <a:pt x="2597680" y="105463"/>
                  <a:pt x="2592728" y="114276"/>
                  <a:pt x="2574082" y="96578"/>
                </a:cubicBezTo>
                <a:cubicBezTo>
                  <a:pt x="2586391" y="93591"/>
                  <a:pt x="2593528" y="91843"/>
                  <a:pt x="2606129" y="88784"/>
                </a:cubicBezTo>
                <a:close/>
                <a:moveTo>
                  <a:pt x="3057041" y="84342"/>
                </a:moveTo>
                <a:cubicBezTo>
                  <a:pt x="3063013" y="84487"/>
                  <a:pt x="3068985" y="84560"/>
                  <a:pt x="3076488" y="84706"/>
                </a:cubicBezTo>
                <a:cubicBezTo>
                  <a:pt x="3070515" y="100438"/>
                  <a:pt x="3063305" y="94465"/>
                  <a:pt x="3056604" y="91625"/>
                </a:cubicBezTo>
                <a:cubicBezTo>
                  <a:pt x="3056749" y="89221"/>
                  <a:pt x="3056895" y="86818"/>
                  <a:pt x="3057041" y="84342"/>
                </a:cubicBezTo>
                <a:close/>
                <a:moveTo>
                  <a:pt x="3009449" y="71573"/>
                </a:moveTo>
                <a:cubicBezTo>
                  <a:pt x="3013592" y="70403"/>
                  <a:pt x="3018185" y="70357"/>
                  <a:pt x="3023028" y="71668"/>
                </a:cubicBezTo>
                <a:cubicBezTo>
                  <a:pt x="3027325" y="72834"/>
                  <a:pt x="3031695" y="79389"/>
                  <a:pt x="3032860" y="84196"/>
                </a:cubicBezTo>
                <a:cubicBezTo>
                  <a:pt x="3033370" y="86599"/>
                  <a:pt x="3024776" y="94174"/>
                  <a:pt x="3023756" y="93591"/>
                </a:cubicBezTo>
                <a:cubicBezTo>
                  <a:pt x="3006786" y="83540"/>
                  <a:pt x="3000449" y="100729"/>
                  <a:pt x="2989743" y="106192"/>
                </a:cubicBezTo>
                <a:cubicBezTo>
                  <a:pt x="2988650" y="88712"/>
                  <a:pt x="2997022" y="75082"/>
                  <a:pt x="3009449" y="71573"/>
                </a:cubicBezTo>
                <a:close/>
                <a:moveTo>
                  <a:pt x="2926005" y="71159"/>
                </a:moveTo>
                <a:cubicBezTo>
                  <a:pt x="2930056" y="69411"/>
                  <a:pt x="2934718" y="69411"/>
                  <a:pt x="2940435" y="72178"/>
                </a:cubicBezTo>
                <a:cubicBezTo>
                  <a:pt x="2947864" y="75820"/>
                  <a:pt x="2955730" y="78660"/>
                  <a:pt x="2962576" y="86526"/>
                </a:cubicBezTo>
                <a:cubicBezTo>
                  <a:pt x="2958643" y="86599"/>
                  <a:pt x="2954491" y="87473"/>
                  <a:pt x="2950777" y="86599"/>
                </a:cubicBezTo>
                <a:cubicBezTo>
                  <a:pt x="2928198" y="81137"/>
                  <a:pt x="2917200" y="90022"/>
                  <a:pt x="2918220" y="112819"/>
                </a:cubicBezTo>
                <a:lnTo>
                  <a:pt x="2917349" y="132266"/>
                </a:lnTo>
                <a:lnTo>
                  <a:pt x="2917346" y="132266"/>
                </a:lnTo>
                <a:cubicBezTo>
                  <a:pt x="2910573" y="130955"/>
                  <a:pt x="2903799" y="129644"/>
                  <a:pt x="2897026" y="128333"/>
                </a:cubicBezTo>
                <a:lnTo>
                  <a:pt x="2896958" y="128348"/>
                </a:lnTo>
                <a:lnTo>
                  <a:pt x="2888195" y="120886"/>
                </a:lnTo>
                <a:cubicBezTo>
                  <a:pt x="2887540" y="117717"/>
                  <a:pt x="2888942" y="114021"/>
                  <a:pt x="2891709" y="110197"/>
                </a:cubicBezTo>
                <a:cubicBezTo>
                  <a:pt x="2899065" y="100000"/>
                  <a:pt x="2907441" y="90532"/>
                  <a:pt x="2915234" y="80627"/>
                </a:cubicBezTo>
                <a:cubicBezTo>
                  <a:pt x="2918512" y="76403"/>
                  <a:pt x="2921953" y="72907"/>
                  <a:pt x="2926005" y="71159"/>
                </a:cubicBezTo>
                <a:close/>
                <a:moveTo>
                  <a:pt x="2166287" y="66497"/>
                </a:moveTo>
                <a:cubicBezTo>
                  <a:pt x="2173571" y="67371"/>
                  <a:pt x="2180781" y="68318"/>
                  <a:pt x="2188065" y="69192"/>
                </a:cubicBezTo>
                <a:cubicBezTo>
                  <a:pt x="2187991" y="71450"/>
                  <a:pt x="2187846" y="73708"/>
                  <a:pt x="2187773" y="75966"/>
                </a:cubicBezTo>
                <a:cubicBezTo>
                  <a:pt x="2180490" y="76476"/>
                  <a:pt x="2173279" y="76912"/>
                  <a:pt x="2166069" y="77422"/>
                </a:cubicBezTo>
                <a:cubicBezTo>
                  <a:pt x="2166141" y="73780"/>
                  <a:pt x="2166141" y="70139"/>
                  <a:pt x="2166287" y="66497"/>
                </a:cubicBezTo>
                <a:close/>
                <a:moveTo>
                  <a:pt x="2809043" y="59505"/>
                </a:moveTo>
                <a:cubicBezTo>
                  <a:pt x="2824192" y="61253"/>
                  <a:pt x="2839123" y="65259"/>
                  <a:pt x="2854346" y="67371"/>
                </a:cubicBezTo>
                <a:cubicBezTo>
                  <a:pt x="2861847" y="68391"/>
                  <a:pt x="2869713" y="67007"/>
                  <a:pt x="2877434" y="66716"/>
                </a:cubicBezTo>
                <a:cubicBezTo>
                  <a:pt x="2878380" y="68391"/>
                  <a:pt x="2879400" y="70139"/>
                  <a:pt x="2880274" y="71887"/>
                </a:cubicBezTo>
                <a:cubicBezTo>
                  <a:pt x="2875977" y="75019"/>
                  <a:pt x="2869859" y="81865"/>
                  <a:pt x="2867674" y="80772"/>
                </a:cubicBezTo>
                <a:cubicBezTo>
                  <a:pt x="2848300" y="71013"/>
                  <a:pt x="2826378" y="84196"/>
                  <a:pt x="2807441" y="73489"/>
                </a:cubicBezTo>
                <a:cubicBezTo>
                  <a:pt x="2805037" y="72106"/>
                  <a:pt x="2802197" y="71523"/>
                  <a:pt x="2795569" y="69119"/>
                </a:cubicBezTo>
                <a:cubicBezTo>
                  <a:pt x="2801614" y="64604"/>
                  <a:pt x="2805693" y="59141"/>
                  <a:pt x="2809043" y="59505"/>
                </a:cubicBezTo>
                <a:close/>
                <a:moveTo>
                  <a:pt x="2328383" y="57942"/>
                </a:moveTo>
                <a:lnTo>
                  <a:pt x="2328416" y="57972"/>
                </a:lnTo>
                <a:lnTo>
                  <a:pt x="2328269" y="58122"/>
                </a:lnTo>
                <a:close/>
                <a:moveTo>
                  <a:pt x="2741817" y="57757"/>
                </a:moveTo>
                <a:cubicBezTo>
                  <a:pt x="2756894" y="61544"/>
                  <a:pt x="2775029" y="52440"/>
                  <a:pt x="2788796" y="68100"/>
                </a:cubicBezTo>
                <a:cubicBezTo>
                  <a:pt x="2771315" y="82812"/>
                  <a:pt x="2754272" y="63948"/>
                  <a:pt x="2736137" y="68828"/>
                </a:cubicBezTo>
                <a:cubicBezTo>
                  <a:pt x="2738103" y="64968"/>
                  <a:pt x="2740871" y="57539"/>
                  <a:pt x="2741817" y="57757"/>
                </a:cubicBezTo>
                <a:close/>
                <a:moveTo>
                  <a:pt x="1927321" y="57539"/>
                </a:moveTo>
                <a:cubicBezTo>
                  <a:pt x="1921203" y="76111"/>
                  <a:pt x="1915667" y="88638"/>
                  <a:pt x="1913409" y="101676"/>
                </a:cubicBezTo>
                <a:cubicBezTo>
                  <a:pt x="1912317" y="108012"/>
                  <a:pt x="1915959" y="116389"/>
                  <a:pt x="1920183" y="121850"/>
                </a:cubicBezTo>
                <a:cubicBezTo>
                  <a:pt x="1922732" y="125128"/>
                  <a:pt x="1933803" y="127022"/>
                  <a:pt x="1935187" y="125201"/>
                </a:cubicBezTo>
                <a:cubicBezTo>
                  <a:pt x="1949680" y="105609"/>
                  <a:pt x="1967015" y="87473"/>
                  <a:pt x="1972404" y="62492"/>
                </a:cubicBezTo>
                <a:cubicBezTo>
                  <a:pt x="1972550" y="61690"/>
                  <a:pt x="1971604" y="60670"/>
                  <a:pt x="1970584" y="58413"/>
                </a:cubicBezTo>
                <a:cubicBezTo>
                  <a:pt x="1955726" y="58048"/>
                  <a:pt x="1940212" y="57757"/>
                  <a:pt x="1927321" y="57539"/>
                </a:cubicBezTo>
                <a:close/>
                <a:moveTo>
                  <a:pt x="2666435" y="48362"/>
                </a:moveTo>
                <a:cubicBezTo>
                  <a:pt x="2659952" y="61690"/>
                  <a:pt x="2654272" y="73489"/>
                  <a:pt x="2648445" y="85434"/>
                </a:cubicBezTo>
                <a:cubicBezTo>
                  <a:pt x="2640142" y="80190"/>
                  <a:pt x="2633514" y="72761"/>
                  <a:pt x="2626740" y="72615"/>
                </a:cubicBezTo>
                <a:cubicBezTo>
                  <a:pt x="2619312" y="72470"/>
                  <a:pt x="2611737" y="79024"/>
                  <a:pt x="2597753" y="85871"/>
                </a:cubicBezTo>
                <a:cubicBezTo>
                  <a:pt x="2601395" y="69556"/>
                  <a:pt x="2603361" y="60962"/>
                  <a:pt x="2606056" y="48872"/>
                </a:cubicBezTo>
                <a:cubicBezTo>
                  <a:pt x="2624992" y="48725"/>
                  <a:pt x="2643856" y="48508"/>
                  <a:pt x="2666435" y="48362"/>
                </a:cubicBezTo>
                <a:close/>
                <a:moveTo>
                  <a:pt x="2589668" y="46686"/>
                </a:moveTo>
                <a:cubicBezTo>
                  <a:pt x="2583769" y="58704"/>
                  <a:pt x="2579545" y="67371"/>
                  <a:pt x="2575247" y="76111"/>
                </a:cubicBezTo>
                <a:cubicBezTo>
                  <a:pt x="2573062" y="75820"/>
                  <a:pt x="2570878" y="75456"/>
                  <a:pt x="2568692" y="75164"/>
                </a:cubicBezTo>
                <a:cubicBezTo>
                  <a:pt x="2567308" y="67517"/>
                  <a:pt x="2565852" y="59796"/>
                  <a:pt x="2564031" y="49746"/>
                </a:cubicBezTo>
                <a:cubicBezTo>
                  <a:pt x="2571970" y="48799"/>
                  <a:pt x="2579326" y="47925"/>
                  <a:pt x="2589668" y="46686"/>
                </a:cubicBezTo>
                <a:close/>
                <a:moveTo>
                  <a:pt x="2270804" y="46614"/>
                </a:moveTo>
                <a:lnTo>
                  <a:pt x="2270809" y="46622"/>
                </a:lnTo>
                <a:lnTo>
                  <a:pt x="2270818" y="46773"/>
                </a:lnTo>
                <a:lnTo>
                  <a:pt x="2270673" y="46627"/>
                </a:lnTo>
                <a:close/>
                <a:moveTo>
                  <a:pt x="2509154" y="41142"/>
                </a:moveTo>
                <a:cubicBezTo>
                  <a:pt x="2513540" y="39958"/>
                  <a:pt x="2518966" y="39949"/>
                  <a:pt x="2525939" y="41734"/>
                </a:cubicBezTo>
                <a:cubicBezTo>
                  <a:pt x="2520403" y="49527"/>
                  <a:pt x="2516252" y="55791"/>
                  <a:pt x="2511663" y="61763"/>
                </a:cubicBezTo>
                <a:cubicBezTo>
                  <a:pt x="2507002" y="67736"/>
                  <a:pt x="2501904" y="73344"/>
                  <a:pt x="2496441" y="79826"/>
                </a:cubicBezTo>
                <a:cubicBezTo>
                  <a:pt x="2491707" y="77350"/>
                  <a:pt x="2487410" y="75092"/>
                  <a:pt x="2483477" y="73052"/>
                </a:cubicBezTo>
                <a:cubicBezTo>
                  <a:pt x="2483695" y="70358"/>
                  <a:pt x="2483040" y="67736"/>
                  <a:pt x="2484060" y="66788"/>
                </a:cubicBezTo>
                <a:cubicBezTo>
                  <a:pt x="2492199" y="58813"/>
                  <a:pt x="2495996" y="44693"/>
                  <a:pt x="2509154" y="41142"/>
                </a:cubicBezTo>
                <a:close/>
                <a:moveTo>
                  <a:pt x="2685736" y="39039"/>
                </a:moveTo>
                <a:cubicBezTo>
                  <a:pt x="2700521" y="46104"/>
                  <a:pt x="2713923" y="52586"/>
                  <a:pt x="2720841" y="55936"/>
                </a:cubicBezTo>
                <a:cubicBezTo>
                  <a:pt x="2707513" y="59432"/>
                  <a:pt x="2690470" y="63875"/>
                  <a:pt x="2674665" y="67954"/>
                </a:cubicBezTo>
                <a:cubicBezTo>
                  <a:pt x="2676705" y="62637"/>
                  <a:pt x="2680637" y="52295"/>
                  <a:pt x="2685736" y="39039"/>
                </a:cubicBezTo>
                <a:close/>
                <a:moveTo>
                  <a:pt x="2406347" y="38820"/>
                </a:moveTo>
                <a:cubicBezTo>
                  <a:pt x="2430163" y="39840"/>
                  <a:pt x="2453907" y="41297"/>
                  <a:pt x="2477068" y="42607"/>
                </a:cubicBezTo>
                <a:cubicBezTo>
                  <a:pt x="2472115" y="53460"/>
                  <a:pt x="2467527" y="63292"/>
                  <a:pt x="2461773" y="75747"/>
                </a:cubicBezTo>
                <a:cubicBezTo>
                  <a:pt x="2456966" y="74582"/>
                  <a:pt x="2448809" y="72615"/>
                  <a:pt x="2440651" y="70649"/>
                </a:cubicBezTo>
                <a:cubicBezTo>
                  <a:pt x="2441671" y="66133"/>
                  <a:pt x="2442472" y="62418"/>
                  <a:pt x="2443200" y="59360"/>
                </a:cubicBezTo>
                <a:cubicBezTo>
                  <a:pt x="2428415" y="55135"/>
                  <a:pt x="2413557" y="50911"/>
                  <a:pt x="2392799" y="45084"/>
                </a:cubicBezTo>
                <a:cubicBezTo>
                  <a:pt x="2401321" y="41006"/>
                  <a:pt x="2403870" y="38747"/>
                  <a:pt x="2406347" y="38820"/>
                </a:cubicBezTo>
                <a:close/>
                <a:moveTo>
                  <a:pt x="2291706" y="38384"/>
                </a:moveTo>
                <a:cubicBezTo>
                  <a:pt x="2306200" y="38675"/>
                  <a:pt x="2320622" y="42098"/>
                  <a:pt x="2336863" y="44502"/>
                </a:cubicBezTo>
                <a:lnTo>
                  <a:pt x="2328383" y="57942"/>
                </a:lnTo>
                <a:lnTo>
                  <a:pt x="2328342" y="57903"/>
                </a:lnTo>
                <a:cubicBezTo>
                  <a:pt x="2313192" y="77422"/>
                  <a:pt x="2293382" y="76767"/>
                  <a:pt x="2272406" y="72615"/>
                </a:cubicBezTo>
                <a:lnTo>
                  <a:pt x="2270818" y="46773"/>
                </a:lnTo>
                <a:lnTo>
                  <a:pt x="2271022" y="46977"/>
                </a:lnTo>
                <a:lnTo>
                  <a:pt x="2270809" y="46622"/>
                </a:lnTo>
                <a:lnTo>
                  <a:pt x="2270804" y="46541"/>
                </a:lnTo>
                <a:lnTo>
                  <a:pt x="2271095" y="47051"/>
                </a:lnTo>
                <a:cubicBezTo>
                  <a:pt x="2277941" y="43992"/>
                  <a:pt x="2284860" y="38237"/>
                  <a:pt x="2291706" y="38384"/>
                </a:cubicBezTo>
                <a:close/>
                <a:moveTo>
                  <a:pt x="2553616" y="37437"/>
                </a:moveTo>
                <a:cubicBezTo>
                  <a:pt x="2558860" y="58267"/>
                  <a:pt x="2544293" y="55791"/>
                  <a:pt x="2538102" y="61108"/>
                </a:cubicBezTo>
                <a:cubicBezTo>
                  <a:pt x="2535918" y="59068"/>
                  <a:pt x="2533732" y="56956"/>
                  <a:pt x="2531547" y="54917"/>
                </a:cubicBezTo>
                <a:cubicBezTo>
                  <a:pt x="2538102" y="49746"/>
                  <a:pt x="2544658" y="44574"/>
                  <a:pt x="2553616" y="37437"/>
                </a:cubicBezTo>
                <a:close/>
                <a:moveTo>
                  <a:pt x="2062354" y="35398"/>
                </a:moveTo>
                <a:cubicBezTo>
                  <a:pt x="2078377" y="37728"/>
                  <a:pt x="2094328" y="41369"/>
                  <a:pt x="2110424" y="42025"/>
                </a:cubicBezTo>
                <a:cubicBezTo>
                  <a:pt x="2126447" y="42681"/>
                  <a:pt x="2142544" y="40277"/>
                  <a:pt x="2164175" y="38894"/>
                </a:cubicBezTo>
                <a:cubicBezTo>
                  <a:pt x="2157475" y="49454"/>
                  <a:pt x="2153905" y="53970"/>
                  <a:pt x="2151648" y="59068"/>
                </a:cubicBezTo>
                <a:cubicBezTo>
                  <a:pt x="2149317" y="64385"/>
                  <a:pt x="2148297" y="70284"/>
                  <a:pt x="2146331" y="77204"/>
                </a:cubicBezTo>
                <a:cubicBezTo>
                  <a:pt x="2137737" y="78660"/>
                  <a:pt x="2129069" y="80044"/>
                  <a:pt x="2121131" y="81355"/>
                </a:cubicBezTo>
                <a:cubicBezTo>
                  <a:pt x="2115887" y="92426"/>
                  <a:pt x="2111152" y="102258"/>
                  <a:pt x="2104670" y="115951"/>
                </a:cubicBezTo>
                <a:cubicBezTo>
                  <a:pt x="2126302" y="117626"/>
                  <a:pt x="2146477" y="119156"/>
                  <a:pt x="2166433" y="120612"/>
                </a:cubicBezTo>
                <a:cubicBezTo>
                  <a:pt x="2171531" y="104953"/>
                  <a:pt x="2141233" y="106118"/>
                  <a:pt x="2160461" y="88347"/>
                </a:cubicBezTo>
                <a:cubicBezTo>
                  <a:pt x="2170147" y="89003"/>
                  <a:pt x="2185588" y="104808"/>
                  <a:pt x="2195639" y="84196"/>
                </a:cubicBezTo>
                <a:cubicBezTo>
                  <a:pt x="2201757" y="88056"/>
                  <a:pt x="2207219" y="91479"/>
                  <a:pt x="2212901" y="95121"/>
                </a:cubicBezTo>
                <a:cubicBezTo>
                  <a:pt x="2208021" y="101239"/>
                  <a:pt x="2204015" y="106337"/>
                  <a:pt x="2199791" y="111654"/>
                </a:cubicBezTo>
                <a:cubicBezTo>
                  <a:pt x="2228997" y="126949"/>
                  <a:pt x="2245384" y="109542"/>
                  <a:pt x="2259951" y="86745"/>
                </a:cubicBezTo>
                <a:cubicBezTo>
                  <a:pt x="2261481" y="88712"/>
                  <a:pt x="2263083" y="90605"/>
                  <a:pt x="2264612" y="92572"/>
                </a:cubicBezTo>
                <a:cubicBezTo>
                  <a:pt x="2263010" y="99054"/>
                  <a:pt x="2261335" y="105536"/>
                  <a:pt x="2259150" y="114349"/>
                </a:cubicBezTo>
                <a:cubicBezTo>
                  <a:pt x="2279908" y="114932"/>
                  <a:pt x="2300301" y="115514"/>
                  <a:pt x="2322879" y="116097"/>
                </a:cubicBezTo>
                <a:cubicBezTo>
                  <a:pt x="2317417" y="125711"/>
                  <a:pt x="2311663" y="133941"/>
                  <a:pt x="2307876" y="142900"/>
                </a:cubicBezTo>
                <a:cubicBezTo>
                  <a:pt x="2303651" y="152951"/>
                  <a:pt x="2296586" y="164822"/>
                  <a:pt x="2298844" y="173927"/>
                </a:cubicBezTo>
                <a:cubicBezTo>
                  <a:pt x="2304307" y="195995"/>
                  <a:pt x="2295202" y="208159"/>
                  <a:pt x="2278087" y="218282"/>
                </a:cubicBezTo>
                <a:cubicBezTo>
                  <a:pt x="2274809" y="220176"/>
                  <a:pt x="2272478" y="223672"/>
                  <a:pt x="2267890" y="228261"/>
                </a:cubicBezTo>
                <a:cubicBezTo>
                  <a:pt x="2272478" y="233796"/>
                  <a:pt x="2276994" y="239258"/>
                  <a:pt x="2281874" y="245158"/>
                </a:cubicBezTo>
                <a:cubicBezTo>
                  <a:pt x="2295348" y="223817"/>
                  <a:pt x="2307512" y="204589"/>
                  <a:pt x="2321131" y="183030"/>
                </a:cubicBezTo>
                <a:cubicBezTo>
                  <a:pt x="2325501" y="191188"/>
                  <a:pt x="2327686" y="195267"/>
                  <a:pt x="2330454" y="200365"/>
                </a:cubicBezTo>
                <a:cubicBezTo>
                  <a:pt x="2337009" y="195777"/>
                  <a:pt x="2343127" y="191553"/>
                  <a:pt x="2352741" y="184851"/>
                </a:cubicBezTo>
                <a:cubicBezTo>
                  <a:pt x="2352522" y="192062"/>
                  <a:pt x="2352377" y="195995"/>
                  <a:pt x="2352158" y="202696"/>
                </a:cubicBezTo>
                <a:cubicBezTo>
                  <a:pt x="2361626" y="201239"/>
                  <a:pt x="2370731" y="199783"/>
                  <a:pt x="2379106" y="198471"/>
                </a:cubicBezTo>
                <a:cubicBezTo>
                  <a:pt x="2395495" y="214859"/>
                  <a:pt x="2377358" y="224619"/>
                  <a:pt x="2370731" y="237801"/>
                </a:cubicBezTo>
                <a:cubicBezTo>
                  <a:pt x="2385371" y="232703"/>
                  <a:pt x="2385371" y="232703"/>
                  <a:pt x="2415742" y="184851"/>
                </a:cubicBezTo>
                <a:cubicBezTo>
                  <a:pt x="2426230" y="187838"/>
                  <a:pt x="2437738" y="191115"/>
                  <a:pt x="2451430" y="195049"/>
                </a:cubicBezTo>
                <a:cubicBezTo>
                  <a:pt x="2455728" y="190169"/>
                  <a:pt x="2458423" y="183832"/>
                  <a:pt x="2447061" y="179608"/>
                </a:cubicBezTo>
                <a:cubicBezTo>
                  <a:pt x="2436281" y="175602"/>
                  <a:pt x="2425065" y="172616"/>
                  <a:pt x="2410862" y="168172"/>
                </a:cubicBezTo>
                <a:cubicBezTo>
                  <a:pt x="2405764" y="173781"/>
                  <a:pt x="2398189" y="182230"/>
                  <a:pt x="2387410" y="194101"/>
                </a:cubicBezTo>
                <a:cubicBezTo>
                  <a:pt x="2389085" y="182156"/>
                  <a:pt x="2380636" y="173999"/>
                  <a:pt x="2391270" y="164822"/>
                </a:cubicBezTo>
                <a:cubicBezTo>
                  <a:pt x="2393673" y="162711"/>
                  <a:pt x="2391197" y="154990"/>
                  <a:pt x="2390979" y="149819"/>
                </a:cubicBezTo>
                <a:cubicBezTo>
                  <a:pt x="2386026" y="151858"/>
                  <a:pt x="2379980" y="152732"/>
                  <a:pt x="2376339" y="156155"/>
                </a:cubicBezTo>
                <a:cubicBezTo>
                  <a:pt x="2372188" y="160089"/>
                  <a:pt x="2371313" y="167736"/>
                  <a:pt x="2366944" y="171159"/>
                </a:cubicBezTo>
                <a:cubicBezTo>
                  <a:pt x="2362865" y="174364"/>
                  <a:pt x="2356018" y="174145"/>
                  <a:pt x="2346768" y="176185"/>
                </a:cubicBezTo>
                <a:cubicBezTo>
                  <a:pt x="2355873" y="165550"/>
                  <a:pt x="2361335" y="159141"/>
                  <a:pt x="2369275" y="149819"/>
                </a:cubicBezTo>
                <a:cubicBezTo>
                  <a:pt x="2357475" y="147634"/>
                  <a:pt x="2350920" y="146396"/>
                  <a:pt x="2343710" y="145012"/>
                </a:cubicBezTo>
                <a:cubicBezTo>
                  <a:pt x="2343272" y="140059"/>
                  <a:pt x="2342836" y="135325"/>
                  <a:pt x="2342180" y="127823"/>
                </a:cubicBezTo>
                <a:cubicBezTo>
                  <a:pt x="2358932" y="126584"/>
                  <a:pt x="2374300" y="124036"/>
                  <a:pt x="2389522" y="124837"/>
                </a:cubicBezTo>
                <a:cubicBezTo>
                  <a:pt x="2401103" y="125420"/>
                  <a:pt x="2412683" y="132193"/>
                  <a:pt x="2420549" y="117116"/>
                </a:cubicBezTo>
                <a:cubicBezTo>
                  <a:pt x="2421641" y="115004"/>
                  <a:pt x="2429507" y="115732"/>
                  <a:pt x="2434169" y="116242"/>
                </a:cubicBezTo>
                <a:cubicBezTo>
                  <a:pt x="2437665" y="116606"/>
                  <a:pt x="2442035" y="120759"/>
                  <a:pt x="2444293" y="119666"/>
                </a:cubicBezTo>
                <a:cubicBezTo>
                  <a:pt x="2474446" y="104953"/>
                  <a:pt x="2504745" y="120248"/>
                  <a:pt x="2534970" y="119228"/>
                </a:cubicBezTo>
                <a:cubicBezTo>
                  <a:pt x="2565269" y="118209"/>
                  <a:pt x="2595714" y="123744"/>
                  <a:pt x="2626158" y="125055"/>
                </a:cubicBezTo>
                <a:cubicBezTo>
                  <a:pt x="2654491" y="126294"/>
                  <a:pt x="2683259" y="122943"/>
                  <a:pt x="2711155" y="126877"/>
                </a:cubicBezTo>
                <a:cubicBezTo>
                  <a:pt x="2746187" y="131829"/>
                  <a:pt x="2781804" y="126220"/>
                  <a:pt x="2816618" y="137073"/>
                </a:cubicBezTo>
                <a:cubicBezTo>
                  <a:pt x="2831476" y="141734"/>
                  <a:pt x="2850121" y="132848"/>
                  <a:pt x="2866363" y="135252"/>
                </a:cubicBezTo>
                <a:lnTo>
                  <a:pt x="2896958" y="128348"/>
                </a:lnTo>
                <a:lnTo>
                  <a:pt x="2897026" y="128406"/>
                </a:lnTo>
                <a:cubicBezTo>
                  <a:pt x="2903799" y="129716"/>
                  <a:pt x="2910573" y="131028"/>
                  <a:pt x="2917346" y="132338"/>
                </a:cubicBezTo>
                <a:lnTo>
                  <a:pt x="2917349" y="132266"/>
                </a:lnTo>
                <a:lnTo>
                  <a:pt x="2953727" y="137747"/>
                </a:lnTo>
                <a:cubicBezTo>
                  <a:pt x="2965817" y="139659"/>
                  <a:pt x="2977616" y="142208"/>
                  <a:pt x="2988359" y="147051"/>
                </a:cubicBezTo>
                <a:cubicBezTo>
                  <a:pt x="3010937" y="157248"/>
                  <a:pt x="3030238" y="141588"/>
                  <a:pt x="3052671" y="147561"/>
                </a:cubicBezTo>
                <a:cubicBezTo>
                  <a:pt x="3052453" y="157029"/>
                  <a:pt x="3052234" y="167007"/>
                  <a:pt x="3051870" y="182594"/>
                </a:cubicBezTo>
                <a:cubicBezTo>
                  <a:pt x="3063596" y="168537"/>
                  <a:pt x="3071316" y="158341"/>
                  <a:pt x="3079984" y="149017"/>
                </a:cubicBezTo>
                <a:cubicBezTo>
                  <a:pt x="3089088" y="139258"/>
                  <a:pt x="3093240" y="122943"/>
                  <a:pt x="3113196" y="124036"/>
                </a:cubicBezTo>
                <a:cubicBezTo>
                  <a:pt x="3107879" y="130445"/>
                  <a:pt x="3103290" y="135980"/>
                  <a:pt x="3095570" y="145230"/>
                </a:cubicBezTo>
                <a:cubicBezTo>
                  <a:pt x="3110282" y="150838"/>
                  <a:pt x="3122446" y="155572"/>
                  <a:pt x="3134682" y="160234"/>
                </a:cubicBezTo>
                <a:cubicBezTo>
                  <a:pt x="3139998" y="155354"/>
                  <a:pt x="3144296" y="151421"/>
                  <a:pt x="3150996" y="145303"/>
                </a:cubicBezTo>
                <a:cubicBezTo>
                  <a:pt x="3151652" y="154334"/>
                  <a:pt x="3154711" y="162492"/>
                  <a:pt x="3152089" y="167881"/>
                </a:cubicBezTo>
                <a:cubicBezTo>
                  <a:pt x="3145461" y="181574"/>
                  <a:pt x="3136211" y="194029"/>
                  <a:pt x="3126888" y="208887"/>
                </a:cubicBezTo>
                <a:cubicBezTo>
                  <a:pt x="3110501" y="205172"/>
                  <a:pt x="3091783" y="210707"/>
                  <a:pt x="3073355" y="205027"/>
                </a:cubicBezTo>
                <a:cubicBezTo>
                  <a:pt x="3070588" y="204153"/>
                  <a:pt x="3066873" y="206775"/>
                  <a:pt x="3063450" y="207211"/>
                </a:cubicBezTo>
                <a:cubicBezTo>
                  <a:pt x="3056895" y="208159"/>
                  <a:pt x="3049757" y="210781"/>
                  <a:pt x="3043713" y="209178"/>
                </a:cubicBezTo>
                <a:cubicBezTo>
                  <a:pt x="3015817" y="201967"/>
                  <a:pt x="2988213" y="193518"/>
                  <a:pt x="2957478" y="184706"/>
                </a:cubicBezTo>
                <a:cubicBezTo>
                  <a:pt x="2951505" y="187474"/>
                  <a:pt x="2942037" y="191771"/>
                  <a:pt x="2928417" y="198035"/>
                </a:cubicBezTo>
                <a:cubicBezTo>
                  <a:pt x="2928490" y="185799"/>
                  <a:pt x="2928490" y="178005"/>
                  <a:pt x="2928562" y="165405"/>
                </a:cubicBezTo>
                <a:cubicBezTo>
                  <a:pt x="2921206" y="175529"/>
                  <a:pt x="2917274" y="182084"/>
                  <a:pt x="2912175" y="187619"/>
                </a:cubicBezTo>
                <a:cubicBezTo>
                  <a:pt x="2909043" y="191043"/>
                  <a:pt x="2902124" y="196214"/>
                  <a:pt x="2900449" y="195121"/>
                </a:cubicBezTo>
                <a:cubicBezTo>
                  <a:pt x="2878963" y="181356"/>
                  <a:pt x="2852598" y="198909"/>
                  <a:pt x="2831913" y="184123"/>
                </a:cubicBezTo>
                <a:cubicBezTo>
                  <a:pt x="2835409" y="174800"/>
                  <a:pt x="2839050" y="165259"/>
                  <a:pt x="2842619" y="155791"/>
                </a:cubicBezTo>
                <a:cubicBezTo>
                  <a:pt x="2840653" y="154407"/>
                  <a:pt x="2838614" y="153023"/>
                  <a:pt x="2836647" y="151640"/>
                </a:cubicBezTo>
                <a:cubicBezTo>
                  <a:pt x="2829800" y="157831"/>
                  <a:pt x="2823027" y="164021"/>
                  <a:pt x="2815671" y="170722"/>
                </a:cubicBezTo>
                <a:cubicBezTo>
                  <a:pt x="2790397" y="161836"/>
                  <a:pt x="2790397" y="161836"/>
                  <a:pt x="2770150" y="185799"/>
                </a:cubicBezTo>
                <a:cubicBezTo>
                  <a:pt x="2749101" y="173854"/>
                  <a:pt x="2728125" y="161909"/>
                  <a:pt x="2705401" y="183613"/>
                </a:cubicBezTo>
                <a:cubicBezTo>
                  <a:pt x="2702415" y="186454"/>
                  <a:pt x="2693602" y="185070"/>
                  <a:pt x="2688358" y="183177"/>
                </a:cubicBezTo>
                <a:cubicBezTo>
                  <a:pt x="2665853" y="174947"/>
                  <a:pt x="2643929" y="175238"/>
                  <a:pt x="2620477" y="180773"/>
                </a:cubicBezTo>
                <a:cubicBezTo>
                  <a:pt x="2609115" y="183468"/>
                  <a:pt x="2594621" y="179899"/>
                  <a:pt x="2583623" y="174728"/>
                </a:cubicBezTo>
                <a:cubicBezTo>
                  <a:pt x="2571023" y="168829"/>
                  <a:pt x="2562647" y="175966"/>
                  <a:pt x="2552378" y="178369"/>
                </a:cubicBezTo>
                <a:cubicBezTo>
                  <a:pt x="2541089" y="181065"/>
                  <a:pt x="2538904" y="188274"/>
                  <a:pt x="2539340" y="198399"/>
                </a:cubicBezTo>
                <a:cubicBezTo>
                  <a:pt x="2539632" y="205901"/>
                  <a:pt x="2538540" y="213403"/>
                  <a:pt x="2538102" y="221123"/>
                </a:cubicBezTo>
                <a:cubicBezTo>
                  <a:pt x="2542254" y="224036"/>
                  <a:pt x="2547425" y="227532"/>
                  <a:pt x="2552524" y="231247"/>
                </a:cubicBezTo>
                <a:cubicBezTo>
                  <a:pt x="2558496" y="235617"/>
                  <a:pt x="2565124" y="244284"/>
                  <a:pt x="2570076" y="243409"/>
                </a:cubicBezTo>
                <a:cubicBezTo>
                  <a:pt x="2575830" y="242390"/>
                  <a:pt x="2582749" y="233650"/>
                  <a:pt x="2584424" y="227095"/>
                </a:cubicBezTo>
                <a:cubicBezTo>
                  <a:pt x="2589013" y="208887"/>
                  <a:pt x="2598481" y="197161"/>
                  <a:pt x="2620186" y="191043"/>
                </a:cubicBezTo>
                <a:cubicBezTo>
                  <a:pt x="2618000" y="200438"/>
                  <a:pt x="2616544" y="206629"/>
                  <a:pt x="2614942" y="213475"/>
                </a:cubicBezTo>
                <a:cubicBezTo>
                  <a:pt x="2626085" y="220540"/>
                  <a:pt x="2637374" y="227678"/>
                  <a:pt x="2648955" y="234961"/>
                </a:cubicBezTo>
                <a:cubicBezTo>
                  <a:pt x="2647644" y="243555"/>
                  <a:pt x="2646333" y="251931"/>
                  <a:pt x="2645022" y="260234"/>
                </a:cubicBezTo>
                <a:cubicBezTo>
                  <a:pt x="2648226" y="260963"/>
                  <a:pt x="2650630" y="262128"/>
                  <a:pt x="2651212" y="261473"/>
                </a:cubicBezTo>
                <a:cubicBezTo>
                  <a:pt x="2661483" y="251349"/>
                  <a:pt x="2671533" y="241006"/>
                  <a:pt x="2681657" y="230664"/>
                </a:cubicBezTo>
                <a:cubicBezTo>
                  <a:pt x="2702123" y="245595"/>
                  <a:pt x="2702706" y="222143"/>
                  <a:pt x="2711592" y="214932"/>
                </a:cubicBezTo>
                <a:cubicBezTo>
                  <a:pt x="2716981" y="210562"/>
                  <a:pt x="2720914" y="204225"/>
                  <a:pt x="2726668" y="200511"/>
                </a:cubicBezTo>
                <a:cubicBezTo>
                  <a:pt x="2728926" y="199054"/>
                  <a:pt x="2734316" y="202477"/>
                  <a:pt x="2745459" y="205973"/>
                </a:cubicBezTo>
                <a:cubicBezTo>
                  <a:pt x="2717855" y="212674"/>
                  <a:pt x="2711082" y="229135"/>
                  <a:pt x="2706931" y="249309"/>
                </a:cubicBezTo>
                <a:cubicBezTo>
                  <a:pt x="2731985" y="261035"/>
                  <a:pt x="2720186" y="227678"/>
                  <a:pt x="2738103" y="227532"/>
                </a:cubicBezTo>
                <a:cubicBezTo>
                  <a:pt x="2737739" y="227387"/>
                  <a:pt x="2741308" y="228552"/>
                  <a:pt x="2745823" y="230009"/>
                </a:cubicBezTo>
                <a:cubicBezTo>
                  <a:pt x="2745678" y="237510"/>
                  <a:pt x="2745605" y="245667"/>
                  <a:pt x="2745387" y="257685"/>
                </a:cubicBezTo>
                <a:cubicBezTo>
                  <a:pt x="2761483" y="249673"/>
                  <a:pt x="2779473" y="276039"/>
                  <a:pt x="2794040" y="249527"/>
                </a:cubicBezTo>
                <a:cubicBezTo>
                  <a:pt x="2790106" y="258632"/>
                  <a:pt x="2786391" y="267955"/>
                  <a:pt x="2782095" y="276914"/>
                </a:cubicBezTo>
                <a:cubicBezTo>
                  <a:pt x="2777287" y="286964"/>
                  <a:pt x="2775831" y="295485"/>
                  <a:pt x="2779108" y="305391"/>
                </a:cubicBezTo>
                <a:cubicBezTo>
                  <a:pt x="2800594" y="290679"/>
                  <a:pt x="2811592" y="268100"/>
                  <a:pt x="2825649" y="245449"/>
                </a:cubicBezTo>
                <a:cubicBezTo>
                  <a:pt x="2830456" y="253242"/>
                  <a:pt x="2833296" y="257903"/>
                  <a:pt x="2837885" y="265333"/>
                </a:cubicBezTo>
                <a:cubicBezTo>
                  <a:pt x="2849902" y="249455"/>
                  <a:pt x="2861046" y="234743"/>
                  <a:pt x="2875103" y="216243"/>
                </a:cubicBezTo>
                <a:cubicBezTo>
                  <a:pt x="2875467" y="230300"/>
                  <a:pt x="2875758" y="240423"/>
                  <a:pt x="2876123" y="253315"/>
                </a:cubicBezTo>
                <a:cubicBezTo>
                  <a:pt x="2893238" y="250766"/>
                  <a:pt x="2901177" y="278005"/>
                  <a:pt x="2924848" y="261399"/>
                </a:cubicBezTo>
                <a:cubicBezTo>
                  <a:pt x="2919167" y="282303"/>
                  <a:pt x="2913340" y="297671"/>
                  <a:pt x="2892437" y="309834"/>
                </a:cubicBezTo>
                <a:cubicBezTo>
                  <a:pt x="2895205" y="298326"/>
                  <a:pt x="2896880" y="291334"/>
                  <a:pt x="2898992" y="282449"/>
                </a:cubicBezTo>
                <a:cubicBezTo>
                  <a:pt x="2894258" y="283687"/>
                  <a:pt x="2890252" y="283614"/>
                  <a:pt x="2889306" y="285216"/>
                </a:cubicBezTo>
                <a:cubicBezTo>
                  <a:pt x="2885300" y="291989"/>
                  <a:pt x="2882969" y="299710"/>
                  <a:pt x="2878599" y="306192"/>
                </a:cubicBezTo>
                <a:cubicBezTo>
                  <a:pt x="2871097" y="317335"/>
                  <a:pt x="2865198" y="331466"/>
                  <a:pt x="2843639" y="329135"/>
                </a:cubicBezTo>
                <a:cubicBezTo>
                  <a:pt x="2849393" y="320104"/>
                  <a:pt x="2853908" y="312893"/>
                  <a:pt x="2859590" y="303861"/>
                </a:cubicBezTo>
                <a:cubicBezTo>
                  <a:pt x="2849174" y="301458"/>
                  <a:pt x="2841891" y="299346"/>
                  <a:pt x="2836428" y="310708"/>
                </a:cubicBezTo>
                <a:cubicBezTo>
                  <a:pt x="2832787" y="318283"/>
                  <a:pt x="2826232" y="324401"/>
                  <a:pt x="2819021" y="333796"/>
                </a:cubicBezTo>
                <a:cubicBezTo>
                  <a:pt x="2810718" y="313184"/>
                  <a:pt x="2825504" y="303570"/>
                  <a:pt x="2828781" y="287402"/>
                </a:cubicBezTo>
                <a:cubicBezTo>
                  <a:pt x="2821934" y="289441"/>
                  <a:pt x="2813486" y="290169"/>
                  <a:pt x="2813049" y="292354"/>
                </a:cubicBezTo>
                <a:cubicBezTo>
                  <a:pt x="2809480" y="312383"/>
                  <a:pt x="2794404" y="323236"/>
                  <a:pt x="2778890" y="336272"/>
                </a:cubicBezTo>
                <a:cubicBezTo>
                  <a:pt x="2777651" y="332121"/>
                  <a:pt x="2776486" y="327970"/>
                  <a:pt x="2774447" y="320978"/>
                </a:cubicBezTo>
                <a:cubicBezTo>
                  <a:pt x="2759662" y="332485"/>
                  <a:pt x="2737229" y="312238"/>
                  <a:pt x="2724847" y="337511"/>
                </a:cubicBezTo>
                <a:cubicBezTo>
                  <a:pt x="2716253" y="332121"/>
                  <a:pt x="2708460" y="327168"/>
                  <a:pt x="2700667" y="322288"/>
                </a:cubicBezTo>
                <a:cubicBezTo>
                  <a:pt x="2699647" y="323453"/>
                  <a:pt x="2698555" y="324619"/>
                  <a:pt x="2697535" y="325712"/>
                </a:cubicBezTo>
                <a:cubicBezTo>
                  <a:pt x="2704891" y="333214"/>
                  <a:pt x="2712320" y="340788"/>
                  <a:pt x="2717710" y="346251"/>
                </a:cubicBezTo>
                <a:cubicBezTo>
                  <a:pt x="2742546" y="348144"/>
                  <a:pt x="2765124" y="349820"/>
                  <a:pt x="2791490" y="351859"/>
                </a:cubicBezTo>
                <a:cubicBezTo>
                  <a:pt x="2793821" y="350402"/>
                  <a:pt x="2800740" y="346032"/>
                  <a:pt x="2811520" y="339113"/>
                </a:cubicBezTo>
                <a:cubicBezTo>
                  <a:pt x="2810281" y="351713"/>
                  <a:pt x="2809553" y="359070"/>
                  <a:pt x="2808752" y="366717"/>
                </a:cubicBezTo>
                <a:cubicBezTo>
                  <a:pt x="2833224" y="372835"/>
                  <a:pt x="2831039" y="342245"/>
                  <a:pt x="2853472" y="336637"/>
                </a:cubicBezTo>
                <a:cubicBezTo>
                  <a:pt x="2847280" y="349237"/>
                  <a:pt x="2843056" y="357758"/>
                  <a:pt x="2838759" y="366571"/>
                </a:cubicBezTo>
                <a:cubicBezTo>
                  <a:pt x="2855584" y="380410"/>
                  <a:pt x="2858570" y="353097"/>
                  <a:pt x="2873574" y="356739"/>
                </a:cubicBezTo>
                <a:cubicBezTo>
                  <a:pt x="2868475" y="367445"/>
                  <a:pt x="2858133" y="379827"/>
                  <a:pt x="2876851" y="390970"/>
                </a:cubicBezTo>
                <a:cubicBezTo>
                  <a:pt x="2878599" y="382813"/>
                  <a:pt x="2879910" y="376622"/>
                  <a:pt x="2881440" y="369558"/>
                </a:cubicBezTo>
                <a:cubicBezTo>
                  <a:pt x="2891782" y="371524"/>
                  <a:pt x="2901396" y="373344"/>
                  <a:pt x="2912175" y="375384"/>
                </a:cubicBezTo>
                <a:cubicBezTo>
                  <a:pt x="2916983" y="369630"/>
                  <a:pt x="2922008" y="363658"/>
                  <a:pt x="2928126" y="356302"/>
                </a:cubicBezTo>
                <a:cubicBezTo>
                  <a:pt x="2938031" y="365624"/>
                  <a:pt x="2948301" y="378370"/>
                  <a:pt x="2959517" y="358996"/>
                </a:cubicBezTo>
                <a:cubicBezTo>
                  <a:pt x="2973210" y="370286"/>
                  <a:pt x="2983042" y="360963"/>
                  <a:pt x="2990835" y="354626"/>
                </a:cubicBezTo>
                <a:cubicBezTo>
                  <a:pt x="2996808" y="336346"/>
                  <a:pt x="3001979" y="320540"/>
                  <a:pt x="3007223" y="304663"/>
                </a:cubicBezTo>
                <a:cubicBezTo>
                  <a:pt x="2998884" y="302005"/>
                  <a:pt x="2990963" y="298181"/>
                  <a:pt x="2984199" y="292654"/>
                </a:cubicBezTo>
                <a:lnTo>
                  <a:pt x="2968477" y="270936"/>
                </a:lnTo>
                <a:lnTo>
                  <a:pt x="2973620" y="267399"/>
                </a:lnTo>
                <a:cubicBezTo>
                  <a:pt x="2975395" y="266207"/>
                  <a:pt x="2976961" y="265369"/>
                  <a:pt x="2977725" y="265843"/>
                </a:cubicBezTo>
                <a:cubicBezTo>
                  <a:pt x="2996443" y="277205"/>
                  <a:pt x="3017711" y="266935"/>
                  <a:pt x="3037521" y="275457"/>
                </a:cubicBezTo>
                <a:cubicBezTo>
                  <a:pt x="3041455" y="267445"/>
                  <a:pt x="3044732" y="260671"/>
                  <a:pt x="3048519" y="252878"/>
                </a:cubicBezTo>
                <a:cubicBezTo>
                  <a:pt x="3077944" y="258195"/>
                  <a:pt x="3066363" y="284488"/>
                  <a:pt x="3073720" y="298690"/>
                </a:cubicBezTo>
                <a:cubicBezTo>
                  <a:pt x="3090544" y="314058"/>
                  <a:pt x="3093531" y="285289"/>
                  <a:pt x="3109627" y="291115"/>
                </a:cubicBezTo>
                <a:cubicBezTo>
                  <a:pt x="3105621" y="298981"/>
                  <a:pt x="3101615" y="306921"/>
                  <a:pt x="3097828" y="314277"/>
                </a:cubicBezTo>
                <a:cubicBezTo>
                  <a:pt x="3105621" y="319157"/>
                  <a:pt x="3112686" y="323672"/>
                  <a:pt x="3120770" y="328771"/>
                </a:cubicBezTo>
                <a:cubicBezTo>
                  <a:pt x="3133225" y="324255"/>
                  <a:pt x="3142184" y="313913"/>
                  <a:pt x="3148228" y="300511"/>
                </a:cubicBezTo>
                <a:cubicBezTo>
                  <a:pt x="3148374" y="300074"/>
                  <a:pt x="3151724" y="301094"/>
                  <a:pt x="3153618" y="301458"/>
                </a:cubicBezTo>
                <a:lnTo>
                  <a:pt x="3153637" y="301472"/>
                </a:lnTo>
                <a:lnTo>
                  <a:pt x="3153618" y="301531"/>
                </a:lnTo>
                <a:cubicBezTo>
                  <a:pt x="3155585" y="302988"/>
                  <a:pt x="3157478" y="304371"/>
                  <a:pt x="3159445" y="305828"/>
                </a:cubicBezTo>
                <a:lnTo>
                  <a:pt x="3159452" y="305821"/>
                </a:lnTo>
                <a:lnTo>
                  <a:pt x="3161338" y="323381"/>
                </a:lnTo>
                <a:cubicBezTo>
                  <a:pt x="3164762" y="322798"/>
                  <a:pt x="3173065" y="323672"/>
                  <a:pt x="3174813" y="320759"/>
                </a:cubicBezTo>
                <a:cubicBezTo>
                  <a:pt x="3183553" y="305901"/>
                  <a:pt x="3190254" y="289877"/>
                  <a:pt x="3198338" y="274583"/>
                </a:cubicBezTo>
                <a:cubicBezTo>
                  <a:pt x="3201470" y="268683"/>
                  <a:pt x="3205257" y="260671"/>
                  <a:pt x="3210574" y="258851"/>
                </a:cubicBezTo>
                <a:cubicBezTo>
                  <a:pt x="3228345" y="252805"/>
                  <a:pt x="3223029" y="239113"/>
                  <a:pt x="3224923" y="227823"/>
                </a:cubicBezTo>
                <a:cubicBezTo>
                  <a:pt x="3215454" y="219447"/>
                  <a:pt x="3197901" y="234961"/>
                  <a:pt x="3194114" y="211509"/>
                </a:cubicBezTo>
                <a:cubicBezTo>
                  <a:pt x="3207078" y="212383"/>
                  <a:pt x="3219169" y="213184"/>
                  <a:pt x="3233444" y="214203"/>
                </a:cubicBezTo>
                <a:cubicBezTo>
                  <a:pt x="3225797" y="204007"/>
                  <a:pt x="3216328" y="196869"/>
                  <a:pt x="3215526" y="188857"/>
                </a:cubicBezTo>
                <a:cubicBezTo>
                  <a:pt x="3214799" y="181356"/>
                  <a:pt x="3223393" y="172980"/>
                  <a:pt x="3228127" y="164459"/>
                </a:cubicBezTo>
                <a:cubicBezTo>
                  <a:pt x="3242548" y="170212"/>
                  <a:pt x="3259591" y="177059"/>
                  <a:pt x="3278673" y="184706"/>
                </a:cubicBezTo>
                <a:cubicBezTo>
                  <a:pt x="3271754" y="195631"/>
                  <a:pt x="3266656" y="203789"/>
                  <a:pt x="3260174" y="213985"/>
                </a:cubicBezTo>
                <a:cubicBezTo>
                  <a:pt x="3278965" y="219011"/>
                  <a:pt x="3294988" y="226294"/>
                  <a:pt x="3311449" y="221195"/>
                </a:cubicBezTo>
                <a:cubicBezTo>
                  <a:pt x="3311667" y="218355"/>
                  <a:pt x="3311959" y="215587"/>
                  <a:pt x="3312177" y="212747"/>
                </a:cubicBezTo>
                <a:cubicBezTo>
                  <a:pt x="3302563" y="211436"/>
                  <a:pt x="3292949" y="210125"/>
                  <a:pt x="3278747" y="208231"/>
                </a:cubicBezTo>
                <a:cubicBezTo>
                  <a:pt x="3285374" y="200584"/>
                  <a:pt x="3289380" y="195923"/>
                  <a:pt x="3294333" y="190241"/>
                </a:cubicBezTo>
                <a:cubicBezTo>
                  <a:pt x="3300451" y="194611"/>
                  <a:pt x="3305767" y="198471"/>
                  <a:pt x="3311011" y="202259"/>
                </a:cubicBezTo>
                <a:cubicBezTo>
                  <a:pt x="3319679" y="196359"/>
                  <a:pt x="3328127" y="190679"/>
                  <a:pt x="3336576" y="184925"/>
                </a:cubicBezTo>
                <a:cubicBezTo>
                  <a:pt x="3339635" y="184706"/>
                  <a:pt x="3342694" y="184487"/>
                  <a:pt x="3345753" y="184269"/>
                </a:cubicBezTo>
                <a:cubicBezTo>
                  <a:pt x="3345097" y="193082"/>
                  <a:pt x="3344515" y="201822"/>
                  <a:pt x="3343859" y="210999"/>
                </a:cubicBezTo>
                <a:cubicBezTo>
                  <a:pt x="3338615" y="213257"/>
                  <a:pt x="3331696" y="216170"/>
                  <a:pt x="3323321" y="219812"/>
                </a:cubicBezTo>
                <a:cubicBezTo>
                  <a:pt x="3326743" y="222943"/>
                  <a:pt x="3328419" y="226003"/>
                  <a:pt x="3330604" y="226367"/>
                </a:cubicBezTo>
                <a:cubicBezTo>
                  <a:pt x="3346263" y="228697"/>
                  <a:pt x="3362067" y="230445"/>
                  <a:pt x="3377727" y="232557"/>
                </a:cubicBezTo>
                <a:cubicBezTo>
                  <a:pt x="3399504" y="235471"/>
                  <a:pt x="3421209" y="238675"/>
                  <a:pt x="3442985" y="241516"/>
                </a:cubicBezTo>
                <a:cubicBezTo>
                  <a:pt x="3455440" y="243119"/>
                  <a:pt x="3466438" y="246760"/>
                  <a:pt x="3474960" y="229790"/>
                </a:cubicBezTo>
                <a:cubicBezTo>
                  <a:pt x="3481005" y="217699"/>
                  <a:pt x="3497101" y="210707"/>
                  <a:pt x="3512979" y="204735"/>
                </a:cubicBezTo>
                <a:cubicBezTo>
                  <a:pt x="3509556" y="212164"/>
                  <a:pt x="3506060" y="219666"/>
                  <a:pt x="3503147" y="226003"/>
                </a:cubicBezTo>
                <a:cubicBezTo>
                  <a:pt x="3514144" y="230300"/>
                  <a:pt x="3524050" y="234233"/>
                  <a:pt x="3538689" y="239987"/>
                </a:cubicBezTo>
                <a:cubicBezTo>
                  <a:pt x="3541384" y="239258"/>
                  <a:pt x="3548157" y="225347"/>
                  <a:pt x="3560685" y="239914"/>
                </a:cubicBezTo>
                <a:cubicBezTo>
                  <a:pt x="3556096" y="243919"/>
                  <a:pt x="3552018" y="250402"/>
                  <a:pt x="3546847" y="251421"/>
                </a:cubicBezTo>
                <a:cubicBezTo>
                  <a:pt x="3531260" y="254553"/>
                  <a:pt x="3515237" y="255136"/>
                  <a:pt x="3499505" y="257612"/>
                </a:cubicBezTo>
                <a:cubicBezTo>
                  <a:pt x="3490983" y="258996"/>
                  <a:pt x="3480568" y="260089"/>
                  <a:pt x="3474960" y="265478"/>
                </a:cubicBezTo>
                <a:cubicBezTo>
                  <a:pt x="3469643" y="270577"/>
                  <a:pt x="3468040" y="282230"/>
                  <a:pt x="3458500" y="277714"/>
                </a:cubicBezTo>
                <a:cubicBezTo>
                  <a:pt x="3453182" y="275238"/>
                  <a:pt x="3451289" y="265259"/>
                  <a:pt x="3446991" y="257029"/>
                </a:cubicBezTo>
                <a:cubicBezTo>
                  <a:pt x="3443859" y="257612"/>
                  <a:pt x="3438907" y="257903"/>
                  <a:pt x="3434610" y="259651"/>
                </a:cubicBezTo>
                <a:cubicBezTo>
                  <a:pt x="3430313" y="261399"/>
                  <a:pt x="3426743" y="264678"/>
                  <a:pt x="3421791" y="268027"/>
                </a:cubicBezTo>
                <a:cubicBezTo>
                  <a:pt x="3418004" y="260744"/>
                  <a:pt x="3415091" y="255136"/>
                  <a:pt x="3410939" y="247051"/>
                </a:cubicBezTo>
                <a:cubicBezTo>
                  <a:pt x="3403510" y="253752"/>
                  <a:pt x="3398339" y="262273"/>
                  <a:pt x="3391711" y="263657"/>
                </a:cubicBezTo>
                <a:cubicBezTo>
                  <a:pt x="3376270" y="266789"/>
                  <a:pt x="3387122" y="249382"/>
                  <a:pt x="3383917" y="247489"/>
                </a:cubicBezTo>
                <a:cubicBezTo>
                  <a:pt x="3360611" y="241880"/>
                  <a:pt x="3341820" y="237365"/>
                  <a:pt x="3327326" y="233869"/>
                </a:cubicBezTo>
                <a:cubicBezTo>
                  <a:pt x="3314580" y="245522"/>
                  <a:pt x="3304529" y="254699"/>
                  <a:pt x="3294551" y="263876"/>
                </a:cubicBezTo>
                <a:lnTo>
                  <a:pt x="3294201" y="263444"/>
                </a:lnTo>
                <a:lnTo>
                  <a:pt x="3294405" y="262783"/>
                </a:lnTo>
                <a:lnTo>
                  <a:pt x="3293907" y="263082"/>
                </a:lnTo>
                <a:lnTo>
                  <a:pt x="3281150" y="247343"/>
                </a:lnTo>
                <a:cubicBezTo>
                  <a:pt x="3275177" y="250839"/>
                  <a:pt x="3269715" y="254043"/>
                  <a:pt x="3264253" y="257248"/>
                </a:cubicBezTo>
                <a:cubicBezTo>
                  <a:pt x="3262796" y="256301"/>
                  <a:pt x="3261266" y="255281"/>
                  <a:pt x="3259810" y="254335"/>
                </a:cubicBezTo>
                <a:cubicBezTo>
                  <a:pt x="3262577" y="247634"/>
                  <a:pt x="3265272" y="240861"/>
                  <a:pt x="3268040" y="234160"/>
                </a:cubicBezTo>
                <a:cubicBezTo>
                  <a:pt x="3249030" y="228115"/>
                  <a:pt x="3249030" y="228115"/>
                  <a:pt x="3230385" y="260380"/>
                </a:cubicBezTo>
                <a:cubicBezTo>
                  <a:pt x="3240509" y="262056"/>
                  <a:pt x="3249904" y="263657"/>
                  <a:pt x="3259227" y="265187"/>
                </a:cubicBezTo>
                <a:cubicBezTo>
                  <a:pt x="3258936" y="271087"/>
                  <a:pt x="3258645" y="276914"/>
                  <a:pt x="3258207" y="284488"/>
                </a:cubicBezTo>
                <a:lnTo>
                  <a:pt x="3293907" y="263082"/>
                </a:lnTo>
                <a:lnTo>
                  <a:pt x="3294201" y="263444"/>
                </a:lnTo>
                <a:lnTo>
                  <a:pt x="3285939" y="290187"/>
                </a:lnTo>
                <a:cubicBezTo>
                  <a:pt x="3282388" y="298963"/>
                  <a:pt x="3277435" y="307102"/>
                  <a:pt x="3269059" y="313767"/>
                </a:cubicBezTo>
                <a:cubicBezTo>
                  <a:pt x="3263889" y="317918"/>
                  <a:pt x="3262141" y="326367"/>
                  <a:pt x="3263305" y="336272"/>
                </a:cubicBezTo>
                <a:cubicBezTo>
                  <a:pt x="3268695" y="332485"/>
                  <a:pt x="3274158" y="328697"/>
                  <a:pt x="3280931" y="323964"/>
                </a:cubicBezTo>
                <a:cubicBezTo>
                  <a:pt x="3290691" y="346615"/>
                  <a:pt x="3263743" y="347489"/>
                  <a:pt x="3259300" y="361837"/>
                </a:cubicBezTo>
                <a:cubicBezTo>
                  <a:pt x="3258790" y="356229"/>
                  <a:pt x="3258280" y="350621"/>
                  <a:pt x="3257625" y="343556"/>
                </a:cubicBezTo>
                <a:cubicBezTo>
                  <a:pt x="3249686" y="348363"/>
                  <a:pt x="3242403" y="352878"/>
                  <a:pt x="3234391" y="357758"/>
                </a:cubicBezTo>
                <a:cubicBezTo>
                  <a:pt x="3233663" y="331247"/>
                  <a:pt x="3236285" y="325493"/>
                  <a:pt x="3259227" y="303279"/>
                </a:cubicBezTo>
                <a:cubicBezTo>
                  <a:pt x="3256168" y="297015"/>
                  <a:pt x="3252817" y="290169"/>
                  <a:pt x="3250050" y="284415"/>
                </a:cubicBezTo>
                <a:cubicBezTo>
                  <a:pt x="3242839" y="291043"/>
                  <a:pt x="3236721" y="296724"/>
                  <a:pt x="3230677" y="302332"/>
                </a:cubicBezTo>
                <a:cubicBezTo>
                  <a:pt x="3229074" y="301239"/>
                  <a:pt x="3227472" y="300147"/>
                  <a:pt x="3225869" y="299128"/>
                </a:cubicBezTo>
                <a:cubicBezTo>
                  <a:pt x="3226525" y="292427"/>
                  <a:pt x="3227180" y="285654"/>
                  <a:pt x="3228419" y="272761"/>
                </a:cubicBezTo>
                <a:cubicBezTo>
                  <a:pt x="3212177" y="286236"/>
                  <a:pt x="3204674" y="297743"/>
                  <a:pt x="3202344" y="312748"/>
                </a:cubicBezTo>
                <a:cubicBezTo>
                  <a:pt x="3200304" y="325858"/>
                  <a:pt x="3198265" y="338968"/>
                  <a:pt x="3196153" y="352442"/>
                </a:cubicBezTo>
                <a:cubicBezTo>
                  <a:pt x="3164834" y="352078"/>
                  <a:pt x="3164834" y="352078"/>
                  <a:pt x="3150268" y="335107"/>
                </a:cubicBezTo>
                <a:cubicBezTo>
                  <a:pt x="3143713" y="343993"/>
                  <a:pt x="3137522" y="352296"/>
                  <a:pt x="3129146" y="363658"/>
                </a:cubicBezTo>
                <a:cubicBezTo>
                  <a:pt x="3158425" y="371232"/>
                  <a:pt x="3184645" y="378079"/>
                  <a:pt x="3213414" y="385508"/>
                </a:cubicBezTo>
                <a:cubicBezTo>
                  <a:pt x="3213342" y="387620"/>
                  <a:pt x="3212978" y="393082"/>
                  <a:pt x="3213269" y="398545"/>
                </a:cubicBezTo>
                <a:cubicBezTo>
                  <a:pt x="3213561" y="403498"/>
                  <a:pt x="3214580" y="408378"/>
                  <a:pt x="3215236" y="412748"/>
                </a:cubicBezTo>
                <a:cubicBezTo>
                  <a:pt x="3237086" y="413767"/>
                  <a:pt x="3227545" y="384197"/>
                  <a:pt x="3250705" y="384707"/>
                </a:cubicBezTo>
                <a:cubicBezTo>
                  <a:pt x="3237231" y="402551"/>
                  <a:pt x="3237450" y="431466"/>
                  <a:pt x="3204821" y="421050"/>
                </a:cubicBezTo>
                <a:cubicBezTo>
                  <a:pt x="3203947" y="420759"/>
                  <a:pt x="3202854" y="420905"/>
                  <a:pt x="3201980" y="421124"/>
                </a:cubicBezTo>
                <a:cubicBezTo>
                  <a:pt x="3178382" y="427897"/>
                  <a:pt x="3171317" y="428042"/>
                  <a:pt x="3147719" y="425420"/>
                </a:cubicBezTo>
                <a:cubicBezTo>
                  <a:pt x="3140508" y="424620"/>
                  <a:pt x="3132861" y="427023"/>
                  <a:pt x="3122373" y="428334"/>
                </a:cubicBezTo>
                <a:cubicBezTo>
                  <a:pt x="3135046" y="453680"/>
                  <a:pt x="3159299" y="443483"/>
                  <a:pt x="3175832" y="454045"/>
                </a:cubicBezTo>
                <a:cubicBezTo>
                  <a:pt x="3176488" y="460308"/>
                  <a:pt x="3177362" y="468174"/>
                  <a:pt x="3178892" y="482304"/>
                </a:cubicBezTo>
                <a:cubicBezTo>
                  <a:pt x="3187704" y="469922"/>
                  <a:pt x="3193021" y="462420"/>
                  <a:pt x="3200814" y="451495"/>
                </a:cubicBezTo>
                <a:cubicBezTo>
                  <a:pt x="3202999" y="458415"/>
                  <a:pt x="3204529" y="462202"/>
                  <a:pt x="3205257" y="466134"/>
                </a:cubicBezTo>
                <a:cubicBezTo>
                  <a:pt x="3205986" y="469558"/>
                  <a:pt x="3205840" y="473199"/>
                  <a:pt x="3206204" y="478808"/>
                </a:cubicBezTo>
                <a:cubicBezTo>
                  <a:pt x="3210939" y="476404"/>
                  <a:pt x="3214726" y="475676"/>
                  <a:pt x="3215381" y="473855"/>
                </a:cubicBezTo>
                <a:cubicBezTo>
                  <a:pt x="3220261" y="459871"/>
                  <a:pt x="3223684" y="451495"/>
                  <a:pt x="3242330" y="462493"/>
                </a:cubicBezTo>
                <a:cubicBezTo>
                  <a:pt x="3254201" y="469485"/>
                  <a:pt x="3269715" y="459143"/>
                  <a:pt x="3276925" y="448072"/>
                </a:cubicBezTo>
                <a:cubicBezTo>
                  <a:pt x="3286904" y="458779"/>
                  <a:pt x="3296227" y="468829"/>
                  <a:pt x="3304748" y="477934"/>
                </a:cubicBezTo>
                <a:cubicBezTo>
                  <a:pt x="3360247" y="452660"/>
                  <a:pt x="3355585" y="466280"/>
                  <a:pt x="3377873" y="486237"/>
                </a:cubicBezTo>
                <a:cubicBezTo>
                  <a:pt x="3379839" y="484926"/>
                  <a:pt x="3382461" y="483833"/>
                  <a:pt x="3384209" y="481867"/>
                </a:cubicBezTo>
                <a:cubicBezTo>
                  <a:pt x="3386248" y="479755"/>
                  <a:pt x="3387487" y="476914"/>
                  <a:pt x="3389016" y="474511"/>
                </a:cubicBezTo>
                <a:cubicBezTo>
                  <a:pt x="3423029" y="481867"/>
                  <a:pt x="3429147" y="477133"/>
                  <a:pt x="3435702" y="438676"/>
                </a:cubicBezTo>
                <a:cubicBezTo>
                  <a:pt x="3432716" y="429718"/>
                  <a:pt x="3408827" y="439259"/>
                  <a:pt x="3419315" y="417263"/>
                </a:cubicBezTo>
                <a:cubicBezTo>
                  <a:pt x="3428055" y="418647"/>
                  <a:pt x="3437377" y="420104"/>
                  <a:pt x="3448012" y="421852"/>
                </a:cubicBezTo>
                <a:cubicBezTo>
                  <a:pt x="3451653" y="414787"/>
                  <a:pt x="3455003" y="408232"/>
                  <a:pt x="3459081" y="400366"/>
                </a:cubicBezTo>
                <a:cubicBezTo>
                  <a:pt x="3465054" y="402624"/>
                  <a:pt x="3470371" y="404663"/>
                  <a:pt x="3475397" y="406557"/>
                </a:cubicBezTo>
                <a:cubicBezTo>
                  <a:pt x="3471318" y="427314"/>
                  <a:pt x="3471318" y="427314"/>
                  <a:pt x="3445025" y="456958"/>
                </a:cubicBezTo>
                <a:cubicBezTo>
                  <a:pt x="3450998" y="461619"/>
                  <a:pt x="3456824" y="466207"/>
                  <a:pt x="3463088" y="471087"/>
                </a:cubicBezTo>
                <a:cubicBezTo>
                  <a:pt x="3461412" y="474219"/>
                  <a:pt x="3460612" y="478152"/>
                  <a:pt x="3458645" y="478881"/>
                </a:cubicBezTo>
                <a:cubicBezTo>
                  <a:pt x="3456533" y="479682"/>
                  <a:pt x="3451653" y="478152"/>
                  <a:pt x="3450779" y="476331"/>
                </a:cubicBezTo>
                <a:cubicBezTo>
                  <a:pt x="3446773" y="467883"/>
                  <a:pt x="3441165" y="469267"/>
                  <a:pt x="3437450" y="474875"/>
                </a:cubicBezTo>
                <a:cubicBezTo>
                  <a:pt x="3435557" y="477788"/>
                  <a:pt x="3438105" y="487693"/>
                  <a:pt x="3438689" y="487693"/>
                </a:cubicBezTo>
                <a:cubicBezTo>
                  <a:pt x="3449977" y="487621"/>
                  <a:pt x="3456678" y="509325"/>
                  <a:pt x="3471609" y="494249"/>
                </a:cubicBezTo>
                <a:cubicBezTo>
                  <a:pt x="3475397" y="490388"/>
                  <a:pt x="3484429" y="491699"/>
                  <a:pt x="3491930" y="490461"/>
                </a:cubicBezTo>
                <a:cubicBezTo>
                  <a:pt x="3489527" y="496797"/>
                  <a:pt x="3487487" y="502187"/>
                  <a:pt x="3484501" y="509907"/>
                </a:cubicBezTo>
                <a:cubicBezTo>
                  <a:pt x="3509046" y="508888"/>
                  <a:pt x="3505841" y="478371"/>
                  <a:pt x="3527837" y="475021"/>
                </a:cubicBezTo>
                <a:cubicBezTo>
                  <a:pt x="3531260" y="481284"/>
                  <a:pt x="3535266" y="488495"/>
                  <a:pt x="3540073" y="497380"/>
                </a:cubicBezTo>
                <a:cubicBezTo>
                  <a:pt x="3557626" y="487985"/>
                  <a:pt x="3557262" y="469994"/>
                  <a:pt x="3562506" y="454919"/>
                </a:cubicBezTo>
                <a:cubicBezTo>
                  <a:pt x="3546118" y="442974"/>
                  <a:pt x="3547575" y="464751"/>
                  <a:pt x="3537451" y="468029"/>
                </a:cubicBezTo>
                <a:cubicBezTo>
                  <a:pt x="3535193" y="463221"/>
                  <a:pt x="3532935" y="458341"/>
                  <a:pt x="3529803" y="451787"/>
                </a:cubicBezTo>
                <a:cubicBezTo>
                  <a:pt x="3516257" y="456448"/>
                  <a:pt x="3502564" y="457758"/>
                  <a:pt x="3496446" y="437001"/>
                </a:cubicBezTo>
                <a:cubicBezTo>
                  <a:pt x="3485375" y="444357"/>
                  <a:pt x="3476780" y="450111"/>
                  <a:pt x="3467312" y="456375"/>
                </a:cubicBezTo>
                <a:cubicBezTo>
                  <a:pt x="3469352" y="439478"/>
                  <a:pt x="3483555" y="434306"/>
                  <a:pt x="3495208" y="425712"/>
                </a:cubicBezTo>
                <a:cubicBezTo>
                  <a:pt x="3510065" y="431466"/>
                  <a:pt x="3524559" y="437074"/>
                  <a:pt x="3540219" y="443119"/>
                </a:cubicBezTo>
                <a:cubicBezTo>
                  <a:pt x="3546337" y="432267"/>
                  <a:pt x="3551799" y="422507"/>
                  <a:pt x="3559374" y="408960"/>
                </a:cubicBezTo>
                <a:cubicBezTo>
                  <a:pt x="3565711" y="419230"/>
                  <a:pt x="3569789" y="425930"/>
                  <a:pt x="3574159" y="432922"/>
                </a:cubicBezTo>
                <a:cubicBezTo>
                  <a:pt x="3584793" y="417846"/>
                  <a:pt x="3584793" y="417846"/>
                  <a:pt x="3603583" y="417554"/>
                </a:cubicBezTo>
                <a:cubicBezTo>
                  <a:pt x="3602637" y="434234"/>
                  <a:pt x="3602637" y="434234"/>
                  <a:pt x="3617131" y="449092"/>
                </a:cubicBezTo>
                <a:cubicBezTo>
                  <a:pt x="3614800" y="452005"/>
                  <a:pt x="3612542" y="455210"/>
                  <a:pt x="3609920" y="458050"/>
                </a:cubicBezTo>
                <a:cubicBezTo>
                  <a:pt x="3608099" y="460089"/>
                  <a:pt x="3605841" y="461837"/>
                  <a:pt x="3603802" y="463659"/>
                </a:cubicBezTo>
                <a:cubicBezTo>
                  <a:pt x="3606351" y="467008"/>
                  <a:pt x="3608463" y="469703"/>
                  <a:pt x="3611523" y="473637"/>
                </a:cubicBezTo>
                <a:cubicBezTo>
                  <a:pt x="3604167" y="472763"/>
                  <a:pt x="3598558" y="472107"/>
                  <a:pt x="3592659" y="471379"/>
                </a:cubicBezTo>
                <a:cubicBezTo>
                  <a:pt x="3594917" y="465042"/>
                  <a:pt x="3596883" y="459434"/>
                  <a:pt x="3601107" y="447853"/>
                </a:cubicBezTo>
                <a:cubicBezTo>
                  <a:pt x="3590911" y="453097"/>
                  <a:pt x="3582535" y="455136"/>
                  <a:pt x="3582243" y="457977"/>
                </a:cubicBezTo>
                <a:cubicBezTo>
                  <a:pt x="3579985" y="477715"/>
                  <a:pt x="3565929" y="490024"/>
                  <a:pt x="3555295" y="504591"/>
                </a:cubicBezTo>
                <a:cubicBezTo>
                  <a:pt x="3553256" y="507431"/>
                  <a:pt x="3552819" y="511510"/>
                  <a:pt x="3551217" y="516244"/>
                </a:cubicBezTo>
                <a:cubicBezTo>
                  <a:pt x="3571245" y="518939"/>
                  <a:pt x="3589600" y="522435"/>
                  <a:pt x="3608099" y="523673"/>
                </a:cubicBezTo>
                <a:cubicBezTo>
                  <a:pt x="3637597" y="525639"/>
                  <a:pt x="3637670" y="525057"/>
                  <a:pt x="3657553" y="506557"/>
                </a:cubicBezTo>
                <a:cubicBezTo>
                  <a:pt x="3656606" y="515734"/>
                  <a:pt x="3655878" y="522653"/>
                  <a:pt x="3655077" y="529864"/>
                </a:cubicBezTo>
                <a:lnTo>
                  <a:pt x="3689962" y="527175"/>
                </a:lnTo>
                <a:lnTo>
                  <a:pt x="3690447" y="527212"/>
                </a:lnTo>
                <a:lnTo>
                  <a:pt x="3706015" y="534380"/>
                </a:lnTo>
                <a:cubicBezTo>
                  <a:pt x="3710831" y="533669"/>
                  <a:pt x="3714800" y="529827"/>
                  <a:pt x="3716912" y="522945"/>
                </a:cubicBezTo>
                <a:cubicBezTo>
                  <a:pt x="3719608" y="514277"/>
                  <a:pt x="3721866" y="515151"/>
                  <a:pt x="3728201" y="515079"/>
                </a:cubicBezTo>
                <a:lnTo>
                  <a:pt x="3742871" y="511102"/>
                </a:lnTo>
                <a:lnTo>
                  <a:pt x="3742842" y="511146"/>
                </a:lnTo>
                <a:lnTo>
                  <a:pt x="3743129" y="511081"/>
                </a:lnTo>
                <a:lnTo>
                  <a:pt x="3763162" y="522508"/>
                </a:lnTo>
                <a:cubicBezTo>
                  <a:pt x="3759666" y="532267"/>
                  <a:pt x="3756535" y="541007"/>
                  <a:pt x="3753184" y="550403"/>
                </a:cubicBezTo>
                <a:cubicBezTo>
                  <a:pt x="3777947" y="560017"/>
                  <a:pt x="3772121" y="530811"/>
                  <a:pt x="3789747" y="526877"/>
                </a:cubicBezTo>
                <a:cubicBezTo>
                  <a:pt x="3786178" y="536783"/>
                  <a:pt x="3783410" y="544503"/>
                  <a:pt x="3780059" y="553680"/>
                </a:cubicBezTo>
                <a:cubicBezTo>
                  <a:pt x="3790621" y="559434"/>
                  <a:pt x="3800161" y="553535"/>
                  <a:pt x="3809411" y="545450"/>
                </a:cubicBezTo>
                <a:cubicBezTo>
                  <a:pt x="3821211" y="535108"/>
                  <a:pt x="3834830" y="528699"/>
                  <a:pt x="3850198" y="535035"/>
                </a:cubicBezTo>
                <a:cubicBezTo>
                  <a:pt x="3857919" y="538240"/>
                  <a:pt x="3863963" y="545377"/>
                  <a:pt x="3870810" y="550694"/>
                </a:cubicBezTo>
                <a:cubicBezTo>
                  <a:pt x="3852893" y="551350"/>
                  <a:pt x="3834976" y="551933"/>
                  <a:pt x="3814728" y="552661"/>
                </a:cubicBezTo>
                <a:cubicBezTo>
                  <a:pt x="3825726" y="574730"/>
                  <a:pt x="3844445" y="574438"/>
                  <a:pt x="3861414" y="576769"/>
                </a:cubicBezTo>
                <a:cubicBezTo>
                  <a:pt x="3882827" y="579682"/>
                  <a:pt x="3904386" y="582158"/>
                  <a:pt x="3925945" y="583470"/>
                </a:cubicBezTo>
                <a:lnTo>
                  <a:pt x="3955791" y="580470"/>
                </a:lnTo>
                <a:lnTo>
                  <a:pt x="3956461" y="581358"/>
                </a:lnTo>
                <a:lnTo>
                  <a:pt x="3957167" y="580676"/>
                </a:lnTo>
                <a:lnTo>
                  <a:pt x="4012252" y="599493"/>
                </a:lnTo>
                <a:cubicBezTo>
                  <a:pt x="4019317" y="601095"/>
                  <a:pt x="4028422" y="594103"/>
                  <a:pt x="4038982" y="590170"/>
                </a:cubicBezTo>
                <a:cubicBezTo>
                  <a:pt x="4046630" y="594977"/>
                  <a:pt x="4056463" y="601168"/>
                  <a:pt x="4070301" y="609981"/>
                </a:cubicBezTo>
                <a:cubicBezTo>
                  <a:pt x="4062143" y="613404"/>
                  <a:pt x="4056900" y="616827"/>
                  <a:pt x="4051291" y="617774"/>
                </a:cubicBezTo>
                <a:cubicBezTo>
                  <a:pt x="4027038" y="621998"/>
                  <a:pt x="4004678" y="610200"/>
                  <a:pt x="3981007" y="608961"/>
                </a:cubicBezTo>
                <a:cubicBezTo>
                  <a:pt x="3969572" y="608306"/>
                  <a:pt x="3958137" y="606922"/>
                  <a:pt x="3946848" y="607578"/>
                </a:cubicBezTo>
                <a:cubicBezTo>
                  <a:pt x="3943716" y="607796"/>
                  <a:pt x="3941604" y="615589"/>
                  <a:pt x="3937889" y="617337"/>
                </a:cubicBezTo>
                <a:cubicBezTo>
                  <a:pt x="3932427" y="619886"/>
                  <a:pt x="3925872" y="620178"/>
                  <a:pt x="3919827" y="621416"/>
                </a:cubicBezTo>
                <a:cubicBezTo>
                  <a:pt x="3919535" y="617192"/>
                  <a:pt x="3919244" y="612894"/>
                  <a:pt x="3918880" y="607286"/>
                </a:cubicBezTo>
                <a:cubicBezTo>
                  <a:pt x="3899797" y="603572"/>
                  <a:pt x="3879841" y="590243"/>
                  <a:pt x="3858428" y="611292"/>
                </a:cubicBezTo>
                <a:cubicBezTo>
                  <a:pt x="3854495" y="588859"/>
                  <a:pt x="3840074" y="587693"/>
                  <a:pt x="3823905" y="590316"/>
                </a:cubicBezTo>
                <a:cubicBezTo>
                  <a:pt x="3798413" y="594394"/>
                  <a:pt x="3777365" y="603062"/>
                  <a:pt x="3769935" y="632122"/>
                </a:cubicBezTo>
                <a:cubicBezTo>
                  <a:pt x="3767023" y="643484"/>
                  <a:pt x="3757918" y="653972"/>
                  <a:pt x="3749833" y="663222"/>
                </a:cubicBezTo>
                <a:cubicBezTo>
                  <a:pt x="3742186" y="671816"/>
                  <a:pt x="3745973" y="676842"/>
                  <a:pt x="3752456" y="683616"/>
                </a:cubicBezTo>
                <a:cubicBezTo>
                  <a:pt x="3767094" y="660454"/>
                  <a:pt x="3781297" y="637658"/>
                  <a:pt x="3796156" y="615298"/>
                </a:cubicBezTo>
                <a:cubicBezTo>
                  <a:pt x="3797030" y="613987"/>
                  <a:pt x="3803366" y="616244"/>
                  <a:pt x="3813345" y="617774"/>
                </a:cubicBezTo>
                <a:cubicBezTo>
                  <a:pt x="3790183" y="630302"/>
                  <a:pt x="3813927" y="654118"/>
                  <a:pt x="3793461" y="665334"/>
                </a:cubicBezTo>
                <a:cubicBezTo>
                  <a:pt x="3803439" y="691263"/>
                  <a:pt x="3780133" y="683106"/>
                  <a:pt x="3769353" y="691627"/>
                </a:cubicBezTo>
                <a:cubicBezTo>
                  <a:pt x="3778530" y="692720"/>
                  <a:pt x="3787707" y="693739"/>
                  <a:pt x="3801181" y="695269"/>
                </a:cubicBezTo>
                <a:cubicBezTo>
                  <a:pt x="3811597" y="673273"/>
                  <a:pt x="3822230" y="650768"/>
                  <a:pt x="3834539" y="624766"/>
                </a:cubicBezTo>
                <a:lnTo>
                  <a:pt x="3866554" y="630684"/>
                </a:lnTo>
                <a:lnTo>
                  <a:pt x="3821502" y="694176"/>
                </a:lnTo>
                <a:cubicBezTo>
                  <a:pt x="3851363" y="715080"/>
                  <a:pt x="3866949" y="697526"/>
                  <a:pt x="3881079" y="675531"/>
                </a:cubicBezTo>
                <a:cubicBezTo>
                  <a:pt x="3878603" y="672909"/>
                  <a:pt x="3876127" y="670214"/>
                  <a:pt x="3873650" y="667665"/>
                </a:cubicBezTo>
                <a:cubicBezTo>
                  <a:pt x="3881443" y="655502"/>
                  <a:pt x="3901254" y="655647"/>
                  <a:pt x="3906498" y="635327"/>
                </a:cubicBezTo>
                <a:cubicBezTo>
                  <a:pt x="3914291" y="636201"/>
                  <a:pt x="3925581" y="637439"/>
                  <a:pt x="3936870" y="638604"/>
                </a:cubicBezTo>
                <a:cubicBezTo>
                  <a:pt x="3914510" y="646179"/>
                  <a:pt x="3909485" y="666572"/>
                  <a:pt x="3900235" y="684344"/>
                </a:cubicBezTo>
                <a:cubicBezTo>
                  <a:pt x="3902565" y="686164"/>
                  <a:pt x="3905988" y="688932"/>
                  <a:pt x="3911742" y="693594"/>
                </a:cubicBezTo>
                <a:cubicBezTo>
                  <a:pt x="3903221" y="694613"/>
                  <a:pt x="3896374" y="695414"/>
                  <a:pt x="3889455" y="696216"/>
                </a:cubicBezTo>
                <a:cubicBezTo>
                  <a:pt x="3889091" y="698328"/>
                  <a:pt x="3888654" y="700513"/>
                  <a:pt x="3888290" y="702625"/>
                </a:cubicBezTo>
                <a:cubicBezTo>
                  <a:pt x="3898633" y="705975"/>
                  <a:pt x="3909047" y="709326"/>
                  <a:pt x="3918807" y="712458"/>
                </a:cubicBezTo>
                <a:cubicBezTo>
                  <a:pt x="3924852" y="702844"/>
                  <a:pt x="3929441" y="695633"/>
                  <a:pt x="3937744" y="682523"/>
                </a:cubicBezTo>
                <a:cubicBezTo>
                  <a:pt x="3939783" y="696726"/>
                  <a:pt x="3940803" y="703790"/>
                  <a:pt x="3942259" y="713696"/>
                </a:cubicBezTo>
                <a:cubicBezTo>
                  <a:pt x="3945828" y="711948"/>
                  <a:pt x="3949470" y="711438"/>
                  <a:pt x="3950927" y="709326"/>
                </a:cubicBezTo>
                <a:cubicBezTo>
                  <a:pt x="3963527" y="690972"/>
                  <a:pt x="3975107" y="671816"/>
                  <a:pt x="3988509" y="654118"/>
                </a:cubicBezTo>
                <a:cubicBezTo>
                  <a:pt x="3994772" y="645888"/>
                  <a:pt x="4004459" y="640207"/>
                  <a:pt x="4012543" y="633360"/>
                </a:cubicBezTo>
                <a:cubicBezTo>
                  <a:pt x="4014438" y="634453"/>
                  <a:pt x="4016331" y="635618"/>
                  <a:pt x="4018152" y="636711"/>
                </a:cubicBezTo>
                <a:cubicBezTo>
                  <a:pt x="4016040" y="643266"/>
                  <a:pt x="4014510" y="650112"/>
                  <a:pt x="4011669" y="656376"/>
                </a:cubicBezTo>
                <a:lnTo>
                  <a:pt x="4000666" y="675812"/>
                </a:lnTo>
                <a:lnTo>
                  <a:pt x="4000600" y="675604"/>
                </a:lnTo>
                <a:lnTo>
                  <a:pt x="4000560" y="676000"/>
                </a:lnTo>
                <a:lnTo>
                  <a:pt x="4000454" y="676186"/>
                </a:lnTo>
                <a:lnTo>
                  <a:pt x="4000526" y="675312"/>
                </a:lnTo>
                <a:cubicBezTo>
                  <a:pt x="3987780" y="686092"/>
                  <a:pt x="3973359" y="695706"/>
                  <a:pt x="3972777" y="716390"/>
                </a:cubicBezTo>
                <a:cubicBezTo>
                  <a:pt x="3979623" y="717920"/>
                  <a:pt x="3986833" y="719595"/>
                  <a:pt x="3995501" y="721562"/>
                </a:cubicBezTo>
                <a:cubicBezTo>
                  <a:pt x="3993753" y="728627"/>
                  <a:pt x="3994044" y="737658"/>
                  <a:pt x="3990839" y="739115"/>
                </a:cubicBezTo>
                <a:cubicBezTo>
                  <a:pt x="3973068" y="747127"/>
                  <a:pt x="3970155" y="764242"/>
                  <a:pt x="3962944" y="779100"/>
                </a:cubicBezTo>
                <a:cubicBezTo>
                  <a:pt x="3958938" y="787403"/>
                  <a:pt x="3952019" y="794249"/>
                  <a:pt x="3944735" y="804009"/>
                </a:cubicBezTo>
                <a:cubicBezTo>
                  <a:pt x="3950053" y="803499"/>
                  <a:pt x="3957554" y="804665"/>
                  <a:pt x="3959084" y="802261"/>
                </a:cubicBezTo>
                <a:cubicBezTo>
                  <a:pt x="3971975" y="781213"/>
                  <a:pt x="3992587" y="765335"/>
                  <a:pt x="3999142" y="739916"/>
                </a:cubicBezTo>
                <a:cubicBezTo>
                  <a:pt x="4001145" y="732159"/>
                  <a:pt x="4005169" y="726715"/>
                  <a:pt x="4010713" y="723629"/>
                </a:cubicBezTo>
                <a:lnTo>
                  <a:pt x="4030822" y="721550"/>
                </a:lnTo>
                <a:lnTo>
                  <a:pt x="4030733" y="721644"/>
                </a:lnTo>
                <a:lnTo>
                  <a:pt x="4030461" y="721707"/>
                </a:lnTo>
                <a:cubicBezTo>
                  <a:pt x="4033884" y="726296"/>
                  <a:pt x="4037234" y="730885"/>
                  <a:pt x="4041896" y="737221"/>
                </a:cubicBezTo>
                <a:cubicBezTo>
                  <a:pt x="4047359" y="733288"/>
                  <a:pt x="4056316" y="720397"/>
                  <a:pt x="4070009" y="736347"/>
                </a:cubicBezTo>
                <a:cubicBezTo>
                  <a:pt x="4058721" y="742975"/>
                  <a:pt x="4048305" y="749093"/>
                  <a:pt x="4036724" y="755939"/>
                </a:cubicBezTo>
                <a:cubicBezTo>
                  <a:pt x="4040949" y="761839"/>
                  <a:pt x="4044300" y="766500"/>
                  <a:pt x="4049471" y="773783"/>
                </a:cubicBezTo>
                <a:cubicBezTo>
                  <a:pt x="4063163" y="758998"/>
                  <a:pt x="4076128" y="745087"/>
                  <a:pt x="4089019" y="731103"/>
                </a:cubicBezTo>
                <a:cubicBezTo>
                  <a:pt x="4090840" y="732269"/>
                  <a:pt x="4092661" y="733434"/>
                  <a:pt x="4094555" y="734599"/>
                </a:cubicBezTo>
                <a:cubicBezTo>
                  <a:pt x="4088582" y="745743"/>
                  <a:pt x="4082537" y="756886"/>
                  <a:pt x="4073505" y="773638"/>
                </a:cubicBezTo>
                <a:cubicBezTo>
                  <a:pt x="4072486" y="779683"/>
                  <a:pt x="4097613" y="784126"/>
                  <a:pt x="4083848" y="801533"/>
                </a:cubicBezTo>
                <a:cubicBezTo>
                  <a:pt x="4078094" y="799057"/>
                  <a:pt x="4072049" y="796435"/>
                  <a:pt x="4063600" y="792793"/>
                </a:cubicBezTo>
                <a:cubicBezTo>
                  <a:pt x="4062071" y="801460"/>
                  <a:pt x="4044080" y="805757"/>
                  <a:pt x="4061561" y="818576"/>
                </a:cubicBezTo>
                <a:cubicBezTo>
                  <a:pt x="4065494" y="821489"/>
                  <a:pt x="4063600" y="832414"/>
                  <a:pt x="4065130" y="845743"/>
                </a:cubicBezTo>
                <a:cubicBezTo>
                  <a:pt x="4084285" y="819450"/>
                  <a:pt x="4100745" y="796726"/>
                  <a:pt x="4118662" y="772108"/>
                </a:cubicBezTo>
                <a:cubicBezTo>
                  <a:pt x="4125873" y="782013"/>
                  <a:pt x="4131918" y="790317"/>
                  <a:pt x="4139638" y="800950"/>
                </a:cubicBezTo>
                <a:cubicBezTo>
                  <a:pt x="4133011" y="801314"/>
                  <a:pt x="4127912" y="801533"/>
                  <a:pt x="4120192" y="801970"/>
                </a:cubicBezTo>
                <a:cubicBezTo>
                  <a:pt x="4132719" y="821562"/>
                  <a:pt x="4128641" y="839771"/>
                  <a:pt x="4117570" y="858270"/>
                </a:cubicBezTo>
                <a:cubicBezTo>
                  <a:pt x="4128131" y="851497"/>
                  <a:pt x="4138109" y="840645"/>
                  <a:pt x="4149325" y="839115"/>
                </a:cubicBezTo>
                <a:cubicBezTo>
                  <a:pt x="4160979" y="837585"/>
                  <a:pt x="4173870" y="845087"/>
                  <a:pt x="4187854" y="849094"/>
                </a:cubicBezTo>
                <a:lnTo>
                  <a:pt x="4192789" y="870752"/>
                </a:lnTo>
                <a:lnTo>
                  <a:pt x="4191535" y="872645"/>
                </a:lnTo>
                <a:lnTo>
                  <a:pt x="4178240" y="877207"/>
                </a:lnTo>
                <a:cubicBezTo>
                  <a:pt x="4165931" y="889953"/>
                  <a:pt x="4154715" y="903791"/>
                  <a:pt x="4140512" y="920106"/>
                </a:cubicBezTo>
                <a:cubicBezTo>
                  <a:pt x="4153550" y="920106"/>
                  <a:pt x="4162872" y="920106"/>
                  <a:pt x="4172923" y="920106"/>
                </a:cubicBezTo>
                <a:cubicBezTo>
                  <a:pt x="4171211" y="908999"/>
                  <a:pt x="4173979" y="900368"/>
                  <a:pt x="4178276" y="892657"/>
                </a:cubicBezTo>
                <a:lnTo>
                  <a:pt x="4191535" y="872645"/>
                </a:lnTo>
                <a:lnTo>
                  <a:pt x="4193098" y="872109"/>
                </a:lnTo>
                <a:lnTo>
                  <a:pt x="4192789" y="870752"/>
                </a:lnTo>
                <a:lnTo>
                  <a:pt x="4192807" y="870725"/>
                </a:lnTo>
                <a:cubicBezTo>
                  <a:pt x="4195065" y="874512"/>
                  <a:pt x="4199945" y="878955"/>
                  <a:pt x="4199216" y="882087"/>
                </a:cubicBezTo>
                <a:cubicBezTo>
                  <a:pt x="4196084" y="895998"/>
                  <a:pt x="4191350" y="909545"/>
                  <a:pt x="4186325" y="925860"/>
                </a:cubicBezTo>
                <a:cubicBezTo>
                  <a:pt x="4197322" y="931832"/>
                  <a:pt x="4209777" y="938533"/>
                  <a:pt x="4228495" y="948656"/>
                </a:cubicBezTo>
                <a:cubicBezTo>
                  <a:pt x="4200236" y="951424"/>
                  <a:pt x="4179187" y="953464"/>
                  <a:pt x="4158065" y="955503"/>
                </a:cubicBezTo>
                <a:cubicBezTo>
                  <a:pt x="4157919" y="957105"/>
                  <a:pt x="4157774" y="958635"/>
                  <a:pt x="4157629" y="960237"/>
                </a:cubicBezTo>
                <a:cubicBezTo>
                  <a:pt x="4161707" y="961475"/>
                  <a:pt x="4165713" y="962786"/>
                  <a:pt x="4169864" y="963952"/>
                </a:cubicBezTo>
                <a:cubicBezTo>
                  <a:pt x="4173433" y="964971"/>
                  <a:pt x="4177002" y="965772"/>
                  <a:pt x="4182245" y="967084"/>
                </a:cubicBezTo>
                <a:cubicBezTo>
                  <a:pt x="4179333" y="970871"/>
                  <a:pt x="4177730" y="974804"/>
                  <a:pt x="4176055" y="974804"/>
                </a:cubicBezTo>
                <a:cubicBezTo>
                  <a:pt x="4159522" y="974731"/>
                  <a:pt x="4140731" y="964462"/>
                  <a:pt x="4131772" y="995052"/>
                </a:cubicBezTo>
                <a:cubicBezTo>
                  <a:pt x="4130243" y="991846"/>
                  <a:pt x="4128641" y="988569"/>
                  <a:pt x="4127111" y="985364"/>
                </a:cubicBezTo>
                <a:cubicBezTo>
                  <a:pt x="4128786" y="980994"/>
                  <a:pt x="4130461" y="976698"/>
                  <a:pt x="4132792" y="970652"/>
                </a:cubicBezTo>
                <a:cubicBezTo>
                  <a:pt x="4126019" y="969123"/>
                  <a:pt x="4119536" y="967666"/>
                  <a:pt x="4117643" y="967302"/>
                </a:cubicBezTo>
                <a:cubicBezTo>
                  <a:pt x="4107591" y="977353"/>
                  <a:pt x="4100163" y="984855"/>
                  <a:pt x="4089311" y="995707"/>
                </a:cubicBezTo>
                <a:lnTo>
                  <a:pt x="4094032" y="1012235"/>
                </a:lnTo>
                <a:lnTo>
                  <a:pt x="4068189" y="1042830"/>
                </a:lnTo>
                <a:cubicBezTo>
                  <a:pt x="4085887" y="1058563"/>
                  <a:pt x="4104095" y="1054921"/>
                  <a:pt x="4123397" y="1057033"/>
                </a:cubicBezTo>
                <a:cubicBezTo>
                  <a:pt x="4123105" y="1063733"/>
                  <a:pt x="4122814" y="1070580"/>
                  <a:pt x="4122523" y="1076552"/>
                </a:cubicBezTo>
                <a:lnTo>
                  <a:pt x="4081853" y="1077910"/>
                </a:lnTo>
                <a:lnTo>
                  <a:pt x="4065494" y="1063005"/>
                </a:lnTo>
                <a:cubicBezTo>
                  <a:pt x="4058575" y="1066137"/>
                  <a:pt x="4048524" y="1070653"/>
                  <a:pt x="4038327" y="1075241"/>
                </a:cubicBezTo>
                <a:cubicBezTo>
                  <a:pt x="4039638" y="1078519"/>
                  <a:pt x="4040949" y="1081796"/>
                  <a:pt x="4043207" y="1087331"/>
                </a:cubicBezTo>
                <a:cubicBezTo>
                  <a:pt x="4035633" y="1087477"/>
                  <a:pt x="4029368" y="1087623"/>
                  <a:pt x="4021575" y="1087841"/>
                </a:cubicBezTo>
                <a:cubicBezTo>
                  <a:pt x="4023469" y="1081723"/>
                  <a:pt x="4024707" y="1077717"/>
                  <a:pt x="4026746" y="1071308"/>
                </a:cubicBezTo>
                <a:lnTo>
                  <a:pt x="4001781" y="1073695"/>
                </a:lnTo>
                <a:lnTo>
                  <a:pt x="4001983" y="1073493"/>
                </a:lnTo>
                <a:lnTo>
                  <a:pt x="4001609" y="1073565"/>
                </a:lnTo>
                <a:lnTo>
                  <a:pt x="3958938" y="1066865"/>
                </a:lnTo>
                <a:cubicBezTo>
                  <a:pt x="3958647" y="1068103"/>
                  <a:pt x="3958428" y="1069342"/>
                  <a:pt x="3958210" y="1070507"/>
                </a:cubicBezTo>
                <a:cubicBezTo>
                  <a:pt x="3965347" y="1074003"/>
                  <a:pt x="3972485" y="1077426"/>
                  <a:pt x="3986323" y="1084200"/>
                </a:cubicBezTo>
                <a:cubicBezTo>
                  <a:pt x="3973578" y="1087040"/>
                  <a:pt x="3967678" y="1089517"/>
                  <a:pt x="3961851" y="1089444"/>
                </a:cubicBezTo>
                <a:cubicBezTo>
                  <a:pt x="3930023" y="1088788"/>
                  <a:pt x="3898268" y="1087259"/>
                  <a:pt x="3866440" y="1086749"/>
                </a:cubicBezTo>
                <a:cubicBezTo>
                  <a:pt x="3860759" y="1086676"/>
                  <a:pt x="3855078" y="1090099"/>
                  <a:pt x="3850198" y="1097528"/>
                </a:cubicBezTo>
                <a:cubicBezTo>
                  <a:pt x="3855515" y="1098038"/>
                  <a:pt x="3860759" y="1098839"/>
                  <a:pt x="3866075" y="1099131"/>
                </a:cubicBezTo>
                <a:cubicBezTo>
                  <a:pt x="3892514" y="1100369"/>
                  <a:pt x="3919317" y="1099058"/>
                  <a:pt x="3945173" y="1103573"/>
                </a:cubicBezTo>
                <a:cubicBezTo>
                  <a:pt x="3962944" y="1106705"/>
                  <a:pt x="3982755" y="1105321"/>
                  <a:pt x="3998559" y="1117630"/>
                </a:cubicBezTo>
                <a:cubicBezTo>
                  <a:pt x="4000745" y="1119305"/>
                  <a:pt x="4005843" y="1118140"/>
                  <a:pt x="4009339" y="1117266"/>
                </a:cubicBezTo>
                <a:cubicBezTo>
                  <a:pt x="4021430" y="1114280"/>
                  <a:pt x="4033302" y="1110055"/>
                  <a:pt x="4045538" y="1108016"/>
                </a:cubicBezTo>
                <a:cubicBezTo>
                  <a:pt x="4052384" y="1106851"/>
                  <a:pt x="4062362" y="1103719"/>
                  <a:pt x="4063891" y="1116683"/>
                </a:cubicBezTo>
                <a:cubicBezTo>
                  <a:pt x="4063965" y="1117047"/>
                  <a:pt x="4071467" y="1116101"/>
                  <a:pt x="4075399" y="1116611"/>
                </a:cubicBezTo>
                <a:cubicBezTo>
                  <a:pt x="4081809" y="1117485"/>
                  <a:pt x="4089311" y="1117266"/>
                  <a:pt x="4094336" y="1120617"/>
                </a:cubicBezTo>
                <a:cubicBezTo>
                  <a:pt x="4117643" y="1135984"/>
                  <a:pt x="4117351" y="1136349"/>
                  <a:pt x="4136871" y="1116683"/>
                </a:cubicBezTo>
                <a:cubicBezTo>
                  <a:pt x="4139638" y="1113916"/>
                  <a:pt x="4142916" y="1111731"/>
                  <a:pt x="4145975" y="1109327"/>
                </a:cubicBezTo>
                <a:cubicBezTo>
                  <a:pt x="4147286" y="1111949"/>
                  <a:pt x="4148597" y="1114499"/>
                  <a:pt x="4149908" y="1117121"/>
                </a:cubicBezTo>
                <a:cubicBezTo>
                  <a:pt x="4146631" y="1124185"/>
                  <a:pt x="4143426" y="1131323"/>
                  <a:pt x="4137526" y="1143996"/>
                </a:cubicBezTo>
                <a:cubicBezTo>
                  <a:pt x="4148451" y="1139480"/>
                  <a:pt x="4154059" y="1137149"/>
                  <a:pt x="4159813" y="1134746"/>
                </a:cubicBezTo>
                <a:cubicBezTo>
                  <a:pt x="4177657" y="1147929"/>
                  <a:pt x="4196740" y="1158199"/>
                  <a:pt x="4220411" y="1156960"/>
                </a:cubicBezTo>
                <a:cubicBezTo>
                  <a:pt x="4231335" y="1156378"/>
                  <a:pt x="4242625" y="1156305"/>
                  <a:pt x="4253331" y="1158344"/>
                </a:cubicBezTo>
                <a:cubicBezTo>
                  <a:pt x="4261343" y="1159874"/>
                  <a:pt x="4268699" y="1165264"/>
                  <a:pt x="4280279" y="1170799"/>
                </a:cubicBezTo>
                <a:cubicBezTo>
                  <a:pt x="4286763" y="1163443"/>
                  <a:pt x="4295283" y="1159146"/>
                  <a:pt x="4308977" y="1173712"/>
                </a:cubicBezTo>
                <a:cubicBezTo>
                  <a:pt x="4316623" y="1181870"/>
                  <a:pt x="4335269" y="1181432"/>
                  <a:pt x="4349035" y="1181724"/>
                </a:cubicBezTo>
                <a:cubicBezTo>
                  <a:pt x="4384941" y="1182598"/>
                  <a:pt x="4420921" y="1182161"/>
                  <a:pt x="4456901" y="1183690"/>
                </a:cubicBezTo>
                <a:cubicBezTo>
                  <a:pt x="4480208" y="1184710"/>
                  <a:pt x="4480208" y="1184492"/>
                  <a:pt x="4509705" y="1204666"/>
                </a:cubicBezTo>
                <a:cubicBezTo>
                  <a:pt x="4481227" y="1204448"/>
                  <a:pt x="4457411" y="1205978"/>
                  <a:pt x="4434031" y="1203501"/>
                </a:cubicBezTo>
                <a:cubicBezTo>
                  <a:pt x="4414658" y="1201462"/>
                  <a:pt x="4395648" y="1199568"/>
                  <a:pt x="4376347" y="1202554"/>
                </a:cubicBezTo>
                <a:cubicBezTo>
                  <a:pt x="4373507" y="1202991"/>
                  <a:pt x="4369792" y="1203574"/>
                  <a:pt x="4367607" y="1202263"/>
                </a:cubicBezTo>
                <a:cubicBezTo>
                  <a:pt x="4347287" y="1190100"/>
                  <a:pt x="4325217" y="1193887"/>
                  <a:pt x="4303367" y="1194397"/>
                </a:cubicBezTo>
                <a:cubicBezTo>
                  <a:pt x="4293389" y="1194616"/>
                  <a:pt x="4283121" y="1195416"/>
                  <a:pt x="4273507" y="1193450"/>
                </a:cubicBezTo>
                <a:cubicBezTo>
                  <a:pt x="4265786" y="1191884"/>
                  <a:pt x="4259030" y="1192467"/>
                  <a:pt x="4252867" y="1194652"/>
                </a:cubicBezTo>
                <a:lnTo>
                  <a:pt x="4236415" y="1205065"/>
                </a:lnTo>
                <a:lnTo>
                  <a:pt x="4235924" y="1204885"/>
                </a:lnTo>
                <a:lnTo>
                  <a:pt x="4235645" y="1204968"/>
                </a:lnTo>
                <a:lnTo>
                  <a:pt x="4230607" y="1186240"/>
                </a:lnTo>
                <a:cubicBezTo>
                  <a:pt x="4207737" y="1189517"/>
                  <a:pt x="4201547" y="1206924"/>
                  <a:pt x="4192879" y="1221710"/>
                </a:cubicBezTo>
                <a:cubicBezTo>
                  <a:pt x="4196812" y="1208818"/>
                  <a:pt x="4202129" y="1195708"/>
                  <a:pt x="4187053" y="1183326"/>
                </a:cubicBezTo>
                <a:cubicBezTo>
                  <a:pt x="4179114" y="1183399"/>
                  <a:pt x="4169500" y="1183472"/>
                  <a:pt x="4160833" y="1183472"/>
                </a:cubicBezTo>
                <a:cubicBezTo>
                  <a:pt x="4157483" y="1195490"/>
                  <a:pt x="4154788" y="1205176"/>
                  <a:pt x="4151874" y="1215518"/>
                </a:cubicBezTo>
                <a:cubicBezTo>
                  <a:pt x="4163965" y="1221710"/>
                  <a:pt x="4177585" y="1226006"/>
                  <a:pt x="4192515" y="1220398"/>
                </a:cubicBezTo>
                <a:cubicBezTo>
                  <a:pt x="4191495" y="1228774"/>
                  <a:pt x="4190476" y="1237150"/>
                  <a:pt x="4188874" y="1250478"/>
                </a:cubicBezTo>
                <a:cubicBezTo>
                  <a:pt x="4202348" y="1233946"/>
                  <a:pt x="4212399" y="1220836"/>
                  <a:pt x="4223469" y="1208600"/>
                </a:cubicBezTo>
                <a:lnTo>
                  <a:pt x="4235645" y="1204968"/>
                </a:lnTo>
                <a:lnTo>
                  <a:pt x="4235779" y="1205468"/>
                </a:lnTo>
                <a:lnTo>
                  <a:pt x="4236415" y="1205065"/>
                </a:lnTo>
                <a:lnTo>
                  <a:pt x="4245683" y="1208454"/>
                </a:lnTo>
                <a:cubicBezTo>
                  <a:pt x="4239201" y="1217340"/>
                  <a:pt x="4233812" y="1224696"/>
                  <a:pt x="4228422" y="1232052"/>
                </a:cubicBezTo>
                <a:cubicBezTo>
                  <a:pt x="4229733" y="1233508"/>
                  <a:pt x="4231044" y="1235038"/>
                  <a:pt x="4232355" y="1236494"/>
                </a:cubicBezTo>
                <a:cubicBezTo>
                  <a:pt x="4240148" y="1234018"/>
                  <a:pt x="4247869" y="1231469"/>
                  <a:pt x="4256755" y="1228628"/>
                </a:cubicBezTo>
                <a:cubicBezTo>
                  <a:pt x="4265277" y="1239772"/>
                  <a:pt x="4273579" y="1250478"/>
                  <a:pt x="4282100" y="1261623"/>
                </a:cubicBezTo>
                <a:cubicBezTo>
                  <a:pt x="4289311" y="1253974"/>
                  <a:pt x="4296013" y="1246910"/>
                  <a:pt x="4301547" y="1241010"/>
                </a:cubicBezTo>
                <a:cubicBezTo>
                  <a:pt x="4316843" y="1235329"/>
                  <a:pt x="4326893" y="1264245"/>
                  <a:pt x="4342479" y="1240792"/>
                </a:cubicBezTo>
                <a:cubicBezTo>
                  <a:pt x="4344883" y="1241520"/>
                  <a:pt x="4347214" y="1242176"/>
                  <a:pt x="4349617" y="1242904"/>
                </a:cubicBezTo>
                <a:cubicBezTo>
                  <a:pt x="4347433" y="1249604"/>
                  <a:pt x="4345319" y="1256305"/>
                  <a:pt x="4343135" y="1263006"/>
                </a:cubicBezTo>
                <a:cubicBezTo>
                  <a:pt x="4380426" y="1234528"/>
                  <a:pt x="4413784" y="1256961"/>
                  <a:pt x="4445830" y="1256160"/>
                </a:cubicBezTo>
                <a:cubicBezTo>
                  <a:pt x="4452313" y="1256014"/>
                  <a:pt x="4458795" y="1258563"/>
                  <a:pt x="4466224" y="1260092"/>
                </a:cubicBezTo>
                <a:cubicBezTo>
                  <a:pt x="4457921" y="1270508"/>
                  <a:pt x="4438401" y="1253756"/>
                  <a:pt x="4437601" y="1276553"/>
                </a:cubicBezTo>
                <a:cubicBezTo>
                  <a:pt x="4462873" y="1295344"/>
                  <a:pt x="4492808" y="1290100"/>
                  <a:pt x="4524199" y="1286604"/>
                </a:cubicBezTo>
                <a:cubicBezTo>
                  <a:pt x="4496304" y="1333072"/>
                  <a:pt x="4509341" y="1336786"/>
                  <a:pt x="4470448" y="1341593"/>
                </a:cubicBezTo>
                <a:cubicBezTo>
                  <a:pt x="4477367" y="1327682"/>
                  <a:pt x="4483485" y="1315301"/>
                  <a:pt x="4491133" y="1299787"/>
                </a:cubicBezTo>
                <a:cubicBezTo>
                  <a:pt x="4465277" y="1302045"/>
                  <a:pt x="4470157" y="1337005"/>
                  <a:pt x="4443937" y="1336786"/>
                </a:cubicBezTo>
                <a:cubicBezTo>
                  <a:pt x="4449982" y="1324769"/>
                  <a:pt x="4455007" y="1314718"/>
                  <a:pt x="4460907" y="1303137"/>
                </a:cubicBezTo>
                <a:cubicBezTo>
                  <a:pt x="4455517" y="1302409"/>
                  <a:pt x="4451075" y="1300879"/>
                  <a:pt x="4450491" y="1301827"/>
                </a:cubicBezTo>
                <a:cubicBezTo>
                  <a:pt x="4435415" y="1325351"/>
                  <a:pt x="4408613" y="1326808"/>
                  <a:pt x="4380936" y="1337587"/>
                </a:cubicBezTo>
                <a:cubicBezTo>
                  <a:pt x="4393172" y="1342176"/>
                  <a:pt x="4401184" y="1345162"/>
                  <a:pt x="4414439" y="1350115"/>
                </a:cubicBezTo>
                <a:cubicBezTo>
                  <a:pt x="4394774" y="1352373"/>
                  <a:pt x="4381227" y="1350697"/>
                  <a:pt x="4368190" y="1362278"/>
                </a:cubicBezTo>
                <a:cubicBezTo>
                  <a:pt x="4357045" y="1372183"/>
                  <a:pt x="4343499" y="1357471"/>
                  <a:pt x="4332429" y="1350115"/>
                </a:cubicBezTo>
                <a:cubicBezTo>
                  <a:pt x="4320703" y="1357471"/>
                  <a:pt x="4309631" y="1364317"/>
                  <a:pt x="4298561" y="1371237"/>
                </a:cubicBezTo>
                <a:cubicBezTo>
                  <a:pt x="4298779" y="1373203"/>
                  <a:pt x="4299071" y="1375097"/>
                  <a:pt x="4299289" y="1377063"/>
                </a:cubicBezTo>
                <a:cubicBezTo>
                  <a:pt x="4339931" y="1377573"/>
                  <a:pt x="4380207" y="1379831"/>
                  <a:pt x="4421868" y="1392285"/>
                </a:cubicBezTo>
                <a:cubicBezTo>
                  <a:pt x="4407229" y="1407872"/>
                  <a:pt x="4391861" y="1390901"/>
                  <a:pt x="4379406" y="1405104"/>
                </a:cubicBezTo>
                <a:cubicBezTo>
                  <a:pt x="4374599" y="1410567"/>
                  <a:pt x="4355225" y="1402118"/>
                  <a:pt x="4342553" y="1402191"/>
                </a:cubicBezTo>
                <a:cubicBezTo>
                  <a:pt x="4332429" y="1402263"/>
                  <a:pt x="4322377" y="1405542"/>
                  <a:pt x="4312545" y="1410931"/>
                </a:cubicBezTo>
                <a:cubicBezTo>
                  <a:pt x="4320703" y="1412679"/>
                  <a:pt x="4328859" y="1414427"/>
                  <a:pt x="4335634" y="1415811"/>
                </a:cubicBezTo>
                <a:cubicBezTo>
                  <a:pt x="4342333" y="1431469"/>
                  <a:pt x="4348452" y="1445746"/>
                  <a:pt x="4355007" y="1460968"/>
                </a:cubicBezTo>
                <a:cubicBezTo>
                  <a:pt x="4366078" y="1461769"/>
                  <a:pt x="4375983" y="1462497"/>
                  <a:pt x="4385743" y="1463226"/>
                </a:cubicBezTo>
                <a:cubicBezTo>
                  <a:pt x="4379552" y="1469052"/>
                  <a:pt x="4373434" y="1474879"/>
                  <a:pt x="4367316" y="1480632"/>
                </a:cubicBezTo>
                <a:cubicBezTo>
                  <a:pt x="4376420" y="1491703"/>
                  <a:pt x="4384432" y="1490902"/>
                  <a:pt x="4392152" y="1483692"/>
                </a:cubicBezTo>
                <a:cubicBezTo>
                  <a:pt x="4400237" y="1476190"/>
                  <a:pt x="4394920" y="1469198"/>
                  <a:pt x="4390186" y="1462497"/>
                </a:cubicBezTo>
                <a:cubicBezTo>
                  <a:pt x="4400892" y="1458637"/>
                  <a:pt x="4411599" y="1454777"/>
                  <a:pt x="4423543" y="1450407"/>
                </a:cubicBezTo>
                <a:cubicBezTo>
                  <a:pt x="4426529" y="1460312"/>
                  <a:pt x="4422596" y="1466867"/>
                  <a:pt x="4414876" y="1474952"/>
                </a:cubicBezTo>
                <a:cubicBezTo>
                  <a:pt x="4404461" y="1486022"/>
                  <a:pt x="4397251" y="1500152"/>
                  <a:pt x="4388875" y="1513044"/>
                </a:cubicBezTo>
                <a:cubicBezTo>
                  <a:pt x="4381883" y="1523823"/>
                  <a:pt x="4377367" y="1537370"/>
                  <a:pt x="4367899" y="1545017"/>
                </a:cubicBezTo>
                <a:cubicBezTo>
                  <a:pt x="4358212" y="1552810"/>
                  <a:pt x="4344155" y="1552810"/>
                  <a:pt x="4331337" y="1546182"/>
                </a:cubicBezTo>
                <a:cubicBezTo>
                  <a:pt x="4328859" y="1544872"/>
                  <a:pt x="4323543" y="1549096"/>
                  <a:pt x="4319537" y="1550771"/>
                </a:cubicBezTo>
                <a:cubicBezTo>
                  <a:pt x="4319609" y="1552883"/>
                  <a:pt x="4319755" y="1554996"/>
                  <a:pt x="4319829" y="1557108"/>
                </a:cubicBezTo>
                <a:cubicBezTo>
                  <a:pt x="4346121" y="1558710"/>
                  <a:pt x="4372415" y="1560313"/>
                  <a:pt x="4398489" y="1561914"/>
                </a:cubicBezTo>
                <a:cubicBezTo>
                  <a:pt x="4399071" y="1581725"/>
                  <a:pt x="4394920" y="1597822"/>
                  <a:pt x="4374308" y="1607581"/>
                </a:cubicBezTo>
                <a:cubicBezTo>
                  <a:pt x="4376784" y="1608893"/>
                  <a:pt x="4379188" y="1610203"/>
                  <a:pt x="4381664" y="1611587"/>
                </a:cubicBezTo>
                <a:cubicBezTo>
                  <a:pt x="4394483" y="1602046"/>
                  <a:pt x="4407301" y="1592578"/>
                  <a:pt x="4420994" y="1582454"/>
                </a:cubicBezTo>
                <a:cubicBezTo>
                  <a:pt x="4427185" y="1589081"/>
                  <a:pt x="4431628" y="1593961"/>
                  <a:pt x="4437091" y="1599861"/>
                </a:cubicBezTo>
                <a:cubicBezTo>
                  <a:pt x="4460907" y="1584785"/>
                  <a:pt x="4483558" y="1581361"/>
                  <a:pt x="4501912" y="1613117"/>
                </a:cubicBezTo>
                <a:cubicBezTo>
                  <a:pt x="4507593" y="1591922"/>
                  <a:pt x="4518591" y="1582745"/>
                  <a:pt x="4538110" y="1587698"/>
                </a:cubicBezTo>
                <a:cubicBezTo>
                  <a:pt x="4538511" y="1587807"/>
                  <a:pt x="4539239" y="1586660"/>
                  <a:pt x="4540058" y="1585176"/>
                </a:cubicBezTo>
                <a:lnTo>
                  <a:pt x="4542349" y="1581004"/>
                </a:lnTo>
                <a:lnTo>
                  <a:pt x="4564577" y="1593106"/>
                </a:lnTo>
                <a:cubicBezTo>
                  <a:pt x="4572542" y="1596092"/>
                  <a:pt x="4581191" y="1596147"/>
                  <a:pt x="4591715" y="1588062"/>
                </a:cubicBezTo>
                <a:cubicBezTo>
                  <a:pt x="4593391" y="1597603"/>
                  <a:pt x="4594483" y="1603867"/>
                  <a:pt x="4596377" y="1614573"/>
                </a:cubicBezTo>
                <a:cubicBezTo>
                  <a:pt x="4610725" y="1594035"/>
                  <a:pt x="4630318" y="1604959"/>
                  <a:pt x="4646924" y="1600371"/>
                </a:cubicBezTo>
                <a:cubicBezTo>
                  <a:pt x="4649473" y="1606853"/>
                  <a:pt x="4652095" y="1613263"/>
                  <a:pt x="4657266" y="1626299"/>
                </a:cubicBezTo>
                <a:cubicBezTo>
                  <a:pt x="4661418" y="1613772"/>
                  <a:pt x="4663385" y="1608019"/>
                  <a:pt x="4665497" y="1601682"/>
                </a:cubicBezTo>
                <a:cubicBezTo>
                  <a:pt x="4674892" y="1599351"/>
                  <a:pt x="4685453" y="1596729"/>
                  <a:pt x="4698927" y="1593379"/>
                </a:cubicBezTo>
                <a:cubicBezTo>
                  <a:pt x="4699947" y="1602701"/>
                  <a:pt x="4700821" y="1611005"/>
                  <a:pt x="4701767" y="1619672"/>
                </a:cubicBezTo>
                <a:cubicBezTo>
                  <a:pt x="4702714" y="1620181"/>
                  <a:pt x="4704244" y="1621638"/>
                  <a:pt x="4705773" y="1621638"/>
                </a:cubicBezTo>
                <a:cubicBezTo>
                  <a:pt x="4729954" y="1622075"/>
                  <a:pt x="4755518" y="1628339"/>
                  <a:pt x="4774309" y="1605688"/>
                </a:cubicBezTo>
                <a:cubicBezTo>
                  <a:pt x="4785089" y="1610349"/>
                  <a:pt x="4796232" y="1593015"/>
                  <a:pt x="4807667" y="1606562"/>
                </a:cubicBezTo>
                <a:cubicBezTo>
                  <a:pt x="4809925" y="1609257"/>
                  <a:pt x="4818447" y="1606562"/>
                  <a:pt x="4824491" y="1606343"/>
                </a:cubicBezTo>
                <a:cubicBezTo>
                  <a:pt x="4826021" y="1611879"/>
                  <a:pt x="4827551" y="1617487"/>
                  <a:pt x="4830099" y="1626664"/>
                </a:cubicBezTo>
                <a:cubicBezTo>
                  <a:pt x="4835125" y="1618652"/>
                  <a:pt x="4838695" y="1613044"/>
                  <a:pt x="4843575" y="1605323"/>
                </a:cubicBezTo>
                <a:cubicBezTo>
                  <a:pt x="4850347" y="1613044"/>
                  <a:pt x="4855155" y="1618579"/>
                  <a:pt x="4861709" y="1626154"/>
                </a:cubicBezTo>
                <a:cubicBezTo>
                  <a:pt x="4866225" y="1619016"/>
                  <a:pt x="4869503" y="1613772"/>
                  <a:pt x="4872999" y="1608310"/>
                </a:cubicBezTo>
                <a:cubicBezTo>
                  <a:pt x="4880573" y="1607654"/>
                  <a:pt x="4888513" y="1606926"/>
                  <a:pt x="4896889" y="1606125"/>
                </a:cubicBezTo>
                <a:cubicBezTo>
                  <a:pt x="4900821" y="1611441"/>
                  <a:pt x="4904827" y="1616977"/>
                  <a:pt x="4908251" y="1621638"/>
                </a:cubicBezTo>
                <a:cubicBezTo>
                  <a:pt x="4914077" y="1617414"/>
                  <a:pt x="4919904" y="1613263"/>
                  <a:pt x="4929736" y="1606197"/>
                </a:cubicBezTo>
                <a:cubicBezTo>
                  <a:pt x="4927915" y="1616321"/>
                  <a:pt x="4927041" y="1620983"/>
                  <a:pt x="4925512" y="1629067"/>
                </a:cubicBezTo>
                <a:cubicBezTo>
                  <a:pt x="4933523" y="1625061"/>
                  <a:pt x="4939642" y="1622003"/>
                  <a:pt x="4945177" y="1619235"/>
                </a:cubicBezTo>
                <a:cubicBezTo>
                  <a:pt x="4947216" y="1622877"/>
                  <a:pt x="4948746" y="1629286"/>
                  <a:pt x="4951805" y="1630160"/>
                </a:cubicBezTo>
                <a:cubicBezTo>
                  <a:pt x="4962074" y="1633000"/>
                  <a:pt x="4972781" y="1634603"/>
                  <a:pt x="4983414" y="1635185"/>
                </a:cubicBezTo>
                <a:cubicBezTo>
                  <a:pt x="4987639" y="1635404"/>
                  <a:pt x="4994194" y="1632855"/>
                  <a:pt x="4996015" y="1629577"/>
                </a:cubicBezTo>
                <a:cubicBezTo>
                  <a:pt x="5007595" y="1608965"/>
                  <a:pt x="5014879" y="1619890"/>
                  <a:pt x="5022671" y="1632272"/>
                </a:cubicBezTo>
                <a:cubicBezTo>
                  <a:pt x="5023473" y="1633510"/>
                  <a:pt x="5026241" y="1633583"/>
                  <a:pt x="5030173" y="1634821"/>
                </a:cubicBezTo>
                <a:cubicBezTo>
                  <a:pt x="5036947" y="1626445"/>
                  <a:pt x="5044231" y="1617414"/>
                  <a:pt x="5053116" y="1606416"/>
                </a:cubicBezTo>
                <a:cubicBezTo>
                  <a:pt x="5060618" y="1619162"/>
                  <a:pt x="5058579" y="1625717"/>
                  <a:pt x="5051587" y="1633437"/>
                </a:cubicBezTo>
                <a:lnTo>
                  <a:pt x="5037493" y="1657795"/>
                </a:lnTo>
                <a:lnTo>
                  <a:pt x="5036146" y="1658273"/>
                </a:lnTo>
                <a:lnTo>
                  <a:pt x="5036560" y="1658726"/>
                </a:lnTo>
                <a:lnTo>
                  <a:pt x="5023127" y="1670837"/>
                </a:lnTo>
                <a:cubicBezTo>
                  <a:pt x="5018284" y="1675171"/>
                  <a:pt x="5015571" y="1680743"/>
                  <a:pt x="5021652" y="1691121"/>
                </a:cubicBezTo>
                <a:cubicBezTo>
                  <a:pt x="5030683" y="1685586"/>
                  <a:pt x="5039496" y="1680196"/>
                  <a:pt x="5050203" y="1673641"/>
                </a:cubicBezTo>
                <a:lnTo>
                  <a:pt x="5036560" y="1658726"/>
                </a:lnTo>
                <a:lnTo>
                  <a:pt x="5037384" y="1657982"/>
                </a:lnTo>
                <a:lnTo>
                  <a:pt x="5037493" y="1657795"/>
                </a:lnTo>
                <a:lnTo>
                  <a:pt x="5054454" y="1651764"/>
                </a:lnTo>
                <a:cubicBezTo>
                  <a:pt x="5059307" y="1648186"/>
                  <a:pt x="5062657" y="1642687"/>
                  <a:pt x="5063749" y="1633729"/>
                </a:cubicBezTo>
                <a:cubicBezTo>
                  <a:pt x="5065425" y="1620109"/>
                  <a:pt x="5074966" y="1610641"/>
                  <a:pt x="5090335" y="1611879"/>
                </a:cubicBezTo>
                <a:cubicBezTo>
                  <a:pt x="5107013" y="1629067"/>
                  <a:pt x="5097690" y="1648149"/>
                  <a:pt x="5096525" y="1666358"/>
                </a:cubicBezTo>
                <a:lnTo>
                  <a:pt x="5096161" y="1665120"/>
                </a:lnTo>
                <a:cubicBezTo>
                  <a:pt x="5089461" y="1667669"/>
                  <a:pt x="5082905" y="1670947"/>
                  <a:pt x="5075913" y="1672476"/>
                </a:cubicBezTo>
                <a:cubicBezTo>
                  <a:pt x="5069139" y="1674005"/>
                  <a:pt x="5062002" y="1673714"/>
                  <a:pt x="5051004" y="1674443"/>
                </a:cubicBezTo>
                <a:cubicBezTo>
                  <a:pt x="5058214" y="1684129"/>
                  <a:pt x="5062075" y="1689227"/>
                  <a:pt x="5066007" y="1694545"/>
                </a:cubicBezTo>
                <a:cubicBezTo>
                  <a:pt x="5036219" y="1707509"/>
                  <a:pt x="5034762" y="1712025"/>
                  <a:pt x="5050421" y="1743052"/>
                </a:cubicBezTo>
                <a:cubicBezTo>
                  <a:pt x="5066153" y="1732710"/>
                  <a:pt x="5078972" y="1720328"/>
                  <a:pt x="5086983" y="1703211"/>
                </a:cubicBezTo>
                <a:cubicBezTo>
                  <a:pt x="5092083" y="1692287"/>
                  <a:pt x="5098637" y="1684712"/>
                  <a:pt x="5112839" y="1692141"/>
                </a:cubicBezTo>
                <a:cubicBezTo>
                  <a:pt x="5110945" y="1709840"/>
                  <a:pt x="5083269" y="1712608"/>
                  <a:pt x="5089897" y="1735768"/>
                </a:cubicBezTo>
                <a:cubicBezTo>
                  <a:pt x="5094705" y="1734967"/>
                  <a:pt x="5099657" y="1734166"/>
                  <a:pt x="5104609" y="1733365"/>
                </a:cubicBezTo>
                <a:cubicBezTo>
                  <a:pt x="5105410" y="1739410"/>
                  <a:pt x="5104099" y="1747640"/>
                  <a:pt x="5107449" y="1750481"/>
                </a:cubicBezTo>
                <a:cubicBezTo>
                  <a:pt x="5113933" y="1755943"/>
                  <a:pt x="5118083" y="1750699"/>
                  <a:pt x="5123547" y="1744508"/>
                </a:cubicBezTo>
                <a:cubicBezTo>
                  <a:pt x="5130173" y="1736934"/>
                  <a:pt x="5141391" y="1733438"/>
                  <a:pt x="5150641" y="1728194"/>
                </a:cubicBezTo>
                <a:lnTo>
                  <a:pt x="5151425" y="1728786"/>
                </a:lnTo>
                <a:lnTo>
                  <a:pt x="5151441" y="1728922"/>
                </a:lnTo>
                <a:lnTo>
                  <a:pt x="5151511" y="1728851"/>
                </a:lnTo>
                <a:lnTo>
                  <a:pt x="5161574" y="1736460"/>
                </a:lnTo>
                <a:cubicBezTo>
                  <a:pt x="5165352" y="1736260"/>
                  <a:pt x="5169249" y="1733474"/>
                  <a:pt x="5173219" y="1729214"/>
                </a:cubicBezTo>
                <a:cubicBezTo>
                  <a:pt x="5173729" y="1738609"/>
                  <a:pt x="5174239" y="1747932"/>
                  <a:pt x="5174821" y="1759294"/>
                </a:cubicBezTo>
                <a:cubicBezTo>
                  <a:pt x="5185601" y="1751792"/>
                  <a:pt x="5195943" y="1744581"/>
                  <a:pt x="5207013" y="1736861"/>
                </a:cubicBezTo>
                <a:cubicBezTo>
                  <a:pt x="5207815" y="1745965"/>
                  <a:pt x="5208470" y="1753540"/>
                  <a:pt x="5209126" y="1761260"/>
                </a:cubicBezTo>
                <a:lnTo>
                  <a:pt x="5240600" y="1756974"/>
                </a:lnTo>
                <a:lnTo>
                  <a:pt x="5247800" y="1765193"/>
                </a:lnTo>
                <a:cubicBezTo>
                  <a:pt x="5257341" y="1754050"/>
                  <a:pt x="5264698" y="1764392"/>
                  <a:pt x="5272709" y="1768252"/>
                </a:cubicBezTo>
                <a:cubicBezTo>
                  <a:pt x="5279191" y="1761988"/>
                  <a:pt x="5285382" y="1756016"/>
                  <a:pt x="5293612" y="1748077"/>
                </a:cubicBezTo>
                <a:cubicBezTo>
                  <a:pt x="5305339" y="1773860"/>
                  <a:pt x="5325513" y="1771530"/>
                  <a:pt x="5346343" y="1767378"/>
                </a:cubicBezTo>
                <a:cubicBezTo>
                  <a:pt x="5352753" y="1766067"/>
                  <a:pt x="5359672" y="1766941"/>
                  <a:pt x="5365936" y="1765193"/>
                </a:cubicBezTo>
                <a:cubicBezTo>
                  <a:pt x="5377953" y="1761916"/>
                  <a:pt x="5378900" y="1754560"/>
                  <a:pt x="5372199" y="1745164"/>
                </a:cubicBezTo>
                <a:cubicBezTo>
                  <a:pt x="5415755" y="1730670"/>
                  <a:pt x="5423693" y="1728995"/>
                  <a:pt x="5431195" y="1736497"/>
                </a:cubicBezTo>
                <a:cubicBezTo>
                  <a:pt x="5433671" y="1738973"/>
                  <a:pt x="5432287" y="1745237"/>
                  <a:pt x="5432579" y="1749024"/>
                </a:cubicBezTo>
                <a:cubicBezTo>
                  <a:pt x="5419323" y="1757837"/>
                  <a:pt x="5397911" y="1740430"/>
                  <a:pt x="5394415" y="1762862"/>
                </a:cubicBezTo>
                <a:cubicBezTo>
                  <a:pt x="5410511" y="1767160"/>
                  <a:pt x="5427407" y="1771602"/>
                  <a:pt x="5444231" y="1776118"/>
                </a:cubicBezTo>
                <a:cubicBezTo>
                  <a:pt x="5445105" y="1776336"/>
                  <a:pt x="5446272" y="1778012"/>
                  <a:pt x="5446489" y="1777793"/>
                </a:cubicBezTo>
                <a:cubicBezTo>
                  <a:pt x="5471399" y="1759585"/>
                  <a:pt x="5498639" y="1794035"/>
                  <a:pt x="5523693" y="1774516"/>
                </a:cubicBezTo>
                <a:cubicBezTo>
                  <a:pt x="5526243" y="1772549"/>
                  <a:pt x="5532142" y="1772112"/>
                  <a:pt x="5534837" y="1773714"/>
                </a:cubicBezTo>
                <a:cubicBezTo>
                  <a:pt x="5553701" y="1785150"/>
                  <a:pt x="5573949" y="1780415"/>
                  <a:pt x="5593905" y="1780270"/>
                </a:cubicBezTo>
                <a:cubicBezTo>
                  <a:pt x="5601625" y="1780197"/>
                  <a:pt x="5609345" y="1782528"/>
                  <a:pt x="5617065" y="1783693"/>
                </a:cubicBezTo>
                <a:cubicBezTo>
                  <a:pt x="5634182" y="1786169"/>
                  <a:pt x="5651225" y="1788572"/>
                  <a:pt x="5668341" y="1791049"/>
                </a:cubicBezTo>
                <a:cubicBezTo>
                  <a:pt x="5668487" y="1793016"/>
                  <a:pt x="5668633" y="1794982"/>
                  <a:pt x="5668777" y="1796948"/>
                </a:cubicBezTo>
                <a:cubicBezTo>
                  <a:pt x="5663097" y="1798332"/>
                  <a:pt x="5657343" y="1801100"/>
                  <a:pt x="5651735" y="1800882"/>
                </a:cubicBezTo>
                <a:cubicBezTo>
                  <a:pt x="5641902" y="1800517"/>
                  <a:pt x="5631997" y="1798769"/>
                  <a:pt x="5622310" y="1796948"/>
                </a:cubicBezTo>
                <a:cubicBezTo>
                  <a:pt x="5607087" y="1794035"/>
                  <a:pt x="5595215" y="1798332"/>
                  <a:pt x="5584145" y="1811734"/>
                </a:cubicBezTo>
                <a:cubicBezTo>
                  <a:pt x="5584218" y="1807145"/>
                  <a:pt x="5584291" y="1802484"/>
                  <a:pt x="5584363" y="1797750"/>
                </a:cubicBezTo>
                <a:cubicBezTo>
                  <a:pt x="5561567" y="1793671"/>
                  <a:pt x="5561567" y="1793671"/>
                  <a:pt x="5547000" y="1817050"/>
                </a:cubicBezTo>
                <a:cubicBezTo>
                  <a:pt x="5543504" y="1813846"/>
                  <a:pt x="5540153" y="1810787"/>
                  <a:pt x="5535201" y="1806344"/>
                </a:cubicBezTo>
                <a:cubicBezTo>
                  <a:pt x="5528137" y="1809622"/>
                  <a:pt x="5520343" y="1813263"/>
                  <a:pt x="5511093" y="1817633"/>
                </a:cubicBezTo>
                <a:cubicBezTo>
                  <a:pt x="5508107" y="1809476"/>
                  <a:pt x="5505194" y="1801828"/>
                  <a:pt x="5500751" y="1789811"/>
                </a:cubicBezTo>
                <a:cubicBezTo>
                  <a:pt x="5493687" y="1798696"/>
                  <a:pt x="5489826" y="1807728"/>
                  <a:pt x="5483199" y="1810860"/>
                </a:cubicBezTo>
                <a:cubicBezTo>
                  <a:pt x="5476861" y="1813846"/>
                  <a:pt x="5467612" y="1810641"/>
                  <a:pt x="5455740" y="1809840"/>
                </a:cubicBezTo>
                <a:cubicBezTo>
                  <a:pt x="5452025" y="1816759"/>
                  <a:pt x="5446709" y="1826592"/>
                  <a:pt x="5441392" y="1836351"/>
                </a:cubicBezTo>
                <a:cubicBezTo>
                  <a:pt x="5440153" y="1836060"/>
                  <a:pt x="5438989" y="1835842"/>
                  <a:pt x="5437749" y="1835551"/>
                </a:cubicBezTo>
                <a:cubicBezTo>
                  <a:pt x="5438989" y="1825135"/>
                  <a:pt x="5440227" y="1814647"/>
                  <a:pt x="5441537" y="1803722"/>
                </a:cubicBezTo>
                <a:cubicBezTo>
                  <a:pt x="5418231" y="1798405"/>
                  <a:pt x="5399075" y="1797531"/>
                  <a:pt x="5382105" y="1814792"/>
                </a:cubicBezTo>
                <a:cubicBezTo>
                  <a:pt x="5383417" y="1808748"/>
                  <a:pt x="5384655" y="1802775"/>
                  <a:pt x="5385819" y="1797531"/>
                </a:cubicBezTo>
                <a:cubicBezTo>
                  <a:pt x="5367538" y="1795419"/>
                  <a:pt x="5350641" y="1793161"/>
                  <a:pt x="5333671" y="1791486"/>
                </a:cubicBezTo>
                <a:cubicBezTo>
                  <a:pt x="5315972" y="1789665"/>
                  <a:pt x="5298783" y="1787189"/>
                  <a:pt x="5284363" y="1803649"/>
                </a:cubicBezTo>
                <a:cubicBezTo>
                  <a:pt x="5279993" y="1808602"/>
                  <a:pt x="5266664" y="1814428"/>
                  <a:pt x="5259235" y="1799934"/>
                </a:cubicBezTo>
                <a:cubicBezTo>
                  <a:pt x="5256686" y="1794982"/>
                  <a:pt x="5248019" y="1792360"/>
                  <a:pt x="5241609" y="1790320"/>
                </a:cubicBezTo>
                <a:cubicBezTo>
                  <a:pt x="5236803" y="1788791"/>
                  <a:pt x="5231121" y="1789738"/>
                  <a:pt x="5225805" y="1789665"/>
                </a:cubicBezTo>
                <a:cubicBezTo>
                  <a:pt x="5227844" y="1795055"/>
                  <a:pt x="5229883" y="1800517"/>
                  <a:pt x="5232505" y="1807509"/>
                </a:cubicBezTo>
                <a:cubicBezTo>
                  <a:pt x="5209927" y="1807874"/>
                  <a:pt x="5187421" y="1808310"/>
                  <a:pt x="5161273" y="1808748"/>
                </a:cubicBezTo>
                <a:cubicBezTo>
                  <a:pt x="5163895" y="1801828"/>
                  <a:pt x="5166227" y="1795783"/>
                  <a:pt x="5168485" y="1789884"/>
                </a:cubicBezTo>
                <a:cubicBezTo>
                  <a:pt x="5163605" y="1780270"/>
                  <a:pt x="5152243" y="1784130"/>
                  <a:pt x="5136729" y="1800954"/>
                </a:cubicBezTo>
                <a:lnTo>
                  <a:pt x="5137093" y="1800590"/>
                </a:lnTo>
                <a:cubicBezTo>
                  <a:pt x="5130393" y="1799643"/>
                  <a:pt x="5123547" y="1790029"/>
                  <a:pt x="5117065" y="1801756"/>
                </a:cubicBezTo>
                <a:cubicBezTo>
                  <a:pt x="5114807" y="1805834"/>
                  <a:pt x="5109635" y="1808238"/>
                  <a:pt x="5106211" y="1811734"/>
                </a:cubicBezTo>
                <a:cubicBezTo>
                  <a:pt x="5103589" y="1814501"/>
                  <a:pt x="5101550" y="1817852"/>
                  <a:pt x="5098054" y="1822658"/>
                </a:cubicBezTo>
                <a:cubicBezTo>
                  <a:pt x="5073073" y="1805470"/>
                  <a:pt x="5052388" y="1821202"/>
                  <a:pt x="5030319" y="1830743"/>
                </a:cubicBezTo>
                <a:cubicBezTo>
                  <a:pt x="5041681" y="1833803"/>
                  <a:pt x="5049037" y="1844508"/>
                  <a:pt x="5064842" y="1836934"/>
                </a:cubicBezTo>
                <a:cubicBezTo>
                  <a:pt x="5077443" y="1830962"/>
                  <a:pt x="5096089" y="1833803"/>
                  <a:pt x="5110873" y="1837444"/>
                </a:cubicBezTo>
                <a:cubicBezTo>
                  <a:pt x="5132431" y="1842760"/>
                  <a:pt x="5153117" y="1841814"/>
                  <a:pt x="5174603" y="1839047"/>
                </a:cubicBezTo>
                <a:cubicBezTo>
                  <a:pt x="5189533" y="1837152"/>
                  <a:pt x="5204974" y="1839119"/>
                  <a:pt x="5220196" y="1839338"/>
                </a:cubicBezTo>
                <a:cubicBezTo>
                  <a:pt x="5220925" y="1857546"/>
                  <a:pt x="5220925" y="1857546"/>
                  <a:pt x="5173729" y="1864247"/>
                </a:cubicBezTo>
                <a:lnTo>
                  <a:pt x="5161043" y="1891592"/>
                </a:lnTo>
                <a:lnTo>
                  <a:pt x="5140808" y="1879397"/>
                </a:lnTo>
                <a:lnTo>
                  <a:pt x="5142191" y="1878959"/>
                </a:lnTo>
                <a:lnTo>
                  <a:pt x="5142044" y="1878926"/>
                </a:lnTo>
                <a:lnTo>
                  <a:pt x="5159017" y="1876264"/>
                </a:lnTo>
                <a:cubicBezTo>
                  <a:pt x="5153627" y="1867961"/>
                  <a:pt x="5149767" y="1861843"/>
                  <a:pt x="5146999" y="1857618"/>
                </a:cubicBezTo>
                <a:cubicBezTo>
                  <a:pt x="5134763" y="1858711"/>
                  <a:pt x="5125149" y="1860023"/>
                  <a:pt x="5115535" y="1860240"/>
                </a:cubicBezTo>
                <a:cubicBezTo>
                  <a:pt x="5108725" y="1860423"/>
                  <a:pt x="5103717" y="1862007"/>
                  <a:pt x="5100694" y="1865284"/>
                </a:cubicBezTo>
                <a:lnTo>
                  <a:pt x="5097875" y="1879908"/>
                </a:lnTo>
                <a:lnTo>
                  <a:pt x="5097617" y="1879979"/>
                </a:lnTo>
                <a:lnTo>
                  <a:pt x="5097708" y="1880576"/>
                </a:lnTo>
                <a:lnTo>
                  <a:pt x="5085226" y="1900354"/>
                </a:lnTo>
                <a:cubicBezTo>
                  <a:pt x="5080775" y="1907401"/>
                  <a:pt x="5075913" y="1915085"/>
                  <a:pt x="5070232" y="1924043"/>
                </a:cubicBezTo>
                <a:cubicBezTo>
                  <a:pt x="5084580" y="1919673"/>
                  <a:pt x="5097327" y="1912098"/>
                  <a:pt x="5101113" y="1915230"/>
                </a:cubicBezTo>
                <a:cubicBezTo>
                  <a:pt x="5108615" y="1921494"/>
                  <a:pt x="5113713" y="1920984"/>
                  <a:pt x="5118047" y="1918252"/>
                </a:cubicBezTo>
                <a:lnTo>
                  <a:pt x="5130178" y="1908126"/>
                </a:lnTo>
                <a:lnTo>
                  <a:pt x="5177807" y="1917342"/>
                </a:lnTo>
                <a:cubicBezTo>
                  <a:pt x="5181595" y="1917779"/>
                  <a:pt x="5186766" y="1911224"/>
                  <a:pt x="5190481" y="1907073"/>
                </a:cubicBezTo>
                <a:cubicBezTo>
                  <a:pt x="5200604" y="1895711"/>
                  <a:pt x="5210218" y="1883912"/>
                  <a:pt x="5219978" y="1872331"/>
                </a:cubicBezTo>
                <a:cubicBezTo>
                  <a:pt x="5222090" y="1873569"/>
                  <a:pt x="5224203" y="1874735"/>
                  <a:pt x="5226315" y="1875973"/>
                </a:cubicBezTo>
                <a:cubicBezTo>
                  <a:pt x="5224348" y="1882601"/>
                  <a:pt x="5222454" y="1889301"/>
                  <a:pt x="5220051" y="1897677"/>
                </a:cubicBezTo>
                <a:cubicBezTo>
                  <a:pt x="5224421" y="1898915"/>
                  <a:pt x="5230320" y="1900591"/>
                  <a:pt x="5237967" y="1902775"/>
                </a:cubicBezTo>
                <a:cubicBezTo>
                  <a:pt x="5235710" y="1909841"/>
                  <a:pt x="5233889" y="1915667"/>
                  <a:pt x="5232141" y="1921348"/>
                </a:cubicBezTo>
                <a:cubicBezTo>
                  <a:pt x="5249621" y="1929869"/>
                  <a:pt x="5247072" y="1909695"/>
                  <a:pt x="5260619" y="1903723"/>
                </a:cubicBezTo>
                <a:cubicBezTo>
                  <a:pt x="5259817" y="1914429"/>
                  <a:pt x="5259162" y="1922295"/>
                  <a:pt x="5258579" y="1929651"/>
                </a:cubicBezTo>
                <a:cubicBezTo>
                  <a:pt x="5274967" y="1938318"/>
                  <a:pt x="5268412" y="1910715"/>
                  <a:pt x="5284508" y="1913555"/>
                </a:cubicBezTo>
                <a:cubicBezTo>
                  <a:pt x="5289388" y="1914429"/>
                  <a:pt x="5297254" y="1897895"/>
                  <a:pt x="5305193" y="1887408"/>
                </a:cubicBezTo>
                <a:cubicBezTo>
                  <a:pt x="5311748" y="1903431"/>
                  <a:pt x="5306941" y="1913045"/>
                  <a:pt x="5295142" y="1921567"/>
                </a:cubicBezTo>
                <a:cubicBezTo>
                  <a:pt x="5293029" y="1923096"/>
                  <a:pt x="5294777" y="1929869"/>
                  <a:pt x="5294777" y="1936425"/>
                </a:cubicBezTo>
                <a:cubicBezTo>
                  <a:pt x="5277735" y="1951283"/>
                  <a:pt x="5256686" y="1936571"/>
                  <a:pt x="5236365" y="1937226"/>
                </a:cubicBezTo>
                <a:cubicBezTo>
                  <a:pt x="5219395" y="1937809"/>
                  <a:pt x="5200823" y="1931617"/>
                  <a:pt x="5185018" y="1947349"/>
                </a:cubicBezTo>
                <a:cubicBezTo>
                  <a:pt x="5208616" y="1960751"/>
                  <a:pt x="5232068" y="1965121"/>
                  <a:pt x="5257997" y="1960168"/>
                </a:cubicBezTo>
                <a:cubicBezTo>
                  <a:pt x="5259599" y="1966359"/>
                  <a:pt x="5261056" y="1971967"/>
                  <a:pt x="5262877" y="1978959"/>
                </a:cubicBezTo>
                <a:cubicBezTo>
                  <a:pt x="5288878" y="1978887"/>
                  <a:pt x="5310583" y="2003723"/>
                  <a:pt x="5341682" y="1988574"/>
                </a:cubicBezTo>
                <a:cubicBezTo>
                  <a:pt x="5340736" y="1998041"/>
                  <a:pt x="5340226" y="2003577"/>
                  <a:pt x="5339279" y="2012973"/>
                </a:cubicBezTo>
                <a:cubicBezTo>
                  <a:pt x="5326679" y="2009550"/>
                  <a:pt x="5315535" y="2006564"/>
                  <a:pt x="5302789" y="2003140"/>
                </a:cubicBezTo>
                <a:cubicBezTo>
                  <a:pt x="5302061" y="2005616"/>
                  <a:pt x="5300240" y="2011808"/>
                  <a:pt x="5299002" y="2016323"/>
                </a:cubicBezTo>
                <a:cubicBezTo>
                  <a:pt x="5280939" y="2014866"/>
                  <a:pt x="5263751" y="2013482"/>
                  <a:pt x="5245178" y="2011953"/>
                </a:cubicBezTo>
                <a:cubicBezTo>
                  <a:pt x="5240007" y="2017780"/>
                  <a:pt x="5234181" y="2024335"/>
                  <a:pt x="5226605" y="2032929"/>
                </a:cubicBezTo>
                <a:cubicBezTo>
                  <a:pt x="5209417" y="2010934"/>
                  <a:pt x="5186766" y="2033949"/>
                  <a:pt x="5167829" y="2023534"/>
                </a:cubicBezTo>
                <a:cubicBezTo>
                  <a:pt x="5155229" y="2037809"/>
                  <a:pt x="5124493" y="2020329"/>
                  <a:pt x="5119977" y="2052521"/>
                </a:cubicBezTo>
                <a:cubicBezTo>
                  <a:pt x="5147655" y="2055144"/>
                  <a:pt x="5174675" y="2057692"/>
                  <a:pt x="5201697" y="2060242"/>
                </a:cubicBezTo>
                <a:cubicBezTo>
                  <a:pt x="5202207" y="2061552"/>
                  <a:pt x="5202643" y="2062864"/>
                  <a:pt x="5203153" y="2064174"/>
                </a:cubicBezTo>
                <a:cubicBezTo>
                  <a:pt x="5197835" y="2066360"/>
                  <a:pt x="5192665" y="2069783"/>
                  <a:pt x="5187130" y="2070511"/>
                </a:cubicBezTo>
                <a:cubicBezTo>
                  <a:pt x="5180648" y="2071312"/>
                  <a:pt x="5173509" y="2068399"/>
                  <a:pt x="5167247" y="2069783"/>
                </a:cubicBezTo>
                <a:cubicBezTo>
                  <a:pt x="5160691" y="2071166"/>
                  <a:pt x="5154719" y="2075682"/>
                  <a:pt x="5148529" y="2078814"/>
                </a:cubicBezTo>
                <a:cubicBezTo>
                  <a:pt x="5147071" y="2075245"/>
                  <a:pt x="5145761" y="2071895"/>
                  <a:pt x="5143065" y="2065048"/>
                </a:cubicBezTo>
                <a:cubicBezTo>
                  <a:pt x="5136365" y="2072988"/>
                  <a:pt x="5131047" y="2079251"/>
                  <a:pt x="5124565" y="2086898"/>
                </a:cubicBezTo>
                <a:cubicBezTo>
                  <a:pt x="5145907" y="2090904"/>
                  <a:pt x="5163823" y="2094328"/>
                  <a:pt x="5181741" y="2097678"/>
                </a:cubicBezTo>
                <a:cubicBezTo>
                  <a:pt x="5182833" y="2104306"/>
                  <a:pt x="5183998" y="2111006"/>
                  <a:pt x="5185091" y="2117634"/>
                </a:cubicBezTo>
                <a:cubicBezTo>
                  <a:pt x="5187057" y="2117853"/>
                  <a:pt x="5189024" y="2118144"/>
                  <a:pt x="5190990" y="2118362"/>
                </a:cubicBezTo>
                <a:cubicBezTo>
                  <a:pt x="5196234" y="2110060"/>
                  <a:pt x="5201478" y="2101829"/>
                  <a:pt x="5206649" y="2093526"/>
                </a:cubicBezTo>
                <a:cubicBezTo>
                  <a:pt x="5207086" y="2102194"/>
                  <a:pt x="5207523" y="2110788"/>
                  <a:pt x="5207960" y="2118872"/>
                </a:cubicBezTo>
                <a:cubicBezTo>
                  <a:pt x="5222673" y="2124480"/>
                  <a:pt x="5227553" y="2115158"/>
                  <a:pt x="5230757" y="2103213"/>
                </a:cubicBezTo>
                <a:cubicBezTo>
                  <a:pt x="5233015" y="2128850"/>
                  <a:pt x="5232068" y="2130234"/>
                  <a:pt x="5211893" y="2130962"/>
                </a:cubicBezTo>
                <a:cubicBezTo>
                  <a:pt x="5201041" y="2131327"/>
                  <a:pt x="5190043" y="2130162"/>
                  <a:pt x="5179264" y="2131327"/>
                </a:cubicBezTo>
                <a:cubicBezTo>
                  <a:pt x="5174202" y="2131874"/>
                  <a:pt x="5168466" y="2131400"/>
                  <a:pt x="5163431" y="2132565"/>
                </a:cubicBezTo>
                <a:lnTo>
                  <a:pt x="5152227" y="2143234"/>
                </a:lnTo>
                <a:lnTo>
                  <a:pt x="5145924" y="2136698"/>
                </a:lnTo>
                <a:cubicBezTo>
                  <a:pt x="5143612" y="2134368"/>
                  <a:pt x="5141281" y="2132529"/>
                  <a:pt x="5138915" y="2132492"/>
                </a:cubicBezTo>
                <a:cubicBezTo>
                  <a:pt x="5114077" y="2132128"/>
                  <a:pt x="5089241" y="2133439"/>
                  <a:pt x="5064405" y="2134532"/>
                </a:cubicBezTo>
                <a:cubicBezTo>
                  <a:pt x="5062220" y="2134604"/>
                  <a:pt x="5060108" y="2137445"/>
                  <a:pt x="5053481" y="2142252"/>
                </a:cubicBezTo>
                <a:cubicBezTo>
                  <a:pt x="5072198" y="2142179"/>
                  <a:pt x="5078243" y="2158130"/>
                  <a:pt x="5087057" y="2161407"/>
                </a:cubicBezTo>
                <a:cubicBezTo>
                  <a:pt x="5110801" y="2170075"/>
                  <a:pt x="5092664" y="2184350"/>
                  <a:pt x="5095942" y="2195857"/>
                </a:cubicBezTo>
                <a:cubicBezTo>
                  <a:pt x="5104391" y="2191488"/>
                  <a:pt x="5112693" y="2187117"/>
                  <a:pt x="5121069" y="2182821"/>
                </a:cubicBezTo>
                <a:cubicBezTo>
                  <a:pt x="5118521" y="2187409"/>
                  <a:pt x="5115971" y="2191997"/>
                  <a:pt x="5113349" y="2196586"/>
                </a:cubicBezTo>
                <a:cubicBezTo>
                  <a:pt x="5114369" y="2198334"/>
                  <a:pt x="5115461" y="2200082"/>
                  <a:pt x="5116481" y="2201830"/>
                </a:cubicBezTo>
                <a:lnTo>
                  <a:pt x="5149945" y="2192599"/>
                </a:lnTo>
                <a:lnTo>
                  <a:pt x="5149911" y="2192653"/>
                </a:lnTo>
                <a:lnTo>
                  <a:pt x="5150109" y="2192554"/>
                </a:lnTo>
                <a:lnTo>
                  <a:pt x="5150277" y="2192507"/>
                </a:lnTo>
                <a:lnTo>
                  <a:pt x="5148965" y="2193163"/>
                </a:lnTo>
                <a:cubicBezTo>
                  <a:pt x="5154791" y="2195421"/>
                  <a:pt x="5161419" y="2200592"/>
                  <a:pt x="5166300" y="2199281"/>
                </a:cubicBezTo>
                <a:cubicBezTo>
                  <a:pt x="5173437" y="2197387"/>
                  <a:pt x="5179337" y="2190832"/>
                  <a:pt x="5186329" y="2185807"/>
                </a:cubicBezTo>
                <a:cubicBezTo>
                  <a:pt x="5185673" y="2190104"/>
                  <a:pt x="5185091" y="2193891"/>
                  <a:pt x="5184071" y="2200155"/>
                </a:cubicBezTo>
                <a:cubicBezTo>
                  <a:pt x="5188951" y="2200009"/>
                  <a:pt x="5193903" y="2201101"/>
                  <a:pt x="5197764" y="2199572"/>
                </a:cubicBezTo>
                <a:cubicBezTo>
                  <a:pt x="5203881" y="2197096"/>
                  <a:pt x="5206941" y="2193673"/>
                  <a:pt x="5215317" y="2199572"/>
                </a:cubicBezTo>
                <a:cubicBezTo>
                  <a:pt x="5234253" y="2212755"/>
                  <a:pt x="5255229" y="2207584"/>
                  <a:pt x="5272053" y="2191051"/>
                </a:cubicBezTo>
                <a:cubicBezTo>
                  <a:pt x="5276933" y="2186244"/>
                  <a:pt x="5283634" y="2183257"/>
                  <a:pt x="5292447" y="2183695"/>
                </a:cubicBezTo>
                <a:cubicBezTo>
                  <a:pt x="5285309" y="2189667"/>
                  <a:pt x="5278099" y="2195639"/>
                  <a:pt x="5268631" y="2203505"/>
                </a:cubicBezTo>
                <a:cubicBezTo>
                  <a:pt x="5285455" y="2206345"/>
                  <a:pt x="5322017" y="2203578"/>
                  <a:pt x="5331777" y="2200373"/>
                </a:cubicBezTo>
                <a:cubicBezTo>
                  <a:pt x="5335273" y="2199208"/>
                  <a:pt x="5340153" y="2198334"/>
                  <a:pt x="5342993" y="2199863"/>
                </a:cubicBezTo>
                <a:cubicBezTo>
                  <a:pt x="5355885" y="2206783"/>
                  <a:pt x="5367538" y="2211663"/>
                  <a:pt x="5380285" y="2198479"/>
                </a:cubicBezTo>
                <a:cubicBezTo>
                  <a:pt x="5382907" y="2195712"/>
                  <a:pt x="5387787" y="2206637"/>
                  <a:pt x="5397327" y="2203723"/>
                </a:cubicBezTo>
                <a:cubicBezTo>
                  <a:pt x="5407233" y="2200737"/>
                  <a:pt x="5414298" y="2195493"/>
                  <a:pt x="5419961" y="2189011"/>
                </a:cubicBezTo>
                <a:lnTo>
                  <a:pt x="5433737" y="2167562"/>
                </a:lnTo>
                <a:lnTo>
                  <a:pt x="5441392" y="2174881"/>
                </a:lnTo>
                <a:cubicBezTo>
                  <a:pt x="5436439" y="2185224"/>
                  <a:pt x="5431487" y="2195566"/>
                  <a:pt x="5423037" y="2213338"/>
                </a:cubicBezTo>
                <a:cubicBezTo>
                  <a:pt x="5441975" y="2206273"/>
                  <a:pt x="5454137" y="2201757"/>
                  <a:pt x="5467175" y="2196950"/>
                </a:cubicBezTo>
                <a:cubicBezTo>
                  <a:pt x="5469505" y="2207584"/>
                  <a:pt x="5477517" y="2214066"/>
                  <a:pt x="5491064" y="2211079"/>
                </a:cubicBezTo>
                <a:cubicBezTo>
                  <a:pt x="5531924" y="2201975"/>
                  <a:pt x="5573147" y="2213920"/>
                  <a:pt x="5615099" y="2205835"/>
                </a:cubicBezTo>
                <a:cubicBezTo>
                  <a:pt x="5652244" y="2198698"/>
                  <a:pt x="5692303" y="2207001"/>
                  <a:pt x="5731342" y="2211079"/>
                </a:cubicBezTo>
                <a:cubicBezTo>
                  <a:pt x="5718305" y="2219893"/>
                  <a:pt x="5704904" y="2221713"/>
                  <a:pt x="5689171" y="2222587"/>
                </a:cubicBezTo>
                <a:cubicBezTo>
                  <a:pt x="5655012" y="2224554"/>
                  <a:pt x="5619469" y="2225573"/>
                  <a:pt x="5587059" y="2249245"/>
                </a:cubicBezTo>
                <a:cubicBezTo>
                  <a:pt x="5586986" y="2242107"/>
                  <a:pt x="5588005" y="2237737"/>
                  <a:pt x="5586767" y="2234168"/>
                </a:cubicBezTo>
                <a:cubicBezTo>
                  <a:pt x="5583635" y="2224918"/>
                  <a:pt x="5572856" y="2224117"/>
                  <a:pt x="5571763" y="2230963"/>
                </a:cubicBezTo>
                <a:cubicBezTo>
                  <a:pt x="5568777" y="2249755"/>
                  <a:pt x="5556177" y="2248516"/>
                  <a:pt x="5543504" y="2249171"/>
                </a:cubicBezTo>
                <a:cubicBezTo>
                  <a:pt x="5535420" y="2249609"/>
                  <a:pt x="5527263" y="2249535"/>
                  <a:pt x="5516847" y="2249755"/>
                </a:cubicBezTo>
                <a:cubicBezTo>
                  <a:pt x="5516337" y="2248880"/>
                  <a:pt x="5513205" y="2242908"/>
                  <a:pt x="5510729" y="2238247"/>
                </a:cubicBezTo>
                <a:cubicBezTo>
                  <a:pt x="5502135" y="2243418"/>
                  <a:pt x="5493905" y="2248297"/>
                  <a:pt x="5482324" y="2255289"/>
                </a:cubicBezTo>
                <a:cubicBezTo>
                  <a:pt x="5483344" y="2245821"/>
                  <a:pt x="5483999" y="2239995"/>
                  <a:pt x="5485019" y="2230599"/>
                </a:cubicBezTo>
                <a:cubicBezTo>
                  <a:pt x="5471399" y="2244729"/>
                  <a:pt x="5460183" y="2256237"/>
                  <a:pt x="5452681" y="2264102"/>
                </a:cubicBezTo>
                <a:cubicBezTo>
                  <a:pt x="5444669" y="2260898"/>
                  <a:pt x="5438623" y="2256018"/>
                  <a:pt x="5434036" y="2257111"/>
                </a:cubicBezTo>
                <a:cubicBezTo>
                  <a:pt x="5423985" y="2259514"/>
                  <a:pt x="5417065" y="2264248"/>
                  <a:pt x="5404683" y="2257038"/>
                </a:cubicBezTo>
                <a:cubicBezTo>
                  <a:pt x="5397619" y="2252886"/>
                  <a:pt x="5380721" y="2265705"/>
                  <a:pt x="5366300" y="2271677"/>
                </a:cubicBezTo>
                <a:cubicBezTo>
                  <a:pt x="5366445" y="2268837"/>
                  <a:pt x="5366591" y="2264831"/>
                  <a:pt x="5366883" y="2258494"/>
                </a:cubicBezTo>
                <a:cubicBezTo>
                  <a:pt x="5361347" y="2258494"/>
                  <a:pt x="5355667" y="2257475"/>
                  <a:pt x="5350495" y="2258713"/>
                </a:cubicBezTo>
                <a:cubicBezTo>
                  <a:pt x="5341173" y="2260971"/>
                  <a:pt x="5334763" y="2275391"/>
                  <a:pt x="5321945" y="2264758"/>
                </a:cubicBezTo>
                <a:cubicBezTo>
                  <a:pt x="5320488" y="2263520"/>
                  <a:pt x="5311967" y="2267599"/>
                  <a:pt x="5309636" y="2271167"/>
                </a:cubicBezTo>
                <a:cubicBezTo>
                  <a:pt x="5301988" y="2282529"/>
                  <a:pt x="5295652" y="2281509"/>
                  <a:pt x="5282906" y="2276848"/>
                </a:cubicBezTo>
                <a:cubicBezTo>
                  <a:pt x="5270524" y="2272260"/>
                  <a:pt x="5254428" y="2277213"/>
                  <a:pt x="5240080" y="2278742"/>
                </a:cubicBezTo>
                <a:cubicBezTo>
                  <a:pt x="5231704" y="2279616"/>
                  <a:pt x="5222745" y="2286535"/>
                  <a:pt x="5216846" y="2274081"/>
                </a:cubicBezTo>
                <a:cubicBezTo>
                  <a:pt x="5215972" y="2272260"/>
                  <a:pt x="5209927" y="2270657"/>
                  <a:pt x="5208980" y="2271605"/>
                </a:cubicBezTo>
                <a:cubicBezTo>
                  <a:pt x="5193685" y="2287336"/>
                  <a:pt x="5167757" y="2270803"/>
                  <a:pt x="5153553" y="2290249"/>
                </a:cubicBezTo>
                <a:cubicBezTo>
                  <a:pt x="5161201" y="2310206"/>
                  <a:pt x="5178390" y="2288866"/>
                  <a:pt x="5185673" y="2296659"/>
                </a:cubicBezTo>
                <a:cubicBezTo>
                  <a:pt x="5198201" y="2310134"/>
                  <a:pt x="5206431" y="2301976"/>
                  <a:pt x="5215972" y="2293528"/>
                </a:cubicBezTo>
                <a:cubicBezTo>
                  <a:pt x="5218084" y="2299208"/>
                  <a:pt x="5219759" y="2303506"/>
                  <a:pt x="5221944" y="2309332"/>
                </a:cubicBezTo>
                <a:cubicBezTo>
                  <a:pt x="5227189" y="2306200"/>
                  <a:pt x="5231923" y="2303433"/>
                  <a:pt x="5236584" y="2300665"/>
                </a:cubicBezTo>
                <a:cubicBezTo>
                  <a:pt x="5241973" y="2304452"/>
                  <a:pt x="5248893" y="2312464"/>
                  <a:pt x="5252461" y="2311225"/>
                </a:cubicBezTo>
                <a:cubicBezTo>
                  <a:pt x="5277443" y="2302268"/>
                  <a:pt x="5303663" y="2319965"/>
                  <a:pt x="5328499" y="2306710"/>
                </a:cubicBezTo>
                <a:cubicBezTo>
                  <a:pt x="5334617" y="2303433"/>
                  <a:pt x="5344086" y="2305472"/>
                  <a:pt x="5351879" y="2306419"/>
                </a:cubicBezTo>
                <a:cubicBezTo>
                  <a:pt x="5363168" y="2307729"/>
                  <a:pt x="5373511" y="2314285"/>
                  <a:pt x="5384144" y="2300956"/>
                </a:cubicBezTo>
                <a:cubicBezTo>
                  <a:pt x="5390117" y="2293455"/>
                  <a:pt x="5402863" y="2294183"/>
                  <a:pt x="5408399" y="2307147"/>
                </a:cubicBezTo>
                <a:cubicBezTo>
                  <a:pt x="5407889" y="2317052"/>
                  <a:pt x="5384437" y="2314430"/>
                  <a:pt x="5393685" y="2328488"/>
                </a:cubicBezTo>
                <a:cubicBezTo>
                  <a:pt x="5412477" y="2328342"/>
                  <a:pt x="5429593" y="2328196"/>
                  <a:pt x="5446709" y="2328269"/>
                </a:cubicBezTo>
                <a:cubicBezTo>
                  <a:pt x="5449549" y="2328269"/>
                  <a:pt x="5453263" y="2330527"/>
                  <a:pt x="5455085" y="2329362"/>
                </a:cubicBezTo>
                <a:cubicBezTo>
                  <a:pt x="5469141" y="2320548"/>
                  <a:pt x="5483999" y="2324336"/>
                  <a:pt x="5499003" y="2325064"/>
                </a:cubicBezTo>
                <a:cubicBezTo>
                  <a:pt x="5524932" y="2326302"/>
                  <a:pt x="5550351" y="2319238"/>
                  <a:pt x="5576061" y="2318000"/>
                </a:cubicBezTo>
                <a:cubicBezTo>
                  <a:pt x="5594051" y="2317126"/>
                  <a:pt x="5612259" y="2321787"/>
                  <a:pt x="5630394" y="2322151"/>
                </a:cubicBezTo>
                <a:cubicBezTo>
                  <a:pt x="5655303" y="2322661"/>
                  <a:pt x="5680285" y="2321277"/>
                  <a:pt x="5705268" y="2320986"/>
                </a:cubicBezTo>
                <a:cubicBezTo>
                  <a:pt x="5717211" y="2320840"/>
                  <a:pt x="5730395" y="2319310"/>
                  <a:pt x="5730177" y="2339995"/>
                </a:cubicBezTo>
                <a:cubicBezTo>
                  <a:pt x="5725297" y="2342690"/>
                  <a:pt x="5719761" y="2347788"/>
                  <a:pt x="5713497" y="2348954"/>
                </a:cubicBezTo>
                <a:cubicBezTo>
                  <a:pt x="5688515" y="2353615"/>
                  <a:pt x="5663315" y="2357111"/>
                  <a:pt x="5638187" y="2361044"/>
                </a:cubicBezTo>
                <a:cubicBezTo>
                  <a:pt x="5631778" y="2362064"/>
                  <a:pt x="5624422" y="2361481"/>
                  <a:pt x="5619324" y="2364613"/>
                </a:cubicBezTo>
                <a:cubicBezTo>
                  <a:pt x="5612332" y="2368837"/>
                  <a:pt x="5608981" y="2367744"/>
                  <a:pt x="5601407" y="2364394"/>
                </a:cubicBezTo>
                <a:cubicBezTo>
                  <a:pt x="5587131" y="2358130"/>
                  <a:pt x="5574094" y="2372843"/>
                  <a:pt x="5557197" y="2371022"/>
                </a:cubicBezTo>
                <a:cubicBezTo>
                  <a:pt x="5540081" y="2369128"/>
                  <a:pt x="5521509" y="2382602"/>
                  <a:pt x="5503810" y="2382093"/>
                </a:cubicBezTo>
                <a:cubicBezTo>
                  <a:pt x="5484072" y="2381510"/>
                  <a:pt x="5473657" y="2398408"/>
                  <a:pt x="5456467" y="2399718"/>
                </a:cubicBezTo>
                <a:cubicBezTo>
                  <a:pt x="5439133" y="2401030"/>
                  <a:pt x="5421727" y="2401685"/>
                  <a:pt x="5397401" y="2402996"/>
                </a:cubicBezTo>
                <a:cubicBezTo>
                  <a:pt x="5414079" y="2416252"/>
                  <a:pt x="5423037" y="2424118"/>
                  <a:pt x="5440371" y="2422734"/>
                </a:cubicBezTo>
                <a:cubicBezTo>
                  <a:pt x="5455667" y="2421496"/>
                  <a:pt x="5471617" y="2429070"/>
                  <a:pt x="5488952" y="2433077"/>
                </a:cubicBezTo>
                <a:cubicBezTo>
                  <a:pt x="5472127" y="2456820"/>
                  <a:pt x="5449549" y="2447061"/>
                  <a:pt x="5430757" y="2449683"/>
                </a:cubicBezTo>
                <a:cubicBezTo>
                  <a:pt x="5402717" y="2453615"/>
                  <a:pt x="5374166" y="2452158"/>
                  <a:pt x="5346125" y="2459151"/>
                </a:cubicBezTo>
                <a:cubicBezTo>
                  <a:pt x="5327844" y="2463739"/>
                  <a:pt x="5308470" y="2463812"/>
                  <a:pt x="5289461" y="2465560"/>
                </a:cubicBezTo>
                <a:cubicBezTo>
                  <a:pt x="5266810" y="2467672"/>
                  <a:pt x="5244159" y="2469347"/>
                  <a:pt x="5221507" y="2471241"/>
                </a:cubicBezTo>
                <a:cubicBezTo>
                  <a:pt x="5208616" y="2472333"/>
                  <a:pt x="5198273" y="2475975"/>
                  <a:pt x="5200167" y="2494038"/>
                </a:cubicBezTo>
                <a:cubicBezTo>
                  <a:pt x="5151295" y="2494985"/>
                  <a:pt x="5102424" y="2495567"/>
                  <a:pt x="5053699" y="2497169"/>
                </a:cubicBezTo>
                <a:cubicBezTo>
                  <a:pt x="5038841" y="2497679"/>
                  <a:pt x="5023837" y="2500447"/>
                  <a:pt x="5009271" y="2503725"/>
                </a:cubicBezTo>
                <a:cubicBezTo>
                  <a:pt x="5005774" y="2504526"/>
                  <a:pt x="5003808" y="2511736"/>
                  <a:pt x="4999729" y="2518073"/>
                </a:cubicBezTo>
                <a:cubicBezTo>
                  <a:pt x="5014514" y="2518364"/>
                  <a:pt x="5026386" y="2520331"/>
                  <a:pt x="5037530" y="2518291"/>
                </a:cubicBezTo>
                <a:cubicBezTo>
                  <a:pt x="5049256" y="2516107"/>
                  <a:pt x="5050421" y="2535480"/>
                  <a:pt x="5065352" y="2528488"/>
                </a:cubicBezTo>
                <a:cubicBezTo>
                  <a:pt x="5071179" y="2525793"/>
                  <a:pt x="5083560" y="2536500"/>
                  <a:pt x="5092664" y="2541671"/>
                </a:cubicBezTo>
                <a:cubicBezTo>
                  <a:pt x="5101769" y="2546842"/>
                  <a:pt x="5110435" y="2552815"/>
                  <a:pt x="5122089" y="2560171"/>
                </a:cubicBezTo>
                <a:cubicBezTo>
                  <a:pt x="5106139" y="2562137"/>
                  <a:pt x="5091499" y="2562137"/>
                  <a:pt x="5088950" y="2580637"/>
                </a:cubicBezTo>
                <a:cubicBezTo>
                  <a:pt x="5088659" y="2582967"/>
                  <a:pt x="5078462" y="2585517"/>
                  <a:pt x="5072927" y="2585298"/>
                </a:cubicBezTo>
                <a:cubicBezTo>
                  <a:pt x="5043065" y="2584279"/>
                  <a:pt x="5014587" y="2600811"/>
                  <a:pt x="4983924" y="2591489"/>
                </a:cubicBezTo>
                <a:cubicBezTo>
                  <a:pt x="4979481" y="2590106"/>
                  <a:pt x="4973145" y="2595058"/>
                  <a:pt x="4966881" y="2597315"/>
                </a:cubicBezTo>
                <a:cubicBezTo>
                  <a:pt x="4964041" y="2592509"/>
                  <a:pt x="4961419" y="2587993"/>
                  <a:pt x="4959452" y="2584569"/>
                </a:cubicBezTo>
                <a:cubicBezTo>
                  <a:pt x="4935199" y="2581366"/>
                  <a:pt x="4945541" y="2625211"/>
                  <a:pt x="4914369" y="2613558"/>
                </a:cubicBezTo>
                <a:cubicBezTo>
                  <a:pt x="4919613" y="2605328"/>
                  <a:pt x="4924201" y="2597972"/>
                  <a:pt x="4928789" y="2590688"/>
                </a:cubicBezTo>
                <a:cubicBezTo>
                  <a:pt x="4927333" y="2589449"/>
                  <a:pt x="4925876" y="2588211"/>
                  <a:pt x="4924419" y="2587046"/>
                </a:cubicBezTo>
                <a:cubicBezTo>
                  <a:pt x="4921433" y="2590032"/>
                  <a:pt x="4917282" y="2592509"/>
                  <a:pt x="4915679" y="2596078"/>
                </a:cubicBezTo>
                <a:cubicBezTo>
                  <a:pt x="4909707" y="2609188"/>
                  <a:pt x="4903443" y="2617636"/>
                  <a:pt x="4885964" y="2611810"/>
                </a:cubicBezTo>
                <a:cubicBezTo>
                  <a:pt x="4879481" y="2609625"/>
                  <a:pt x="4869649" y="2617636"/>
                  <a:pt x="4856831" y="2622880"/>
                </a:cubicBezTo>
                <a:cubicBezTo>
                  <a:pt x="4853407" y="2621496"/>
                  <a:pt x="4848017" y="2605910"/>
                  <a:pt x="4834689" y="2618510"/>
                </a:cubicBezTo>
                <a:cubicBezTo>
                  <a:pt x="4830755" y="2622225"/>
                  <a:pt x="4819685" y="2625940"/>
                  <a:pt x="4815679" y="2613412"/>
                </a:cubicBezTo>
                <a:cubicBezTo>
                  <a:pt x="4814659" y="2610208"/>
                  <a:pt x="4783268" y="2614068"/>
                  <a:pt x="4778461" y="2617564"/>
                </a:cubicBezTo>
                <a:cubicBezTo>
                  <a:pt x="4776276" y="2619166"/>
                  <a:pt x="4773581" y="2623026"/>
                  <a:pt x="4772415" y="2622589"/>
                </a:cubicBezTo>
                <a:cubicBezTo>
                  <a:pt x="4754644" y="2615670"/>
                  <a:pt x="4736946" y="2610936"/>
                  <a:pt x="4718737" y="2621060"/>
                </a:cubicBezTo>
                <a:cubicBezTo>
                  <a:pt x="4704098" y="2605255"/>
                  <a:pt x="4702860" y="2623827"/>
                  <a:pt x="4693974" y="2628634"/>
                </a:cubicBezTo>
                <a:cubicBezTo>
                  <a:pt x="4705118" y="2639195"/>
                  <a:pt x="4714295" y="2648008"/>
                  <a:pt x="4723035" y="2656311"/>
                </a:cubicBezTo>
                <a:cubicBezTo>
                  <a:pt x="4734615" y="2652378"/>
                  <a:pt x="4746924" y="2644002"/>
                  <a:pt x="4757339" y="2645896"/>
                </a:cubicBezTo>
                <a:cubicBezTo>
                  <a:pt x="4765569" y="2647352"/>
                  <a:pt x="4782758" y="2641890"/>
                  <a:pt x="4782103" y="2661846"/>
                </a:cubicBezTo>
                <a:cubicBezTo>
                  <a:pt x="4797980" y="2651431"/>
                  <a:pt x="4811017" y="2639268"/>
                  <a:pt x="4827987" y="2655364"/>
                </a:cubicBezTo>
                <a:cubicBezTo>
                  <a:pt x="4829881" y="2657112"/>
                  <a:pt x="4839277" y="2650921"/>
                  <a:pt x="4847361" y="2647571"/>
                </a:cubicBezTo>
                <a:cubicBezTo>
                  <a:pt x="4849473" y="2652451"/>
                  <a:pt x="4851805" y="2657986"/>
                  <a:pt x="4855373" y="2666289"/>
                </a:cubicBezTo>
                <a:cubicBezTo>
                  <a:pt x="4861127" y="2659152"/>
                  <a:pt x="4865643" y="2653689"/>
                  <a:pt x="4871251" y="2646842"/>
                </a:cubicBezTo>
                <a:cubicBezTo>
                  <a:pt x="4874237" y="2653179"/>
                  <a:pt x="4876641" y="2658204"/>
                  <a:pt x="4879627" y="2664468"/>
                </a:cubicBezTo>
                <a:cubicBezTo>
                  <a:pt x="4911091" y="2650848"/>
                  <a:pt x="4941899" y="2668692"/>
                  <a:pt x="4979335" y="2662502"/>
                </a:cubicBezTo>
                <a:cubicBezTo>
                  <a:pt x="4971033" y="2671970"/>
                  <a:pt x="4967755" y="2675758"/>
                  <a:pt x="4961055" y="2683332"/>
                </a:cubicBezTo>
                <a:cubicBezTo>
                  <a:pt x="5001769" y="2683405"/>
                  <a:pt x="5038112" y="2683478"/>
                  <a:pt x="5073801" y="2683550"/>
                </a:cubicBezTo>
                <a:cubicBezTo>
                  <a:pt x="5075039" y="2692946"/>
                  <a:pt x="5076059" y="2700302"/>
                  <a:pt x="5077151" y="2708606"/>
                </a:cubicBezTo>
                <a:cubicBezTo>
                  <a:pt x="5055665" y="2710353"/>
                  <a:pt x="5031485" y="2712320"/>
                  <a:pt x="5007304" y="2714286"/>
                </a:cubicBezTo>
                <a:cubicBezTo>
                  <a:pt x="5007158" y="2715670"/>
                  <a:pt x="5007013" y="2717127"/>
                  <a:pt x="5006794" y="2718510"/>
                </a:cubicBezTo>
                <a:cubicBezTo>
                  <a:pt x="5012475" y="2721424"/>
                  <a:pt x="5018083" y="2724337"/>
                  <a:pt x="5027042" y="2728853"/>
                </a:cubicBezTo>
                <a:cubicBezTo>
                  <a:pt x="5007814" y="2737156"/>
                  <a:pt x="4990552" y="2744585"/>
                  <a:pt x="4970596" y="2753253"/>
                </a:cubicBezTo>
                <a:cubicBezTo>
                  <a:pt x="4968557" y="2751796"/>
                  <a:pt x="4964114" y="2748737"/>
                  <a:pt x="4959015" y="2745168"/>
                </a:cubicBezTo>
                <a:cubicBezTo>
                  <a:pt x="4953844" y="2750485"/>
                  <a:pt x="4948673" y="2755801"/>
                  <a:pt x="4941535" y="2763085"/>
                </a:cubicBezTo>
                <a:cubicBezTo>
                  <a:pt x="4964769" y="2765925"/>
                  <a:pt x="4984871" y="2768329"/>
                  <a:pt x="5005046" y="2770805"/>
                </a:cubicBezTo>
                <a:lnTo>
                  <a:pt x="5005410" y="2773063"/>
                </a:lnTo>
                <a:cubicBezTo>
                  <a:pt x="4988076" y="2782604"/>
                  <a:pt x="4980283" y="2783405"/>
                  <a:pt x="4961637" y="2776705"/>
                </a:cubicBezTo>
                <a:cubicBezTo>
                  <a:pt x="4956903" y="2783333"/>
                  <a:pt x="4952387" y="2790835"/>
                  <a:pt x="4946707" y="2797317"/>
                </a:cubicBezTo>
                <a:cubicBezTo>
                  <a:pt x="4942664" y="2801869"/>
                  <a:pt x="4939605" y="2803562"/>
                  <a:pt x="4936947" y="2802133"/>
                </a:cubicBezTo>
                <a:lnTo>
                  <a:pt x="4929815" y="2788636"/>
                </a:lnTo>
                <a:lnTo>
                  <a:pt x="4930465" y="2788067"/>
                </a:lnTo>
                <a:lnTo>
                  <a:pt x="4930449" y="2787986"/>
                </a:lnTo>
                <a:lnTo>
                  <a:pt x="4950275" y="2782750"/>
                </a:lnTo>
                <a:cubicBezTo>
                  <a:pt x="4949984" y="2780783"/>
                  <a:pt x="4949765" y="2778890"/>
                  <a:pt x="4949474" y="2776923"/>
                </a:cubicBezTo>
                <a:cubicBezTo>
                  <a:pt x="4942482" y="2777287"/>
                  <a:pt x="4935490" y="2777651"/>
                  <a:pt x="4928498" y="2778016"/>
                </a:cubicBezTo>
                <a:lnTo>
                  <a:pt x="4930449" y="2787986"/>
                </a:lnTo>
                <a:lnTo>
                  <a:pt x="4929591" y="2788213"/>
                </a:lnTo>
                <a:lnTo>
                  <a:pt x="4929815" y="2788636"/>
                </a:lnTo>
                <a:lnTo>
                  <a:pt x="4907814" y="2807877"/>
                </a:lnTo>
                <a:cubicBezTo>
                  <a:pt x="4928935" y="2812830"/>
                  <a:pt x="4944595" y="2816472"/>
                  <a:pt x="4960399" y="2820186"/>
                </a:cubicBezTo>
                <a:cubicBezTo>
                  <a:pt x="4961200" y="2827615"/>
                  <a:pt x="4961856" y="2833296"/>
                  <a:pt x="4962584" y="2840215"/>
                </a:cubicBezTo>
                <a:cubicBezTo>
                  <a:pt x="4968047" y="2839123"/>
                  <a:pt x="4972635" y="2838249"/>
                  <a:pt x="4980283" y="2836792"/>
                </a:cubicBezTo>
                <a:cubicBezTo>
                  <a:pt x="4979919" y="2841381"/>
                  <a:pt x="4979627" y="2845168"/>
                  <a:pt x="4979190" y="2850193"/>
                </a:cubicBezTo>
                <a:cubicBezTo>
                  <a:pt x="4998783" y="2857987"/>
                  <a:pt x="5018739" y="2865925"/>
                  <a:pt x="5038768" y="2873864"/>
                </a:cubicBezTo>
                <a:cubicBezTo>
                  <a:pt x="5038695" y="2879983"/>
                  <a:pt x="5038622" y="2885736"/>
                  <a:pt x="5038549" y="2893894"/>
                </a:cubicBezTo>
                <a:cubicBezTo>
                  <a:pt x="5060108" y="2889888"/>
                  <a:pt x="5069285" y="2902997"/>
                  <a:pt x="5076277" y="2921716"/>
                </a:cubicBezTo>
                <a:cubicBezTo>
                  <a:pt x="5066299" y="2923610"/>
                  <a:pt x="5056757" y="2926378"/>
                  <a:pt x="5046998" y="2927179"/>
                </a:cubicBezTo>
                <a:cubicBezTo>
                  <a:pt x="5024419" y="2929072"/>
                  <a:pt x="5001695" y="2929146"/>
                  <a:pt x="4979263" y="2931913"/>
                </a:cubicBezTo>
                <a:cubicBezTo>
                  <a:pt x="4971324" y="2932860"/>
                  <a:pt x="4964114" y="2939633"/>
                  <a:pt x="4955883" y="2944076"/>
                </a:cubicBezTo>
                <a:cubicBezTo>
                  <a:pt x="4954427" y="2942401"/>
                  <a:pt x="4951805" y="2939488"/>
                  <a:pt x="4949037" y="2936356"/>
                </a:cubicBezTo>
                <a:cubicBezTo>
                  <a:pt x="4924419" y="2959954"/>
                  <a:pt x="4887857" y="2945096"/>
                  <a:pt x="4861419" y="2964178"/>
                </a:cubicBezTo>
                <a:cubicBezTo>
                  <a:pt x="4919394" y="2971971"/>
                  <a:pt x="4975039" y="2958497"/>
                  <a:pt x="5029445" y="2948228"/>
                </a:cubicBezTo>
                <a:cubicBezTo>
                  <a:pt x="5029227" y="2958133"/>
                  <a:pt x="5027552" y="2969349"/>
                  <a:pt x="5029227" y="2979983"/>
                </a:cubicBezTo>
                <a:cubicBezTo>
                  <a:pt x="5030829" y="2990034"/>
                  <a:pt x="5035927" y="2999502"/>
                  <a:pt x="5038768" y="3007150"/>
                </a:cubicBezTo>
                <a:cubicBezTo>
                  <a:pt x="5003662" y="3038104"/>
                  <a:pt x="4961783" y="3034608"/>
                  <a:pt x="4923181" y="3042547"/>
                </a:cubicBezTo>
                <a:cubicBezTo>
                  <a:pt x="4908615" y="3045533"/>
                  <a:pt x="4894267" y="3049248"/>
                  <a:pt x="4879627" y="3052015"/>
                </a:cubicBezTo>
                <a:cubicBezTo>
                  <a:pt x="4864987" y="3054783"/>
                  <a:pt x="4849837" y="3055439"/>
                  <a:pt x="4835489" y="3059371"/>
                </a:cubicBezTo>
                <a:cubicBezTo>
                  <a:pt x="4813785" y="3065344"/>
                  <a:pt x="4789968" y="3065708"/>
                  <a:pt x="4772051" y="3083115"/>
                </a:cubicBezTo>
                <a:cubicBezTo>
                  <a:pt x="4766006" y="3088942"/>
                  <a:pt x="4756101" y="3094623"/>
                  <a:pt x="4748308" y="3094113"/>
                </a:cubicBezTo>
                <a:cubicBezTo>
                  <a:pt x="4717718" y="3092074"/>
                  <a:pt x="4689677" y="3103800"/>
                  <a:pt x="4660325" y="3108170"/>
                </a:cubicBezTo>
                <a:cubicBezTo>
                  <a:pt x="4630682" y="3112540"/>
                  <a:pt x="4601257" y="3118003"/>
                  <a:pt x="4571759" y="3123028"/>
                </a:cubicBezTo>
                <a:cubicBezTo>
                  <a:pt x="4551147" y="3126524"/>
                  <a:pt x="4530463" y="3130020"/>
                  <a:pt x="4509851" y="3133589"/>
                </a:cubicBezTo>
                <a:cubicBezTo>
                  <a:pt x="4404461" y="3151651"/>
                  <a:pt x="4299143" y="3170807"/>
                  <a:pt x="4193535" y="3187486"/>
                </a:cubicBezTo>
                <a:cubicBezTo>
                  <a:pt x="4121721" y="3198848"/>
                  <a:pt x="4049252" y="3206277"/>
                  <a:pt x="3977219" y="3216255"/>
                </a:cubicBezTo>
                <a:cubicBezTo>
                  <a:pt x="3935631" y="3222009"/>
                  <a:pt x="3894335" y="3230530"/>
                  <a:pt x="3852674" y="3235920"/>
                </a:cubicBezTo>
                <a:cubicBezTo>
                  <a:pt x="3797248" y="3243058"/>
                  <a:pt x="3741603" y="3247938"/>
                  <a:pt x="3686104" y="3254566"/>
                </a:cubicBezTo>
                <a:cubicBezTo>
                  <a:pt x="3625871" y="3261776"/>
                  <a:pt x="3565856" y="3270006"/>
                  <a:pt x="3505623" y="3277290"/>
                </a:cubicBezTo>
                <a:cubicBezTo>
                  <a:pt x="3487779" y="3279474"/>
                  <a:pt x="3469570" y="3279110"/>
                  <a:pt x="3451725" y="3281150"/>
                </a:cubicBezTo>
                <a:cubicBezTo>
                  <a:pt x="3424923" y="3284281"/>
                  <a:pt x="3398266" y="3291274"/>
                  <a:pt x="3371463" y="3291638"/>
                </a:cubicBezTo>
                <a:cubicBezTo>
                  <a:pt x="3324486" y="3292221"/>
                  <a:pt x="3278091" y="3296008"/>
                  <a:pt x="3231842" y="3303947"/>
                </a:cubicBezTo>
                <a:cubicBezTo>
                  <a:pt x="3227909" y="3304602"/>
                  <a:pt x="3223539" y="3305112"/>
                  <a:pt x="3219824" y="3304092"/>
                </a:cubicBezTo>
                <a:cubicBezTo>
                  <a:pt x="3196955" y="3297828"/>
                  <a:pt x="3174740" y="3305184"/>
                  <a:pt x="3152234" y="3306569"/>
                </a:cubicBezTo>
                <a:cubicBezTo>
                  <a:pt x="3098338" y="3309919"/>
                  <a:pt x="3044368" y="3312249"/>
                  <a:pt x="2990398" y="3313342"/>
                </a:cubicBezTo>
                <a:cubicBezTo>
                  <a:pt x="2926450" y="3314653"/>
                  <a:pt x="2862430" y="3314288"/>
                  <a:pt x="2798482" y="3314435"/>
                </a:cubicBezTo>
                <a:cubicBezTo>
                  <a:pt x="2711810" y="3314653"/>
                  <a:pt x="2625138" y="3314288"/>
                  <a:pt x="2538466" y="3314945"/>
                </a:cubicBezTo>
                <a:cubicBezTo>
                  <a:pt x="2474591" y="3315381"/>
                  <a:pt x="2410717" y="3318877"/>
                  <a:pt x="2346914" y="3317712"/>
                </a:cubicBezTo>
                <a:cubicBezTo>
                  <a:pt x="2278087" y="3316474"/>
                  <a:pt x="2209332" y="3309628"/>
                  <a:pt x="2140505" y="3308535"/>
                </a:cubicBezTo>
                <a:cubicBezTo>
                  <a:pt x="2083111" y="3307661"/>
                  <a:pt x="2026666" y="3301324"/>
                  <a:pt x="1970729" y="3289380"/>
                </a:cubicBezTo>
                <a:cubicBezTo>
                  <a:pt x="1953759" y="3285739"/>
                  <a:pt x="1935987" y="3284865"/>
                  <a:pt x="1926373" y="3264252"/>
                </a:cubicBezTo>
                <a:cubicBezTo>
                  <a:pt x="1922077" y="3255075"/>
                  <a:pt x="1907438" y="3250414"/>
                  <a:pt x="1897022" y="3244514"/>
                </a:cubicBezTo>
                <a:cubicBezTo>
                  <a:pt x="1877211" y="3233298"/>
                  <a:pt x="1856162" y="3224048"/>
                  <a:pt x="1837444" y="3211375"/>
                </a:cubicBezTo>
                <a:cubicBezTo>
                  <a:pt x="1821712" y="3200742"/>
                  <a:pt x="1807218" y="3189234"/>
                  <a:pt x="1788281" y="3184063"/>
                </a:cubicBezTo>
                <a:cubicBezTo>
                  <a:pt x="1782018" y="3182388"/>
                  <a:pt x="1774662" y="3174521"/>
                  <a:pt x="1772986" y="3168112"/>
                </a:cubicBezTo>
                <a:cubicBezTo>
                  <a:pt x="1769418" y="3154420"/>
                  <a:pt x="1760240" y="3148228"/>
                  <a:pt x="1748806" y="3143567"/>
                </a:cubicBezTo>
                <a:cubicBezTo>
                  <a:pt x="1721274" y="3132278"/>
                  <a:pt x="1693452" y="3121571"/>
                  <a:pt x="1666212" y="3109699"/>
                </a:cubicBezTo>
                <a:cubicBezTo>
                  <a:pt x="1658128" y="3106203"/>
                  <a:pt x="1650918" y="3100304"/>
                  <a:pt x="1644217" y="3094404"/>
                </a:cubicBezTo>
                <a:cubicBezTo>
                  <a:pt x="1626373" y="3078745"/>
                  <a:pt x="1608965" y="3062649"/>
                  <a:pt x="1591631" y="3046407"/>
                </a:cubicBezTo>
                <a:cubicBezTo>
                  <a:pt x="1576846" y="3032496"/>
                  <a:pt x="1580779" y="3015745"/>
                  <a:pt x="1585295" y="2998920"/>
                </a:cubicBezTo>
                <a:cubicBezTo>
                  <a:pt x="1587771" y="2989816"/>
                  <a:pt x="1601391" y="2980857"/>
                  <a:pt x="1585950" y="2971024"/>
                </a:cubicBezTo>
                <a:cubicBezTo>
                  <a:pt x="1584785" y="2970296"/>
                  <a:pt x="1585076" y="2964251"/>
                  <a:pt x="1586605" y="2962940"/>
                </a:cubicBezTo>
                <a:cubicBezTo>
                  <a:pt x="1605615" y="2946407"/>
                  <a:pt x="1591267" y="2928053"/>
                  <a:pt x="1586533" y="2913049"/>
                </a:cubicBezTo>
                <a:cubicBezTo>
                  <a:pt x="1580123" y="2892947"/>
                  <a:pt x="1579759" y="2872772"/>
                  <a:pt x="1576045" y="2852889"/>
                </a:cubicBezTo>
                <a:cubicBezTo>
                  <a:pt x="1570582" y="2823464"/>
                  <a:pt x="1575826" y="2791126"/>
                  <a:pt x="1556234" y="2764687"/>
                </a:cubicBezTo>
                <a:cubicBezTo>
                  <a:pt x="1549533" y="2755656"/>
                  <a:pt x="1546839" y="2746625"/>
                  <a:pt x="1551718" y="2734170"/>
                </a:cubicBezTo>
                <a:cubicBezTo>
                  <a:pt x="1572330" y="2681366"/>
                  <a:pt x="1564100" y="2688139"/>
                  <a:pt x="1538535" y="2652014"/>
                </a:cubicBezTo>
                <a:cubicBezTo>
                  <a:pt x="1506416" y="2655874"/>
                  <a:pt x="1474733" y="2660098"/>
                  <a:pt x="1442978" y="2663303"/>
                </a:cubicBezTo>
                <a:cubicBezTo>
                  <a:pt x="1434165" y="2664177"/>
                  <a:pt x="1421638" y="2665488"/>
                  <a:pt x="1416612" y="2660608"/>
                </a:cubicBezTo>
                <a:cubicBezTo>
                  <a:pt x="1386678" y="2631620"/>
                  <a:pt x="1344361" y="2644075"/>
                  <a:pt x="1310639" y="2627178"/>
                </a:cubicBezTo>
                <a:cubicBezTo>
                  <a:pt x="1293669" y="2618656"/>
                  <a:pt x="1271673" y="2620258"/>
                  <a:pt x="1252009" y="2616690"/>
                </a:cubicBezTo>
                <a:cubicBezTo>
                  <a:pt x="1240209" y="2614578"/>
                  <a:pt x="1228556" y="2611591"/>
                  <a:pt x="1216975" y="2608532"/>
                </a:cubicBezTo>
                <a:cubicBezTo>
                  <a:pt x="1213261" y="2607586"/>
                  <a:pt x="1207143" y="2605400"/>
                  <a:pt x="1206852" y="2603216"/>
                </a:cubicBezTo>
                <a:cubicBezTo>
                  <a:pt x="1202918" y="2574883"/>
                  <a:pt x="1180558" y="2578744"/>
                  <a:pt x="1161476" y="2576122"/>
                </a:cubicBezTo>
                <a:cubicBezTo>
                  <a:pt x="1128046" y="2571460"/>
                  <a:pt x="1094688" y="2566143"/>
                  <a:pt x="1061549" y="2561117"/>
                </a:cubicBezTo>
                <a:cubicBezTo>
                  <a:pt x="1061476" y="2540943"/>
                  <a:pt x="1056232" y="2534533"/>
                  <a:pt x="1037368" y="2531110"/>
                </a:cubicBezTo>
                <a:cubicBezTo>
                  <a:pt x="1011876" y="2526449"/>
                  <a:pt x="986385" y="2522225"/>
                  <a:pt x="956377" y="2516980"/>
                </a:cubicBezTo>
                <a:cubicBezTo>
                  <a:pt x="963806" y="2512465"/>
                  <a:pt x="967812" y="2510061"/>
                  <a:pt x="975168" y="2505619"/>
                </a:cubicBezTo>
                <a:cubicBezTo>
                  <a:pt x="967521" y="2500811"/>
                  <a:pt x="961985" y="2495422"/>
                  <a:pt x="955430" y="2493601"/>
                </a:cubicBezTo>
                <a:cubicBezTo>
                  <a:pt x="946908" y="2491197"/>
                  <a:pt x="937294" y="2492800"/>
                  <a:pt x="928700" y="2490542"/>
                </a:cubicBezTo>
                <a:cubicBezTo>
                  <a:pt x="918504" y="2487847"/>
                  <a:pt x="912750" y="2481875"/>
                  <a:pt x="927389" y="2468983"/>
                </a:cubicBezTo>
                <a:cubicBezTo>
                  <a:pt x="902990" y="2465196"/>
                  <a:pt x="881723" y="2460826"/>
                  <a:pt x="860310" y="2458932"/>
                </a:cubicBezTo>
                <a:cubicBezTo>
                  <a:pt x="836420" y="2456820"/>
                  <a:pt x="820324" y="2448371"/>
                  <a:pt x="818940" y="2421860"/>
                </a:cubicBezTo>
                <a:cubicBezTo>
                  <a:pt x="818795" y="2418655"/>
                  <a:pt x="815008" y="2415596"/>
                  <a:pt x="812895" y="2412392"/>
                </a:cubicBezTo>
                <a:cubicBezTo>
                  <a:pt x="817338" y="2409915"/>
                  <a:pt x="820616" y="2408094"/>
                  <a:pt x="825204" y="2405545"/>
                </a:cubicBezTo>
                <a:cubicBezTo>
                  <a:pt x="819669" y="2402049"/>
                  <a:pt x="815153" y="2399208"/>
                  <a:pt x="808161" y="2394766"/>
                </a:cubicBezTo>
                <a:cubicBezTo>
                  <a:pt x="814206" y="2390760"/>
                  <a:pt x="818868" y="2387701"/>
                  <a:pt x="824257" y="2384059"/>
                </a:cubicBezTo>
                <a:cubicBezTo>
                  <a:pt x="822582" y="2378306"/>
                  <a:pt x="820761" y="2372260"/>
                  <a:pt x="818576" y="2364904"/>
                </a:cubicBezTo>
                <a:cubicBezTo>
                  <a:pt x="805539" y="2353324"/>
                  <a:pt x="778955" y="2359952"/>
                  <a:pt x="773638" y="2337446"/>
                </a:cubicBezTo>
                <a:cubicBezTo>
                  <a:pt x="778517" y="2330964"/>
                  <a:pt x="782887" y="2325210"/>
                  <a:pt x="790462" y="2315159"/>
                </a:cubicBezTo>
                <a:cubicBezTo>
                  <a:pt x="772035" y="2313484"/>
                  <a:pt x="758561" y="2312246"/>
                  <a:pt x="742757" y="2310789"/>
                </a:cubicBezTo>
                <a:cubicBezTo>
                  <a:pt x="744577" y="2306855"/>
                  <a:pt x="746034" y="2303724"/>
                  <a:pt x="748510" y="2298334"/>
                </a:cubicBezTo>
                <a:cubicBezTo>
                  <a:pt x="742611" y="2297679"/>
                  <a:pt x="737367" y="2296805"/>
                  <a:pt x="732123" y="2296586"/>
                </a:cubicBezTo>
                <a:cubicBezTo>
                  <a:pt x="696216" y="2294984"/>
                  <a:pt x="660090" y="2295348"/>
                  <a:pt x="624475" y="2291415"/>
                </a:cubicBezTo>
                <a:cubicBezTo>
                  <a:pt x="601605" y="2288866"/>
                  <a:pt x="579391" y="2279907"/>
                  <a:pt x="556886" y="2274081"/>
                </a:cubicBezTo>
                <a:cubicBezTo>
                  <a:pt x="552151" y="2272843"/>
                  <a:pt x="546980" y="2272260"/>
                  <a:pt x="542100" y="2272843"/>
                </a:cubicBezTo>
                <a:cubicBezTo>
                  <a:pt x="487257" y="2279325"/>
                  <a:pt x="434452" y="2264685"/>
                  <a:pt x="383542" y="2249755"/>
                </a:cubicBezTo>
                <a:cubicBezTo>
                  <a:pt x="353971" y="2241087"/>
                  <a:pt x="328771" y="2215304"/>
                  <a:pt x="303498" y="2194983"/>
                </a:cubicBezTo>
                <a:cubicBezTo>
                  <a:pt x="281793" y="2177503"/>
                  <a:pt x="261618" y="2158057"/>
                  <a:pt x="234451" y="2149317"/>
                </a:cubicBezTo>
                <a:cubicBezTo>
                  <a:pt x="215660" y="2143272"/>
                  <a:pt x="196359" y="2138902"/>
                  <a:pt x="176257" y="2133585"/>
                </a:cubicBezTo>
                <a:cubicBezTo>
                  <a:pt x="172470" y="2113992"/>
                  <a:pt x="167955" y="2091196"/>
                  <a:pt x="145886" y="2088355"/>
                </a:cubicBezTo>
                <a:cubicBezTo>
                  <a:pt x="128697" y="2086170"/>
                  <a:pt x="116971" y="2076702"/>
                  <a:pt x="103060" y="2070438"/>
                </a:cubicBezTo>
                <a:cubicBezTo>
                  <a:pt x="75383" y="2057911"/>
                  <a:pt x="70722" y="2044146"/>
                  <a:pt x="71304" y="2013410"/>
                </a:cubicBezTo>
                <a:cubicBezTo>
                  <a:pt x="71596" y="1996512"/>
                  <a:pt x="64094" y="1979396"/>
                  <a:pt x="59360" y="1959149"/>
                </a:cubicBezTo>
                <a:cubicBezTo>
                  <a:pt x="65623" y="1949243"/>
                  <a:pt x="74145" y="1935769"/>
                  <a:pt x="82011" y="1923315"/>
                </a:cubicBezTo>
                <a:cubicBezTo>
                  <a:pt x="76621" y="1911370"/>
                  <a:pt x="71741" y="1900445"/>
                  <a:pt x="65259" y="1886097"/>
                </a:cubicBezTo>
                <a:cubicBezTo>
                  <a:pt x="61982" y="1884931"/>
                  <a:pt x="54698" y="1882382"/>
                  <a:pt x="44502" y="1878741"/>
                </a:cubicBezTo>
                <a:cubicBezTo>
                  <a:pt x="48070" y="1865339"/>
                  <a:pt x="51348" y="1853103"/>
                  <a:pt x="55354" y="1838173"/>
                </a:cubicBezTo>
                <a:cubicBezTo>
                  <a:pt x="51348" y="1831836"/>
                  <a:pt x="45667" y="1822950"/>
                  <a:pt x="39913" y="1813846"/>
                </a:cubicBezTo>
                <a:cubicBezTo>
                  <a:pt x="42826" y="1790175"/>
                  <a:pt x="67007" y="1795200"/>
                  <a:pt x="78952" y="1786970"/>
                </a:cubicBezTo>
                <a:cubicBezTo>
                  <a:pt x="73198" y="1769782"/>
                  <a:pt x="68610" y="1753977"/>
                  <a:pt x="62346" y="1738900"/>
                </a:cubicBezTo>
                <a:cubicBezTo>
                  <a:pt x="60525" y="1734458"/>
                  <a:pt x="52950" y="1732710"/>
                  <a:pt x="49600" y="1728412"/>
                </a:cubicBezTo>
                <a:cubicBezTo>
                  <a:pt x="38602" y="1714210"/>
                  <a:pt x="43700" y="1697385"/>
                  <a:pt x="43628" y="1680633"/>
                </a:cubicBezTo>
                <a:cubicBezTo>
                  <a:pt x="49163" y="1677647"/>
                  <a:pt x="55281" y="1674369"/>
                  <a:pt x="61326" y="1671092"/>
                </a:cubicBezTo>
                <a:cubicBezTo>
                  <a:pt x="52440" y="1628485"/>
                  <a:pt x="34305" y="1590903"/>
                  <a:pt x="0" y="1557253"/>
                </a:cubicBezTo>
                <a:cubicBezTo>
                  <a:pt x="15951" y="1551354"/>
                  <a:pt x="28551" y="1546620"/>
                  <a:pt x="41151" y="1542104"/>
                </a:cubicBezTo>
                <a:cubicBezTo>
                  <a:pt x="63511" y="1534165"/>
                  <a:pt x="65696" y="1530450"/>
                  <a:pt x="62127" y="1502992"/>
                </a:cubicBezTo>
                <a:cubicBezTo>
                  <a:pt x="87254" y="1493888"/>
                  <a:pt x="112965" y="1484638"/>
                  <a:pt x="138603" y="1475388"/>
                </a:cubicBezTo>
                <a:cubicBezTo>
                  <a:pt x="138457" y="1473568"/>
                  <a:pt x="138384" y="1471674"/>
                  <a:pt x="138239" y="1469853"/>
                </a:cubicBezTo>
                <a:cubicBezTo>
                  <a:pt x="134087" y="1468906"/>
                  <a:pt x="129935" y="1467522"/>
                  <a:pt x="125711" y="1467086"/>
                </a:cubicBezTo>
                <a:cubicBezTo>
                  <a:pt x="120904" y="1466576"/>
                  <a:pt x="116024" y="1466794"/>
                  <a:pt x="110343" y="1466648"/>
                </a:cubicBezTo>
                <a:cubicBezTo>
                  <a:pt x="130081" y="1436787"/>
                  <a:pt x="130081" y="1436787"/>
                  <a:pt x="151785" y="1435476"/>
                </a:cubicBezTo>
                <a:cubicBezTo>
                  <a:pt x="155718" y="1427756"/>
                  <a:pt x="161909" y="1420253"/>
                  <a:pt x="162929" y="1412096"/>
                </a:cubicBezTo>
                <a:cubicBezTo>
                  <a:pt x="163657" y="1406269"/>
                  <a:pt x="157393" y="1399496"/>
                  <a:pt x="151275" y="1387114"/>
                </a:cubicBezTo>
                <a:cubicBezTo>
                  <a:pt x="164823" y="1391339"/>
                  <a:pt x="170941" y="1393232"/>
                  <a:pt x="178297" y="1395490"/>
                </a:cubicBezTo>
                <a:cubicBezTo>
                  <a:pt x="188275" y="1379467"/>
                  <a:pt x="198107" y="1364900"/>
                  <a:pt x="221924" y="1364827"/>
                </a:cubicBezTo>
                <a:cubicBezTo>
                  <a:pt x="231247" y="1364827"/>
                  <a:pt x="241954" y="1349823"/>
                  <a:pt x="249527" y="1339773"/>
                </a:cubicBezTo>
                <a:cubicBezTo>
                  <a:pt x="258050" y="1328483"/>
                  <a:pt x="268974" y="1326080"/>
                  <a:pt x="281284" y="1321564"/>
                </a:cubicBezTo>
                <a:cubicBezTo>
                  <a:pt x="296651" y="1315811"/>
                  <a:pt x="312748" y="1308891"/>
                  <a:pt x="326877" y="1300953"/>
                </a:cubicBezTo>
                <a:cubicBezTo>
                  <a:pt x="356593" y="1284128"/>
                  <a:pt x="386018" y="1269925"/>
                  <a:pt x="420468" y="1267741"/>
                </a:cubicBezTo>
                <a:cubicBezTo>
                  <a:pt x="425275" y="1267449"/>
                  <a:pt x="429864" y="1264681"/>
                  <a:pt x="434817" y="1262933"/>
                </a:cubicBezTo>
                <a:cubicBezTo>
                  <a:pt x="437657" y="1253829"/>
                  <a:pt x="440425" y="1244725"/>
                  <a:pt x="444066" y="1232707"/>
                </a:cubicBezTo>
                <a:cubicBezTo>
                  <a:pt x="440716" y="1229430"/>
                  <a:pt x="435326" y="1224113"/>
                  <a:pt x="428917" y="1217776"/>
                </a:cubicBezTo>
                <a:cubicBezTo>
                  <a:pt x="437803" y="1194616"/>
                  <a:pt x="446688" y="1171309"/>
                  <a:pt x="457686" y="1142540"/>
                </a:cubicBezTo>
                <a:cubicBezTo>
                  <a:pt x="442974" y="1148148"/>
                  <a:pt x="434307" y="1151498"/>
                  <a:pt x="424838" y="1155067"/>
                </a:cubicBezTo>
                <a:cubicBezTo>
                  <a:pt x="426513" y="1141374"/>
                  <a:pt x="426513" y="1141374"/>
                  <a:pt x="446251" y="1119378"/>
                </a:cubicBezTo>
                <a:cubicBezTo>
                  <a:pt x="446179" y="1118359"/>
                  <a:pt x="446251" y="1116538"/>
                  <a:pt x="445960" y="1116465"/>
                </a:cubicBezTo>
                <a:cubicBezTo>
                  <a:pt x="440206" y="1115081"/>
                  <a:pt x="434452" y="1113916"/>
                  <a:pt x="426513" y="1112241"/>
                </a:cubicBezTo>
                <a:cubicBezTo>
                  <a:pt x="430665" y="1101825"/>
                  <a:pt x="426732" y="1087113"/>
                  <a:pt x="446324" y="1089517"/>
                </a:cubicBezTo>
                <a:cubicBezTo>
                  <a:pt x="449456" y="1089881"/>
                  <a:pt x="454409" y="1085438"/>
                  <a:pt x="456302" y="1081942"/>
                </a:cubicBezTo>
                <a:cubicBezTo>
                  <a:pt x="457249" y="1080194"/>
                  <a:pt x="453826" y="1075241"/>
                  <a:pt x="451423" y="1072619"/>
                </a:cubicBezTo>
                <a:cubicBezTo>
                  <a:pt x="447271" y="1067958"/>
                  <a:pt x="442464" y="1063952"/>
                  <a:pt x="436565" y="1058417"/>
                </a:cubicBezTo>
                <a:cubicBezTo>
                  <a:pt x="475457" y="1036494"/>
                  <a:pt x="467373" y="1003792"/>
                  <a:pt x="463367" y="972182"/>
                </a:cubicBezTo>
                <a:cubicBezTo>
                  <a:pt x="453243" y="968103"/>
                  <a:pt x="443265" y="964024"/>
                  <a:pt x="434015" y="960310"/>
                </a:cubicBezTo>
                <a:cubicBezTo>
                  <a:pt x="429718" y="931978"/>
                  <a:pt x="439842" y="910346"/>
                  <a:pt x="461983" y="890900"/>
                </a:cubicBezTo>
                <a:cubicBezTo>
                  <a:pt x="454481" y="888788"/>
                  <a:pt x="450985" y="887695"/>
                  <a:pt x="447417" y="886748"/>
                </a:cubicBezTo>
                <a:cubicBezTo>
                  <a:pt x="443775" y="885802"/>
                  <a:pt x="440133" y="885073"/>
                  <a:pt x="434015" y="883616"/>
                </a:cubicBezTo>
                <a:cubicBezTo>
                  <a:pt x="441663" y="873201"/>
                  <a:pt x="447853" y="864752"/>
                  <a:pt x="453971" y="856377"/>
                </a:cubicBezTo>
                <a:cubicBezTo>
                  <a:pt x="447927" y="850477"/>
                  <a:pt x="440425" y="845961"/>
                  <a:pt x="437293" y="839406"/>
                </a:cubicBezTo>
                <a:cubicBezTo>
                  <a:pt x="430956" y="826005"/>
                  <a:pt x="435399" y="817702"/>
                  <a:pt x="448946" y="811001"/>
                </a:cubicBezTo>
                <a:cubicBezTo>
                  <a:pt x="460599" y="805247"/>
                  <a:pt x="472690" y="800076"/>
                  <a:pt x="483396" y="792939"/>
                </a:cubicBezTo>
                <a:cubicBezTo>
                  <a:pt x="488713" y="789443"/>
                  <a:pt x="491481" y="782013"/>
                  <a:pt x="496652" y="774657"/>
                </a:cubicBezTo>
                <a:cubicBezTo>
                  <a:pt x="503134" y="776697"/>
                  <a:pt x="511438" y="779319"/>
                  <a:pt x="522581" y="782815"/>
                </a:cubicBezTo>
                <a:cubicBezTo>
                  <a:pt x="535836" y="770069"/>
                  <a:pt x="550112" y="756595"/>
                  <a:pt x="564169" y="742757"/>
                </a:cubicBezTo>
                <a:cubicBezTo>
                  <a:pt x="575094" y="731977"/>
                  <a:pt x="586528" y="726879"/>
                  <a:pt x="601386" y="735400"/>
                </a:cubicBezTo>
                <a:cubicBezTo>
                  <a:pt x="606266" y="738168"/>
                  <a:pt x="612312" y="739042"/>
                  <a:pt x="617992" y="740863"/>
                </a:cubicBezTo>
                <a:cubicBezTo>
                  <a:pt x="622362" y="733943"/>
                  <a:pt x="626150" y="727899"/>
                  <a:pt x="631176" y="719959"/>
                </a:cubicBezTo>
                <a:cubicBezTo>
                  <a:pt x="636565" y="726515"/>
                  <a:pt x="640134" y="730885"/>
                  <a:pt x="643047" y="734453"/>
                </a:cubicBezTo>
                <a:cubicBezTo>
                  <a:pt x="655939" y="723965"/>
                  <a:pt x="668684" y="713477"/>
                  <a:pt x="685364" y="699857"/>
                </a:cubicBezTo>
                <a:cubicBezTo>
                  <a:pt x="675895" y="698109"/>
                  <a:pt x="667519" y="693958"/>
                  <a:pt x="664679" y="696361"/>
                </a:cubicBezTo>
                <a:cubicBezTo>
                  <a:pt x="645596" y="712676"/>
                  <a:pt x="621052" y="708160"/>
                  <a:pt x="599638" y="715080"/>
                </a:cubicBezTo>
                <a:cubicBezTo>
                  <a:pt x="593958" y="716901"/>
                  <a:pt x="588276" y="718649"/>
                  <a:pt x="581576" y="720761"/>
                </a:cubicBezTo>
                <a:cubicBezTo>
                  <a:pt x="568903" y="698255"/>
                  <a:pt x="602698" y="686310"/>
                  <a:pt x="595414" y="665043"/>
                </a:cubicBezTo>
                <a:cubicBezTo>
                  <a:pt x="574292" y="672982"/>
                  <a:pt x="561474" y="697235"/>
                  <a:pt x="565917" y="720979"/>
                </a:cubicBezTo>
                <a:cubicBezTo>
                  <a:pt x="564242" y="721926"/>
                  <a:pt x="562566" y="723746"/>
                  <a:pt x="560891" y="723746"/>
                </a:cubicBezTo>
                <a:cubicBezTo>
                  <a:pt x="553025" y="723746"/>
                  <a:pt x="545159" y="723310"/>
                  <a:pt x="537949" y="723019"/>
                </a:cubicBezTo>
                <a:cubicBezTo>
                  <a:pt x="540206" y="707578"/>
                  <a:pt x="542319" y="692720"/>
                  <a:pt x="545086" y="673710"/>
                </a:cubicBezTo>
                <a:cubicBezTo>
                  <a:pt x="554118" y="666936"/>
                  <a:pt x="571670" y="668029"/>
                  <a:pt x="583980" y="653390"/>
                </a:cubicBezTo>
                <a:cubicBezTo>
                  <a:pt x="593011" y="642683"/>
                  <a:pt x="617701" y="648656"/>
                  <a:pt x="624184" y="625276"/>
                </a:cubicBezTo>
                <a:cubicBezTo>
                  <a:pt x="629864" y="632850"/>
                  <a:pt x="633797" y="638168"/>
                  <a:pt x="637658" y="643266"/>
                </a:cubicBezTo>
                <a:cubicBezTo>
                  <a:pt x="663149" y="636420"/>
                  <a:pt x="691555" y="634380"/>
                  <a:pt x="713259" y="621343"/>
                </a:cubicBezTo>
                <a:cubicBezTo>
                  <a:pt x="735837" y="607796"/>
                  <a:pt x="770797" y="612894"/>
                  <a:pt x="778372" y="582232"/>
                </a:cubicBezTo>
                <a:cubicBezTo>
                  <a:pt x="911512" y="578298"/>
                  <a:pt x="1041738" y="574511"/>
                  <a:pt x="1171309" y="570651"/>
                </a:cubicBezTo>
                <a:cubicBezTo>
                  <a:pt x="1171018" y="555210"/>
                  <a:pt x="1172401" y="541809"/>
                  <a:pt x="1170144" y="529063"/>
                </a:cubicBezTo>
                <a:cubicBezTo>
                  <a:pt x="1167303" y="512603"/>
                  <a:pt x="1190318" y="518793"/>
                  <a:pt x="1190537" y="501823"/>
                </a:cubicBezTo>
                <a:cubicBezTo>
                  <a:pt x="1190610" y="493447"/>
                  <a:pt x="1209474" y="485363"/>
                  <a:pt x="1220836" y="476259"/>
                </a:cubicBezTo>
                <a:cubicBezTo>
                  <a:pt x="1215810" y="474875"/>
                  <a:pt x="1210202" y="473345"/>
                  <a:pt x="1200515" y="470723"/>
                </a:cubicBezTo>
                <a:cubicBezTo>
                  <a:pt x="1207871" y="462566"/>
                  <a:pt x="1213042" y="457249"/>
                  <a:pt x="1217776" y="451568"/>
                </a:cubicBezTo>
                <a:cubicBezTo>
                  <a:pt x="1222146" y="446324"/>
                  <a:pt x="1225934" y="440643"/>
                  <a:pt x="1229721" y="435544"/>
                </a:cubicBezTo>
                <a:cubicBezTo>
                  <a:pt x="1201534" y="396797"/>
                  <a:pt x="1201534" y="396214"/>
                  <a:pt x="1228337" y="374947"/>
                </a:cubicBezTo>
                <a:cubicBezTo>
                  <a:pt x="1221127" y="372908"/>
                  <a:pt x="1215009" y="371160"/>
                  <a:pt x="1208818" y="369412"/>
                </a:cubicBezTo>
                <a:cubicBezTo>
                  <a:pt x="1214572" y="356812"/>
                  <a:pt x="1232343" y="350402"/>
                  <a:pt x="1222219" y="329499"/>
                </a:cubicBezTo>
                <a:cubicBezTo>
                  <a:pt x="1236277" y="329208"/>
                  <a:pt x="1247856" y="328916"/>
                  <a:pt x="1261695" y="328625"/>
                </a:cubicBezTo>
                <a:cubicBezTo>
                  <a:pt x="1262497" y="323526"/>
                  <a:pt x="1263662" y="316170"/>
                  <a:pt x="1265264" y="306047"/>
                </a:cubicBezTo>
                <a:cubicBezTo>
                  <a:pt x="1258709" y="307139"/>
                  <a:pt x="1254193" y="307940"/>
                  <a:pt x="1249751" y="308669"/>
                </a:cubicBezTo>
                <a:cubicBezTo>
                  <a:pt x="1246910" y="305464"/>
                  <a:pt x="1251280" y="277423"/>
                  <a:pt x="1257107" y="275166"/>
                </a:cubicBezTo>
                <a:cubicBezTo>
                  <a:pt x="1273349" y="268829"/>
                  <a:pt x="1264754" y="248144"/>
                  <a:pt x="1280705" y="239841"/>
                </a:cubicBezTo>
                <a:cubicBezTo>
                  <a:pt x="1291193" y="234379"/>
                  <a:pt x="1296655" y="218573"/>
                  <a:pt x="1303429" y="206775"/>
                </a:cubicBezTo>
                <a:cubicBezTo>
                  <a:pt x="1309401" y="196432"/>
                  <a:pt x="1304740" y="180700"/>
                  <a:pt x="1321929" y="175456"/>
                </a:cubicBezTo>
                <a:cubicBezTo>
                  <a:pt x="1324696" y="179170"/>
                  <a:pt x="1328629" y="184415"/>
                  <a:pt x="1332562" y="189805"/>
                </a:cubicBezTo>
                <a:cubicBezTo>
                  <a:pt x="1343341" y="188348"/>
                  <a:pt x="1354121" y="186818"/>
                  <a:pt x="1365264" y="185289"/>
                </a:cubicBezTo>
                <a:cubicBezTo>
                  <a:pt x="1378665" y="170358"/>
                  <a:pt x="1387916" y="152732"/>
                  <a:pt x="1407290" y="140787"/>
                </a:cubicBezTo>
                <a:cubicBezTo>
                  <a:pt x="1426590" y="128916"/>
                  <a:pt x="1447056" y="130372"/>
                  <a:pt x="1465993" y="122870"/>
                </a:cubicBezTo>
                <a:cubicBezTo>
                  <a:pt x="1470800" y="120976"/>
                  <a:pt x="1475607" y="119228"/>
                  <a:pt x="1480268" y="116971"/>
                </a:cubicBezTo>
                <a:cubicBezTo>
                  <a:pt x="1501172" y="106774"/>
                  <a:pt x="1519745" y="91916"/>
                  <a:pt x="1546693" y="98252"/>
                </a:cubicBezTo>
                <a:cubicBezTo>
                  <a:pt x="1556962" y="100656"/>
                  <a:pt x="1570582" y="91989"/>
                  <a:pt x="1581725" y="86381"/>
                </a:cubicBezTo>
                <a:cubicBezTo>
                  <a:pt x="1594399" y="79971"/>
                  <a:pt x="1605833" y="71377"/>
                  <a:pt x="1620473" y="81792"/>
                </a:cubicBezTo>
                <a:cubicBezTo>
                  <a:pt x="1622075" y="82958"/>
                  <a:pt x="1627101" y="80408"/>
                  <a:pt x="1629869" y="78588"/>
                </a:cubicBezTo>
                <a:cubicBezTo>
                  <a:pt x="1633729" y="76184"/>
                  <a:pt x="1636569" y="71304"/>
                  <a:pt x="1640575" y="70212"/>
                </a:cubicBezTo>
                <a:cubicBezTo>
                  <a:pt x="1673496" y="61690"/>
                  <a:pt x="1674952" y="61108"/>
                  <a:pt x="1698478" y="38602"/>
                </a:cubicBezTo>
                <a:cubicBezTo>
                  <a:pt x="1721129" y="38966"/>
                  <a:pt x="1742906" y="39258"/>
                  <a:pt x="1764683" y="39621"/>
                </a:cubicBezTo>
                <a:cubicBezTo>
                  <a:pt x="1771311" y="57320"/>
                  <a:pt x="1757691" y="70212"/>
                  <a:pt x="1748077" y="68245"/>
                </a:cubicBezTo>
                <a:cubicBezTo>
                  <a:pt x="1726956" y="64021"/>
                  <a:pt x="1721129" y="78005"/>
                  <a:pt x="1708966" y="93882"/>
                </a:cubicBezTo>
                <a:cubicBezTo>
                  <a:pt x="1708674" y="83540"/>
                  <a:pt x="1708602" y="77932"/>
                  <a:pt x="1708383" y="70649"/>
                </a:cubicBezTo>
                <a:cubicBezTo>
                  <a:pt x="1675535" y="69338"/>
                  <a:pt x="1681216" y="109323"/>
                  <a:pt x="1654050" y="120321"/>
                </a:cubicBezTo>
                <a:cubicBezTo>
                  <a:pt x="1657399" y="108376"/>
                  <a:pt x="1665776" y="96068"/>
                  <a:pt x="1648732" y="93591"/>
                </a:cubicBezTo>
                <a:cubicBezTo>
                  <a:pt x="1635404" y="103496"/>
                  <a:pt x="1621565" y="113839"/>
                  <a:pt x="1602629" y="127896"/>
                </a:cubicBezTo>
                <a:cubicBezTo>
                  <a:pt x="1608383" y="117554"/>
                  <a:pt x="1610932" y="112892"/>
                  <a:pt x="1614501" y="106556"/>
                </a:cubicBezTo>
                <a:cubicBezTo>
                  <a:pt x="1601172" y="101312"/>
                  <a:pt x="1595928" y="105682"/>
                  <a:pt x="1592287" y="117554"/>
                </a:cubicBezTo>
                <a:cubicBezTo>
                  <a:pt x="1583838" y="145448"/>
                  <a:pt x="1583401" y="145303"/>
                  <a:pt x="1551209" y="158267"/>
                </a:cubicBezTo>
                <a:cubicBezTo>
                  <a:pt x="1554195" y="148872"/>
                  <a:pt x="1557035" y="139841"/>
                  <a:pt x="1559948" y="130809"/>
                </a:cubicBezTo>
                <a:cubicBezTo>
                  <a:pt x="1558055" y="130081"/>
                  <a:pt x="1556234" y="129280"/>
                  <a:pt x="1554340" y="128551"/>
                </a:cubicBezTo>
                <a:cubicBezTo>
                  <a:pt x="1540720" y="150110"/>
                  <a:pt x="1527101" y="171668"/>
                  <a:pt x="1513553" y="193082"/>
                </a:cubicBezTo>
                <a:cubicBezTo>
                  <a:pt x="1514865" y="194392"/>
                  <a:pt x="1515811" y="195923"/>
                  <a:pt x="1516175" y="195777"/>
                </a:cubicBezTo>
                <a:cubicBezTo>
                  <a:pt x="1537807" y="187183"/>
                  <a:pt x="1562061" y="185361"/>
                  <a:pt x="1581361" y="170503"/>
                </a:cubicBezTo>
                <a:cubicBezTo>
                  <a:pt x="1591194" y="163001"/>
                  <a:pt x="1598769" y="149601"/>
                  <a:pt x="1614719" y="156884"/>
                </a:cubicBezTo>
                <a:cubicBezTo>
                  <a:pt x="1604013" y="160452"/>
                  <a:pt x="1596292" y="166425"/>
                  <a:pt x="1595783" y="181720"/>
                </a:cubicBezTo>
                <a:cubicBezTo>
                  <a:pt x="1609912" y="177350"/>
                  <a:pt x="1617778" y="171232"/>
                  <a:pt x="1616613" y="157175"/>
                </a:cubicBezTo>
                <a:cubicBezTo>
                  <a:pt x="1625425" y="149964"/>
                  <a:pt x="1634165" y="142681"/>
                  <a:pt x="1642979" y="135470"/>
                </a:cubicBezTo>
                <a:cubicBezTo>
                  <a:pt x="1644653" y="136563"/>
                  <a:pt x="1646329" y="137728"/>
                  <a:pt x="1647932" y="138821"/>
                </a:cubicBezTo>
                <a:cubicBezTo>
                  <a:pt x="1646110" y="145376"/>
                  <a:pt x="1644362" y="152004"/>
                  <a:pt x="1642031" y="160380"/>
                </a:cubicBezTo>
                <a:cubicBezTo>
                  <a:pt x="1680779" y="158486"/>
                  <a:pt x="1714356" y="148944"/>
                  <a:pt x="1745601" y="120176"/>
                </a:cubicBezTo>
                <a:lnTo>
                  <a:pt x="1701935" y="117016"/>
                </a:lnTo>
                <a:lnTo>
                  <a:pt x="1726810" y="99928"/>
                </a:lnTo>
                <a:cubicBezTo>
                  <a:pt x="1728340" y="98835"/>
                  <a:pt x="1729140" y="95121"/>
                  <a:pt x="1730014" y="95194"/>
                </a:cubicBezTo>
                <a:cubicBezTo>
                  <a:pt x="1765193" y="98981"/>
                  <a:pt x="1765776" y="58704"/>
                  <a:pt x="1786970" y="50765"/>
                </a:cubicBezTo>
                <a:cubicBezTo>
                  <a:pt x="1815084" y="49964"/>
                  <a:pt x="1840285" y="49236"/>
                  <a:pt x="1866869" y="48508"/>
                </a:cubicBezTo>
                <a:cubicBezTo>
                  <a:pt x="1867160" y="69993"/>
                  <a:pt x="1854414" y="64968"/>
                  <a:pt x="1843489" y="63074"/>
                </a:cubicBezTo>
                <a:cubicBezTo>
                  <a:pt x="1854414" y="85288"/>
                  <a:pt x="1854414" y="85288"/>
                  <a:pt x="1832055" y="95704"/>
                </a:cubicBezTo>
                <a:cubicBezTo>
                  <a:pt x="1834167" y="103715"/>
                  <a:pt x="1835186" y="112746"/>
                  <a:pt x="1838901" y="120467"/>
                </a:cubicBezTo>
                <a:cubicBezTo>
                  <a:pt x="1841669" y="126075"/>
                  <a:pt x="1847787" y="133358"/>
                  <a:pt x="1852812" y="133722"/>
                </a:cubicBezTo>
                <a:cubicBezTo>
                  <a:pt x="1859658" y="134160"/>
                  <a:pt x="1872841" y="129061"/>
                  <a:pt x="1873060" y="125638"/>
                </a:cubicBezTo>
                <a:cubicBezTo>
                  <a:pt x="1874589" y="104589"/>
                  <a:pt x="1893453" y="106483"/>
                  <a:pt x="1904961" y="99491"/>
                </a:cubicBezTo>
                <a:cubicBezTo>
                  <a:pt x="1906126" y="83249"/>
                  <a:pt x="1907218" y="67736"/>
                  <a:pt x="1908311" y="51930"/>
                </a:cubicBezTo>
                <a:cubicBezTo>
                  <a:pt x="1928631" y="40204"/>
                  <a:pt x="1949535" y="37655"/>
                  <a:pt x="1973788" y="43117"/>
                </a:cubicBezTo>
                <a:cubicBezTo>
                  <a:pt x="1992579" y="47342"/>
                  <a:pt x="2013264" y="43264"/>
                  <a:pt x="2034604" y="42826"/>
                </a:cubicBezTo>
                <a:cubicBezTo>
                  <a:pt x="2030016" y="52586"/>
                  <a:pt x="2024480" y="64312"/>
                  <a:pt x="2018290" y="77568"/>
                </a:cubicBezTo>
                <a:cubicBezTo>
                  <a:pt x="2005107" y="79607"/>
                  <a:pt x="1991706" y="81646"/>
                  <a:pt x="1977648" y="83832"/>
                </a:cubicBezTo>
                <a:cubicBezTo>
                  <a:pt x="1989448" y="106701"/>
                  <a:pt x="1989010" y="105827"/>
                  <a:pt x="2009768" y="95048"/>
                </a:cubicBezTo>
                <a:cubicBezTo>
                  <a:pt x="2016614" y="91479"/>
                  <a:pt x="2026520" y="92644"/>
                  <a:pt x="2034823" y="93373"/>
                </a:cubicBezTo>
                <a:cubicBezTo>
                  <a:pt x="2043781" y="94174"/>
                  <a:pt x="2052521" y="97014"/>
                  <a:pt x="2066214" y="100000"/>
                </a:cubicBezTo>
                <a:cubicBezTo>
                  <a:pt x="2065850" y="99418"/>
                  <a:pt x="2068691" y="104079"/>
                  <a:pt x="2073643" y="112091"/>
                </a:cubicBezTo>
                <a:cubicBezTo>
                  <a:pt x="2079470" y="94538"/>
                  <a:pt x="2108603" y="102696"/>
                  <a:pt x="2104088" y="73999"/>
                </a:cubicBezTo>
                <a:cubicBezTo>
                  <a:pt x="2093017" y="75528"/>
                  <a:pt x="2082747" y="76912"/>
                  <a:pt x="2071531" y="78515"/>
                </a:cubicBezTo>
                <a:cubicBezTo>
                  <a:pt x="2071021" y="63730"/>
                  <a:pt x="2081582" y="46541"/>
                  <a:pt x="2052230" y="39185"/>
                </a:cubicBezTo>
                <a:cubicBezTo>
                  <a:pt x="2055580" y="37946"/>
                  <a:pt x="2059004" y="36708"/>
                  <a:pt x="2062354" y="35398"/>
                </a:cubicBezTo>
                <a:close/>
                <a:moveTo>
                  <a:pt x="2191415" y="35251"/>
                </a:moveTo>
                <a:cubicBezTo>
                  <a:pt x="2192507" y="54043"/>
                  <a:pt x="2188065" y="56883"/>
                  <a:pt x="2173498" y="46977"/>
                </a:cubicBezTo>
                <a:cubicBezTo>
                  <a:pt x="2179543" y="43045"/>
                  <a:pt x="2183695" y="40350"/>
                  <a:pt x="2191415" y="35251"/>
                </a:cubicBezTo>
                <a:close/>
                <a:moveTo>
                  <a:pt x="2356310" y="29497"/>
                </a:moveTo>
                <a:cubicBezTo>
                  <a:pt x="2362136" y="32338"/>
                  <a:pt x="2371678" y="36927"/>
                  <a:pt x="2384788" y="43264"/>
                </a:cubicBezTo>
                <a:cubicBezTo>
                  <a:pt x="2367380" y="52222"/>
                  <a:pt x="2353105" y="59578"/>
                  <a:pt x="2338247" y="67226"/>
                </a:cubicBezTo>
                <a:lnTo>
                  <a:pt x="2328416" y="57972"/>
                </a:lnTo>
                <a:close/>
                <a:moveTo>
                  <a:pt x="2227104" y="27167"/>
                </a:moveTo>
                <a:cubicBezTo>
                  <a:pt x="2237810" y="32684"/>
                  <a:pt x="2251508" y="31646"/>
                  <a:pt x="2261927" y="37850"/>
                </a:cubicBezTo>
                <a:lnTo>
                  <a:pt x="2270673" y="46627"/>
                </a:lnTo>
                <a:lnTo>
                  <a:pt x="2242590" y="49582"/>
                </a:lnTo>
                <a:cubicBezTo>
                  <a:pt x="2234059" y="52404"/>
                  <a:pt x="2226885" y="58194"/>
                  <a:pt x="2222515" y="70358"/>
                </a:cubicBezTo>
                <a:cubicBezTo>
                  <a:pt x="2221349" y="73780"/>
                  <a:pt x="2209696" y="73416"/>
                  <a:pt x="2198261" y="75747"/>
                </a:cubicBezTo>
                <a:cubicBezTo>
                  <a:pt x="2205107" y="58122"/>
                  <a:pt x="2209259" y="45448"/>
                  <a:pt x="2215085" y="33650"/>
                </a:cubicBezTo>
                <a:cubicBezTo>
                  <a:pt x="2216833" y="30154"/>
                  <a:pt x="2224699" y="25929"/>
                  <a:pt x="2227104" y="27167"/>
                </a:cubicBezTo>
                <a:close/>
                <a:moveTo>
                  <a:pt x="1812617" y="21832"/>
                </a:moveTo>
                <a:cubicBezTo>
                  <a:pt x="1816796" y="21504"/>
                  <a:pt x="1822149" y="25601"/>
                  <a:pt x="1832855" y="33795"/>
                </a:cubicBezTo>
                <a:cubicBezTo>
                  <a:pt x="1820838" y="34741"/>
                  <a:pt x="1810641" y="35543"/>
                  <a:pt x="1799425" y="36417"/>
                </a:cubicBezTo>
                <a:cubicBezTo>
                  <a:pt x="1805434" y="26912"/>
                  <a:pt x="1808438" y="22160"/>
                  <a:pt x="1812617" y="21832"/>
                </a:cubicBezTo>
                <a:close/>
                <a:moveTo>
                  <a:pt x="1856764" y="19083"/>
                </a:moveTo>
                <a:cubicBezTo>
                  <a:pt x="1860260" y="18646"/>
                  <a:pt x="1864575" y="21850"/>
                  <a:pt x="1873205" y="28259"/>
                </a:cubicBezTo>
                <a:cubicBezTo>
                  <a:pt x="1863883" y="29425"/>
                  <a:pt x="1854560" y="30590"/>
                  <a:pt x="1845237" y="31756"/>
                </a:cubicBezTo>
                <a:cubicBezTo>
                  <a:pt x="1850591" y="23598"/>
                  <a:pt x="1853268" y="19520"/>
                  <a:pt x="1856764" y="19083"/>
                </a:cubicBezTo>
                <a:close/>
                <a:moveTo>
                  <a:pt x="2719967" y="13839"/>
                </a:moveTo>
                <a:cubicBezTo>
                  <a:pt x="2705983" y="30736"/>
                  <a:pt x="2691999" y="20612"/>
                  <a:pt x="2678015" y="20248"/>
                </a:cubicBezTo>
                <a:cubicBezTo>
                  <a:pt x="2678015" y="18135"/>
                  <a:pt x="2677943" y="16023"/>
                  <a:pt x="2678015" y="13912"/>
                </a:cubicBezTo>
                <a:cubicBezTo>
                  <a:pt x="2691999" y="13912"/>
                  <a:pt x="2705983" y="13839"/>
                  <a:pt x="2719967" y="13839"/>
                </a:cubicBezTo>
                <a:close/>
                <a:moveTo>
                  <a:pt x="2182966" y="7866"/>
                </a:moveTo>
                <a:cubicBezTo>
                  <a:pt x="2183185" y="10415"/>
                  <a:pt x="2183403" y="12891"/>
                  <a:pt x="2183621" y="15441"/>
                </a:cubicBezTo>
                <a:cubicBezTo>
                  <a:pt x="2179543" y="15150"/>
                  <a:pt x="2175391" y="14858"/>
                  <a:pt x="2171313" y="14567"/>
                </a:cubicBezTo>
                <a:cubicBezTo>
                  <a:pt x="2171240" y="12891"/>
                  <a:pt x="2171240" y="11217"/>
                  <a:pt x="2171167" y="9469"/>
                </a:cubicBezTo>
                <a:cubicBezTo>
                  <a:pt x="2175100" y="8959"/>
                  <a:pt x="2179033" y="8376"/>
                  <a:pt x="2182966" y="7866"/>
                </a:cubicBezTo>
                <a:close/>
                <a:moveTo>
                  <a:pt x="2144219" y="7065"/>
                </a:moveTo>
                <a:cubicBezTo>
                  <a:pt x="2145821" y="8959"/>
                  <a:pt x="2147423" y="10852"/>
                  <a:pt x="2149026" y="12746"/>
                </a:cubicBezTo>
                <a:cubicBezTo>
                  <a:pt x="2145967" y="15295"/>
                  <a:pt x="2142908" y="17917"/>
                  <a:pt x="2139849" y="20466"/>
                </a:cubicBezTo>
                <a:cubicBezTo>
                  <a:pt x="2138611" y="19301"/>
                  <a:pt x="2137445" y="18135"/>
                  <a:pt x="2136207" y="16898"/>
                </a:cubicBezTo>
                <a:cubicBezTo>
                  <a:pt x="2138902" y="13620"/>
                  <a:pt x="2141524" y="10343"/>
                  <a:pt x="2144219" y="7065"/>
                </a:cubicBezTo>
                <a:close/>
                <a:moveTo>
                  <a:pt x="2319672" y="6619"/>
                </a:moveTo>
                <a:cubicBezTo>
                  <a:pt x="2332598" y="9541"/>
                  <a:pt x="2333295" y="24345"/>
                  <a:pt x="2342472" y="31610"/>
                </a:cubicBezTo>
                <a:cubicBezTo>
                  <a:pt x="2317854" y="36417"/>
                  <a:pt x="2322879" y="10707"/>
                  <a:pt x="2301903" y="8376"/>
                </a:cubicBezTo>
                <a:cubicBezTo>
                  <a:pt x="2309696" y="5991"/>
                  <a:pt x="2315364" y="5645"/>
                  <a:pt x="2319672" y="6619"/>
                </a:cubicBezTo>
                <a:close/>
                <a:moveTo>
                  <a:pt x="2452987" y="3869"/>
                </a:moveTo>
                <a:cubicBezTo>
                  <a:pt x="2456747" y="3369"/>
                  <a:pt x="2460498" y="4698"/>
                  <a:pt x="2464249" y="8230"/>
                </a:cubicBezTo>
                <a:cubicBezTo>
                  <a:pt x="2465706" y="9614"/>
                  <a:pt x="2464686" y="17261"/>
                  <a:pt x="2462865" y="18135"/>
                </a:cubicBezTo>
                <a:cubicBezTo>
                  <a:pt x="2454344" y="22360"/>
                  <a:pt x="2446623" y="21413"/>
                  <a:pt x="2441671" y="10488"/>
                </a:cubicBezTo>
                <a:cubicBezTo>
                  <a:pt x="2445458" y="6701"/>
                  <a:pt x="2449227" y="4370"/>
                  <a:pt x="2452987" y="3869"/>
                </a:cubicBezTo>
                <a:close/>
                <a:moveTo>
                  <a:pt x="2256164" y="2186"/>
                </a:moveTo>
                <a:cubicBezTo>
                  <a:pt x="2256746" y="4152"/>
                  <a:pt x="2257329" y="6045"/>
                  <a:pt x="2257912" y="8012"/>
                </a:cubicBezTo>
                <a:cubicBezTo>
                  <a:pt x="2252522" y="9614"/>
                  <a:pt x="2247060" y="11289"/>
                  <a:pt x="2241670" y="12965"/>
                </a:cubicBezTo>
                <a:cubicBezTo>
                  <a:pt x="2241088" y="10998"/>
                  <a:pt x="2240505" y="9032"/>
                  <a:pt x="2239849" y="7065"/>
                </a:cubicBezTo>
                <a:cubicBezTo>
                  <a:pt x="2245312" y="5390"/>
                  <a:pt x="2250702" y="3787"/>
                  <a:pt x="2256164" y="2186"/>
                </a:cubicBezTo>
                <a:close/>
                <a:moveTo>
                  <a:pt x="2377796" y="0"/>
                </a:moveTo>
                <a:cubicBezTo>
                  <a:pt x="2379980" y="1603"/>
                  <a:pt x="2382166" y="3205"/>
                  <a:pt x="2384278" y="4807"/>
                </a:cubicBezTo>
                <a:cubicBezTo>
                  <a:pt x="2380928" y="8376"/>
                  <a:pt x="2377650" y="11945"/>
                  <a:pt x="2374154" y="15222"/>
                </a:cubicBezTo>
                <a:cubicBezTo>
                  <a:pt x="2374009" y="15368"/>
                  <a:pt x="2370294" y="12382"/>
                  <a:pt x="2370440" y="12091"/>
                </a:cubicBezTo>
                <a:cubicBezTo>
                  <a:pt x="2372624" y="7939"/>
                  <a:pt x="2375246" y="4006"/>
                  <a:pt x="237779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614619" y="1430619"/>
            <a:ext cx="900000" cy="900000"/>
          </a:xfrm>
          <a:prstGeom prst="ellipse">
            <a:avLst/>
          </a:prstGeom>
          <a:gradFill flip="none" rotWithShape="1">
            <a:gsLst>
              <a:gs pos="32000">
                <a:srgbClr val="1A395A"/>
              </a:gs>
              <a:gs pos="100000">
                <a:srgbClr val="FBA96D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spc="200" dirty="0">
              <a:gradFill flip="none" rotWithShape="1">
                <a:gsLst>
                  <a:gs pos="12000">
                    <a:srgbClr val="1A395A"/>
                  </a:gs>
                  <a:gs pos="100000">
                    <a:srgbClr val="FBA96D"/>
                  </a:gs>
                </a:gsLst>
                <a:lin ang="0" scaled="1"/>
                <a:tileRect/>
              </a:gradFill>
              <a:latin typeface="Montserrat ExtraBold" panose="000009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8" y="1541630"/>
            <a:ext cx="622560" cy="62256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14619" y="2752348"/>
            <a:ext cx="900000" cy="900000"/>
          </a:xfrm>
          <a:prstGeom prst="ellipse">
            <a:avLst/>
          </a:prstGeom>
          <a:gradFill flip="none" rotWithShape="1">
            <a:gsLst>
              <a:gs pos="32000">
                <a:srgbClr val="1A395A"/>
              </a:gs>
              <a:gs pos="100000">
                <a:srgbClr val="FBA96D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spc="200" dirty="0">
              <a:gradFill flip="none" rotWithShape="1">
                <a:gsLst>
                  <a:gs pos="12000">
                    <a:srgbClr val="1A395A"/>
                  </a:gs>
                  <a:gs pos="100000">
                    <a:srgbClr val="FBA96D"/>
                  </a:gs>
                </a:gsLst>
                <a:lin ang="0" scaled="1"/>
                <a:tileRect/>
              </a:gradFill>
              <a:latin typeface="Montserrat ExtraBold" panose="00000900000000000000" pitchFamily="2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7" y="2841285"/>
            <a:ext cx="811063" cy="811063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598632" y="4074077"/>
            <a:ext cx="900000" cy="900000"/>
          </a:xfrm>
          <a:prstGeom prst="ellipse">
            <a:avLst/>
          </a:prstGeom>
          <a:gradFill flip="none" rotWithShape="1">
            <a:gsLst>
              <a:gs pos="32000">
                <a:srgbClr val="1A395A"/>
              </a:gs>
              <a:gs pos="100000">
                <a:srgbClr val="FBA96D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spc="200" dirty="0">
              <a:gradFill flip="none" rotWithShape="1">
                <a:gsLst>
                  <a:gs pos="12000">
                    <a:srgbClr val="1A395A"/>
                  </a:gs>
                  <a:gs pos="100000">
                    <a:srgbClr val="FBA96D"/>
                  </a:gs>
                </a:gsLst>
                <a:lin ang="0" scaled="1"/>
                <a:tileRect/>
              </a:gradFill>
              <a:latin typeface="Montserrat ExtraBold" panose="00000900000000000000" pitchFamily="2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7" y="4167280"/>
            <a:ext cx="779088" cy="779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4617" y="1473706"/>
            <a:ext cx="4525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ontserrat" panose="00000500000000000000" pitchFamily="2" charset="-52"/>
              </a:rPr>
              <a:t>Моделирование позволяет увидеть</a:t>
            </a:r>
          </a:p>
          <a:p>
            <a:r>
              <a:rPr lang="ru-RU" dirty="0">
                <a:latin typeface="Montserrat" panose="00000500000000000000" pitchFamily="2" charset="-52"/>
              </a:rPr>
              <a:t>к</a:t>
            </a:r>
            <a:r>
              <a:rPr lang="ru-RU" dirty="0" smtClean="0">
                <a:latin typeface="Montserrat" panose="00000500000000000000" pitchFamily="2" charset="-52"/>
              </a:rPr>
              <a:t>онечный продукт раньше, </a:t>
            </a:r>
          </a:p>
          <a:p>
            <a:r>
              <a:rPr lang="ru-RU" dirty="0" smtClean="0">
                <a:latin typeface="Montserrat" panose="00000500000000000000" pitchFamily="2" charset="-52"/>
              </a:rPr>
              <a:t>чем он будет создан.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9087" y="2841285"/>
            <a:ext cx="3188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ontserrat" panose="00000500000000000000" pitchFamily="2" charset="-52"/>
              </a:rPr>
              <a:t>Помогает накопить опыт</a:t>
            </a:r>
          </a:p>
          <a:p>
            <a:r>
              <a:rPr lang="ru-RU" dirty="0" smtClean="0">
                <a:latin typeface="Montserrat" panose="00000500000000000000" pitchFamily="2" charset="-52"/>
              </a:rPr>
              <a:t>в создании моделей.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5548" y="4233658"/>
            <a:ext cx="3188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Montserrat" panose="00000500000000000000" pitchFamily="2" charset="-52"/>
              </a:rPr>
              <a:t>Помогает сформировать</a:t>
            </a:r>
          </a:p>
          <a:p>
            <a:r>
              <a:rPr lang="ru-RU" dirty="0">
                <a:latin typeface="Montserrat" panose="00000500000000000000" pitchFamily="2" charset="-52"/>
              </a:rPr>
              <a:t>г</a:t>
            </a:r>
            <a:r>
              <a:rPr lang="ru-RU" dirty="0" smtClean="0">
                <a:latin typeface="Montserrat" panose="00000500000000000000" pitchFamily="2" charset="-52"/>
              </a:rPr>
              <a:t>армоничную личность.</a:t>
            </a:r>
            <a:endParaRPr lang="ru-RU" dirty="0">
              <a:latin typeface="Montserrat" panose="00000500000000000000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452" y="79513"/>
            <a:ext cx="11996531" cy="6689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4619" y="418888"/>
            <a:ext cx="9071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gradFill>
                  <a:gsLst>
                    <a:gs pos="32000">
                      <a:srgbClr val="1A395A"/>
                    </a:gs>
                    <a:gs pos="100000">
                      <a:srgbClr val="FBA96D"/>
                    </a:gs>
                  </a:gsLst>
                  <a:lin ang="2700000" scaled="1"/>
                </a:gradFill>
                <a:latin typeface="Montserrat Black" panose="00000A00000000000000" pitchFamily="2" charset="-52"/>
              </a:rPr>
              <a:t>Почему мы занимаемся моделированием?</a:t>
            </a:r>
            <a:endParaRPr lang="ru-RU" sz="3200" b="1" dirty="0">
              <a:gradFill>
                <a:gsLst>
                  <a:gs pos="32000">
                    <a:srgbClr val="1A395A"/>
                  </a:gs>
                  <a:gs pos="100000">
                    <a:srgbClr val="FBA96D"/>
                  </a:gs>
                </a:gsLst>
                <a:lin ang="2700000" scaled="1"/>
              </a:gradFill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123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485" y="413657"/>
            <a:ext cx="536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gradFill>
                  <a:gsLst>
                    <a:gs pos="32000">
                      <a:srgbClr val="1A395A"/>
                    </a:gs>
                    <a:gs pos="100000">
                      <a:srgbClr val="FBA96D"/>
                    </a:gs>
                  </a:gsLst>
                  <a:lin ang="2700000" scaled="1"/>
                </a:gradFill>
                <a:latin typeface="Montserrat Black" panose="00000A00000000000000" pitchFamily="2" charset="-52"/>
              </a:rPr>
              <a:t>К чему мы стремились!</a:t>
            </a:r>
            <a:endParaRPr lang="ru-RU" sz="3200" b="1" dirty="0">
              <a:gradFill>
                <a:gsLst>
                  <a:gs pos="32000">
                    <a:srgbClr val="1A395A"/>
                  </a:gs>
                  <a:gs pos="100000">
                    <a:srgbClr val="FBA96D"/>
                  </a:gs>
                </a:gsLst>
                <a:lin ang="2700000" scaled="1"/>
              </a:gradFill>
              <a:latin typeface="Montserrat Black" panose="00000A00000000000000" pitchFamily="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l="1917" t="5553" r="1113"/>
          <a:stretch>
            <a:fillRect/>
          </a:stretch>
        </p:blipFill>
        <p:spPr>
          <a:xfrm>
            <a:off x="5411743" y="2205071"/>
            <a:ext cx="6627858" cy="4214166"/>
          </a:xfrm>
          <a:custGeom>
            <a:avLst/>
            <a:gdLst>
              <a:gd name="connsiteX0" fmla="*/ 7112869 w 7585801"/>
              <a:gd name="connsiteY0" fmla="*/ 4144109 h 4214166"/>
              <a:gd name="connsiteX1" fmla="*/ 7117983 w 7585801"/>
              <a:gd name="connsiteY1" fmla="*/ 4148708 h 4214166"/>
              <a:gd name="connsiteX2" fmla="*/ 7112683 w 7585801"/>
              <a:gd name="connsiteY2" fmla="*/ 4152781 h 4214166"/>
              <a:gd name="connsiteX3" fmla="*/ 7107755 w 7585801"/>
              <a:gd name="connsiteY3" fmla="*/ 4148577 h 4214166"/>
              <a:gd name="connsiteX4" fmla="*/ 7112869 w 7585801"/>
              <a:gd name="connsiteY4" fmla="*/ 4144109 h 4214166"/>
              <a:gd name="connsiteX5" fmla="*/ 6955846 w 7585801"/>
              <a:gd name="connsiteY5" fmla="*/ 4123048 h 4214166"/>
              <a:gd name="connsiteX6" fmla="*/ 6946361 w 7585801"/>
              <a:gd name="connsiteY6" fmla="*/ 4132022 h 4214166"/>
              <a:gd name="connsiteX7" fmla="*/ 6963096 w 7585801"/>
              <a:gd name="connsiteY7" fmla="*/ 4141745 h 4214166"/>
              <a:gd name="connsiteX8" fmla="*/ 6982713 w 7585801"/>
              <a:gd name="connsiteY8" fmla="*/ 4137015 h 4214166"/>
              <a:gd name="connsiteX9" fmla="*/ 6955846 w 7585801"/>
              <a:gd name="connsiteY9" fmla="*/ 4123048 h 4214166"/>
              <a:gd name="connsiteX10" fmla="*/ 6828292 w 7585801"/>
              <a:gd name="connsiteY10" fmla="*/ 4017853 h 4214166"/>
              <a:gd name="connsiteX11" fmla="*/ 6823179 w 7585801"/>
              <a:gd name="connsiteY11" fmla="*/ 4021662 h 4214166"/>
              <a:gd name="connsiteX12" fmla="*/ 6824666 w 7585801"/>
              <a:gd name="connsiteY12" fmla="*/ 4027969 h 4214166"/>
              <a:gd name="connsiteX13" fmla="*/ 6830616 w 7585801"/>
              <a:gd name="connsiteY13" fmla="*/ 4029545 h 4214166"/>
              <a:gd name="connsiteX14" fmla="*/ 6828292 w 7585801"/>
              <a:gd name="connsiteY14" fmla="*/ 4017853 h 4214166"/>
              <a:gd name="connsiteX15" fmla="*/ 6087425 w 7585801"/>
              <a:gd name="connsiteY15" fmla="*/ 3967928 h 4214166"/>
              <a:gd name="connsiteX16" fmla="*/ 6087238 w 7585801"/>
              <a:gd name="connsiteY16" fmla="*/ 3972527 h 4214166"/>
              <a:gd name="connsiteX17" fmla="*/ 6082869 w 7585801"/>
              <a:gd name="connsiteY17" fmla="*/ 3970030 h 4214166"/>
              <a:gd name="connsiteX18" fmla="*/ 6921911 w 7585801"/>
              <a:gd name="connsiteY18" fmla="*/ 3929301 h 4214166"/>
              <a:gd name="connsiteX19" fmla="*/ 6925259 w 7585801"/>
              <a:gd name="connsiteY19" fmla="*/ 3938368 h 4214166"/>
              <a:gd name="connsiteX20" fmla="*/ 6911592 w 7585801"/>
              <a:gd name="connsiteY20" fmla="*/ 3937448 h 4214166"/>
              <a:gd name="connsiteX21" fmla="*/ 6908802 w 7585801"/>
              <a:gd name="connsiteY21" fmla="*/ 3931798 h 4214166"/>
              <a:gd name="connsiteX22" fmla="*/ 6921911 w 7585801"/>
              <a:gd name="connsiteY22" fmla="*/ 3929301 h 4214166"/>
              <a:gd name="connsiteX23" fmla="*/ 5994733 w 7585801"/>
              <a:gd name="connsiteY23" fmla="*/ 3908544 h 4214166"/>
              <a:gd name="connsiteX24" fmla="*/ 6050422 w 7585801"/>
              <a:gd name="connsiteY24" fmla="*/ 3915901 h 4214166"/>
              <a:gd name="connsiteX25" fmla="*/ 6050237 w 7585801"/>
              <a:gd name="connsiteY25" fmla="*/ 3916163 h 4214166"/>
              <a:gd name="connsiteX26" fmla="*/ 5994733 w 7585801"/>
              <a:gd name="connsiteY26" fmla="*/ 3908544 h 4214166"/>
              <a:gd name="connsiteX27" fmla="*/ 6777066 w 7585801"/>
              <a:gd name="connsiteY27" fmla="*/ 3881873 h 4214166"/>
              <a:gd name="connsiteX28" fmla="*/ 6711151 w 7585801"/>
              <a:gd name="connsiteY28" fmla="*/ 3883319 h 4214166"/>
              <a:gd name="connsiteX29" fmla="*/ 6711616 w 7585801"/>
              <a:gd name="connsiteY29" fmla="*/ 3890412 h 4214166"/>
              <a:gd name="connsiteX30" fmla="*/ 6777066 w 7585801"/>
              <a:gd name="connsiteY30" fmla="*/ 3881873 h 4214166"/>
              <a:gd name="connsiteX31" fmla="*/ 5823021 w 7585801"/>
              <a:gd name="connsiteY31" fmla="*/ 3872152 h 4214166"/>
              <a:gd name="connsiteX32" fmla="*/ 5821255 w 7585801"/>
              <a:gd name="connsiteY32" fmla="*/ 3874385 h 4214166"/>
              <a:gd name="connsiteX33" fmla="*/ 5810842 w 7585801"/>
              <a:gd name="connsiteY33" fmla="*/ 3872677 h 4214166"/>
              <a:gd name="connsiteX34" fmla="*/ 5823021 w 7585801"/>
              <a:gd name="connsiteY34" fmla="*/ 3872152 h 4214166"/>
              <a:gd name="connsiteX35" fmla="*/ 679991 w 7585801"/>
              <a:gd name="connsiteY35" fmla="*/ 3852444 h 4214166"/>
              <a:gd name="connsiteX36" fmla="*/ 685476 w 7585801"/>
              <a:gd name="connsiteY36" fmla="*/ 3854020 h 4214166"/>
              <a:gd name="connsiteX37" fmla="*/ 679247 w 7585801"/>
              <a:gd name="connsiteY37" fmla="*/ 3858881 h 4214166"/>
              <a:gd name="connsiteX38" fmla="*/ 674878 w 7585801"/>
              <a:gd name="connsiteY38" fmla="*/ 3855204 h 4214166"/>
              <a:gd name="connsiteX39" fmla="*/ 679991 w 7585801"/>
              <a:gd name="connsiteY39" fmla="*/ 3852444 h 4214166"/>
              <a:gd name="connsiteX40" fmla="*/ 5723916 w 7585801"/>
              <a:gd name="connsiteY40" fmla="*/ 3848503 h 4214166"/>
              <a:gd name="connsiteX41" fmla="*/ 5723637 w 7585801"/>
              <a:gd name="connsiteY41" fmla="*/ 3854020 h 4214166"/>
              <a:gd name="connsiteX42" fmla="*/ 5718525 w 7585801"/>
              <a:gd name="connsiteY42" fmla="*/ 3850998 h 4214166"/>
              <a:gd name="connsiteX43" fmla="*/ 6288527 w 7585801"/>
              <a:gd name="connsiteY43" fmla="*/ 3848207 h 4214166"/>
              <a:gd name="connsiteX44" fmla="*/ 6263321 w 7585801"/>
              <a:gd name="connsiteY44" fmla="*/ 3857568 h 4214166"/>
              <a:gd name="connsiteX45" fmla="*/ 6259509 w 7585801"/>
              <a:gd name="connsiteY45" fmla="*/ 3876223 h 4214166"/>
              <a:gd name="connsiteX46" fmla="*/ 6334535 w 7585801"/>
              <a:gd name="connsiteY46" fmla="*/ 3894486 h 4214166"/>
              <a:gd name="connsiteX47" fmla="*/ 6338346 w 7585801"/>
              <a:gd name="connsiteY47" fmla="*/ 3861116 h 4214166"/>
              <a:gd name="connsiteX48" fmla="*/ 6288527 w 7585801"/>
              <a:gd name="connsiteY48" fmla="*/ 3848207 h 4214166"/>
              <a:gd name="connsiteX49" fmla="*/ 617330 w 7585801"/>
              <a:gd name="connsiteY49" fmla="*/ 3846663 h 4214166"/>
              <a:gd name="connsiteX50" fmla="*/ 635273 w 7585801"/>
              <a:gd name="connsiteY50" fmla="*/ 3851787 h 4214166"/>
              <a:gd name="connsiteX51" fmla="*/ 633506 w 7585801"/>
              <a:gd name="connsiteY51" fmla="*/ 3862167 h 4214166"/>
              <a:gd name="connsiteX52" fmla="*/ 601153 w 7585801"/>
              <a:gd name="connsiteY52" fmla="*/ 3862954 h 4214166"/>
              <a:gd name="connsiteX53" fmla="*/ 617330 w 7585801"/>
              <a:gd name="connsiteY53" fmla="*/ 3846663 h 4214166"/>
              <a:gd name="connsiteX54" fmla="*/ 7231311 w 7585801"/>
              <a:gd name="connsiteY54" fmla="*/ 3837073 h 4214166"/>
              <a:gd name="connsiteX55" fmla="*/ 7233449 w 7585801"/>
              <a:gd name="connsiteY55" fmla="*/ 3842722 h 4214166"/>
              <a:gd name="connsiteX56" fmla="*/ 7229824 w 7585801"/>
              <a:gd name="connsiteY56" fmla="*/ 3842984 h 4214166"/>
              <a:gd name="connsiteX57" fmla="*/ 6181601 w 7585801"/>
              <a:gd name="connsiteY57" fmla="*/ 3836942 h 4214166"/>
              <a:gd name="connsiteX58" fmla="*/ 6166727 w 7585801"/>
              <a:gd name="connsiteY58" fmla="*/ 3841277 h 4214166"/>
              <a:gd name="connsiteX59" fmla="*/ 6172955 w 7585801"/>
              <a:gd name="connsiteY59" fmla="*/ 3857830 h 4214166"/>
              <a:gd name="connsiteX60" fmla="*/ 6182903 w 7585801"/>
              <a:gd name="connsiteY60" fmla="*/ 3849422 h 4214166"/>
              <a:gd name="connsiteX61" fmla="*/ 6181601 w 7585801"/>
              <a:gd name="connsiteY61" fmla="*/ 3836942 h 4214166"/>
              <a:gd name="connsiteX62" fmla="*/ 1000454 w 7585801"/>
              <a:gd name="connsiteY62" fmla="*/ 3754960 h 4214166"/>
              <a:gd name="connsiteX63" fmla="*/ 995991 w 7585801"/>
              <a:gd name="connsiteY63" fmla="*/ 3757981 h 4214166"/>
              <a:gd name="connsiteX64" fmla="*/ 1000175 w 7585801"/>
              <a:gd name="connsiteY64" fmla="*/ 3761528 h 4214166"/>
              <a:gd name="connsiteX65" fmla="*/ 1004452 w 7585801"/>
              <a:gd name="connsiteY65" fmla="*/ 3758506 h 4214166"/>
              <a:gd name="connsiteX66" fmla="*/ 1000454 w 7585801"/>
              <a:gd name="connsiteY66" fmla="*/ 3754960 h 4214166"/>
              <a:gd name="connsiteX67" fmla="*/ 1894628 w 7585801"/>
              <a:gd name="connsiteY67" fmla="*/ 3752594 h 4214166"/>
              <a:gd name="connsiteX68" fmla="*/ 1894534 w 7585801"/>
              <a:gd name="connsiteY68" fmla="*/ 3759690 h 4214166"/>
              <a:gd name="connsiteX69" fmla="*/ 1873337 w 7585801"/>
              <a:gd name="connsiteY69" fmla="*/ 3758244 h 4214166"/>
              <a:gd name="connsiteX70" fmla="*/ 1875476 w 7585801"/>
              <a:gd name="connsiteY70" fmla="*/ 3753251 h 4214166"/>
              <a:gd name="connsiteX71" fmla="*/ 1894628 w 7585801"/>
              <a:gd name="connsiteY71" fmla="*/ 3752594 h 4214166"/>
              <a:gd name="connsiteX72" fmla="*/ 2348780 w 7585801"/>
              <a:gd name="connsiteY72" fmla="*/ 3718435 h 4214166"/>
              <a:gd name="connsiteX73" fmla="*/ 2359843 w 7585801"/>
              <a:gd name="connsiteY73" fmla="*/ 3723691 h 4214166"/>
              <a:gd name="connsiteX74" fmla="*/ 2352591 w 7585801"/>
              <a:gd name="connsiteY74" fmla="*/ 3733676 h 4214166"/>
              <a:gd name="connsiteX75" fmla="*/ 2334462 w 7585801"/>
              <a:gd name="connsiteY75" fmla="*/ 3727633 h 4214166"/>
              <a:gd name="connsiteX76" fmla="*/ 2348780 w 7585801"/>
              <a:gd name="connsiteY76" fmla="*/ 3718435 h 4214166"/>
              <a:gd name="connsiteX77" fmla="*/ 7105432 w 7585801"/>
              <a:gd name="connsiteY77" fmla="*/ 3711488 h 4214166"/>
              <a:gd name="connsiteX78" fmla="*/ 7122259 w 7585801"/>
              <a:gd name="connsiteY78" fmla="*/ 3725531 h 4214166"/>
              <a:gd name="connsiteX79" fmla="*/ 7086931 w 7585801"/>
              <a:gd name="connsiteY79" fmla="*/ 3714888 h 4214166"/>
              <a:gd name="connsiteX80" fmla="*/ 7105432 w 7585801"/>
              <a:gd name="connsiteY80" fmla="*/ 3711488 h 4214166"/>
              <a:gd name="connsiteX81" fmla="*/ 7319445 w 7585801"/>
              <a:gd name="connsiteY81" fmla="*/ 3703326 h 4214166"/>
              <a:gd name="connsiteX82" fmla="*/ 7320839 w 7585801"/>
              <a:gd name="connsiteY82" fmla="*/ 3712393 h 4214166"/>
              <a:gd name="connsiteX83" fmla="*/ 7315169 w 7585801"/>
              <a:gd name="connsiteY83" fmla="*/ 3711078 h 4214166"/>
              <a:gd name="connsiteX84" fmla="*/ 7314053 w 7585801"/>
              <a:gd name="connsiteY84" fmla="*/ 3705692 h 4214166"/>
              <a:gd name="connsiteX85" fmla="*/ 7319445 w 7585801"/>
              <a:gd name="connsiteY85" fmla="*/ 3703326 h 4214166"/>
              <a:gd name="connsiteX86" fmla="*/ 1754895 w 7585801"/>
              <a:gd name="connsiteY86" fmla="*/ 3681123 h 4214166"/>
              <a:gd name="connsiteX87" fmla="*/ 1732955 w 7585801"/>
              <a:gd name="connsiteY87" fmla="*/ 3692816 h 4214166"/>
              <a:gd name="connsiteX88" fmla="*/ 1735000 w 7585801"/>
              <a:gd name="connsiteY88" fmla="*/ 3707794 h 4214166"/>
              <a:gd name="connsiteX89" fmla="*/ 1751641 w 7585801"/>
              <a:gd name="connsiteY89" fmla="*/ 3698203 h 4214166"/>
              <a:gd name="connsiteX90" fmla="*/ 1760009 w 7585801"/>
              <a:gd name="connsiteY90" fmla="*/ 3685984 h 4214166"/>
              <a:gd name="connsiteX91" fmla="*/ 1754895 w 7585801"/>
              <a:gd name="connsiteY91" fmla="*/ 3681123 h 4214166"/>
              <a:gd name="connsiteX92" fmla="*/ 1586640 w 7585801"/>
              <a:gd name="connsiteY92" fmla="*/ 3672848 h 4214166"/>
              <a:gd name="connsiteX93" fmla="*/ 1564124 w 7585801"/>
              <a:gd name="connsiteY93" fmla="*/ 3697020 h 4214166"/>
              <a:gd name="connsiteX94" fmla="*/ 1652165 w 7585801"/>
              <a:gd name="connsiteY94" fmla="*/ 3685984 h 4214166"/>
              <a:gd name="connsiteX95" fmla="*/ 1586640 w 7585801"/>
              <a:gd name="connsiteY95" fmla="*/ 3672848 h 4214166"/>
              <a:gd name="connsiteX96" fmla="*/ 7388057 w 7585801"/>
              <a:gd name="connsiteY96" fmla="*/ 3662599 h 4214166"/>
              <a:gd name="connsiteX97" fmla="*/ 7398935 w 7585801"/>
              <a:gd name="connsiteY97" fmla="*/ 3667592 h 4214166"/>
              <a:gd name="connsiteX98" fmla="*/ 7391867 w 7585801"/>
              <a:gd name="connsiteY98" fmla="*/ 3674817 h 4214166"/>
              <a:gd name="connsiteX99" fmla="*/ 7383501 w 7585801"/>
              <a:gd name="connsiteY99" fmla="*/ 3667460 h 4214166"/>
              <a:gd name="connsiteX100" fmla="*/ 7388057 w 7585801"/>
              <a:gd name="connsiteY100" fmla="*/ 3662599 h 4214166"/>
              <a:gd name="connsiteX101" fmla="*/ 1871292 w 7585801"/>
              <a:gd name="connsiteY101" fmla="*/ 3643549 h 4214166"/>
              <a:gd name="connsiteX102" fmla="*/ 1852047 w 7585801"/>
              <a:gd name="connsiteY102" fmla="*/ 3662335 h 4214166"/>
              <a:gd name="connsiteX103" fmla="*/ 1883100 w 7585801"/>
              <a:gd name="connsiteY103" fmla="*/ 3683356 h 4214166"/>
              <a:gd name="connsiteX104" fmla="*/ 1895836 w 7585801"/>
              <a:gd name="connsiteY104" fmla="*/ 3665752 h 4214166"/>
              <a:gd name="connsiteX105" fmla="*/ 1871292 w 7585801"/>
              <a:gd name="connsiteY105" fmla="*/ 3643549 h 4214166"/>
              <a:gd name="connsiteX106" fmla="*/ 2130024 w 7585801"/>
              <a:gd name="connsiteY106" fmla="*/ 3639345 h 4214166"/>
              <a:gd name="connsiteX107" fmla="*/ 1986481 w 7585801"/>
              <a:gd name="connsiteY107" fmla="*/ 3640527 h 4214166"/>
              <a:gd name="connsiteX108" fmla="*/ 1962309 w 7585801"/>
              <a:gd name="connsiteY108" fmla="*/ 3688350 h 4214166"/>
              <a:gd name="connsiteX109" fmla="*/ 1993360 w 7585801"/>
              <a:gd name="connsiteY109" fmla="*/ 3671795 h 4214166"/>
              <a:gd name="connsiteX110" fmla="*/ 2031012 w 7585801"/>
              <a:gd name="connsiteY110" fmla="*/ 3684014 h 4214166"/>
              <a:gd name="connsiteX111" fmla="*/ 2139879 w 7585801"/>
              <a:gd name="connsiteY111" fmla="*/ 3666934 h 4214166"/>
              <a:gd name="connsiteX112" fmla="*/ 2148060 w 7585801"/>
              <a:gd name="connsiteY112" fmla="*/ 3649066 h 4214166"/>
              <a:gd name="connsiteX113" fmla="*/ 2130024 w 7585801"/>
              <a:gd name="connsiteY113" fmla="*/ 3639345 h 4214166"/>
              <a:gd name="connsiteX114" fmla="*/ 2274672 w 7585801"/>
              <a:gd name="connsiteY114" fmla="*/ 3638425 h 4214166"/>
              <a:gd name="connsiteX115" fmla="*/ 2251999 w 7585801"/>
              <a:gd name="connsiteY115" fmla="*/ 3658526 h 4214166"/>
              <a:gd name="connsiteX116" fmla="*/ 2307315 w 7585801"/>
              <a:gd name="connsiteY116" fmla="*/ 3657344 h 4214166"/>
              <a:gd name="connsiteX117" fmla="*/ 2274672 w 7585801"/>
              <a:gd name="connsiteY117" fmla="*/ 3638425 h 4214166"/>
              <a:gd name="connsiteX118" fmla="*/ 7148848 w 7585801"/>
              <a:gd name="connsiteY118" fmla="*/ 3592835 h 4214166"/>
              <a:gd name="connsiteX119" fmla="*/ 7182224 w 7585801"/>
              <a:gd name="connsiteY119" fmla="*/ 3613462 h 4214166"/>
              <a:gd name="connsiteX120" fmla="*/ 7181665 w 7585801"/>
              <a:gd name="connsiteY120" fmla="*/ 3627914 h 4214166"/>
              <a:gd name="connsiteX121" fmla="*/ 7170603 w 7585801"/>
              <a:gd name="connsiteY121" fmla="*/ 3633432 h 4214166"/>
              <a:gd name="connsiteX122" fmla="*/ 7144293 w 7585801"/>
              <a:gd name="connsiteY122" fmla="*/ 3607419 h 4214166"/>
              <a:gd name="connsiteX123" fmla="*/ 7148848 w 7585801"/>
              <a:gd name="connsiteY123" fmla="*/ 3592835 h 4214166"/>
              <a:gd name="connsiteX124" fmla="*/ 7178039 w 7585801"/>
              <a:gd name="connsiteY124" fmla="*/ 3528590 h 4214166"/>
              <a:gd name="connsiteX125" fmla="*/ 7184083 w 7585801"/>
              <a:gd name="connsiteY125" fmla="*/ 3532138 h 4214166"/>
              <a:gd name="connsiteX126" fmla="*/ 7179341 w 7585801"/>
              <a:gd name="connsiteY126" fmla="*/ 3533582 h 4214166"/>
              <a:gd name="connsiteX127" fmla="*/ 7178039 w 7585801"/>
              <a:gd name="connsiteY127" fmla="*/ 3528590 h 4214166"/>
              <a:gd name="connsiteX128" fmla="*/ 7357748 w 7585801"/>
              <a:gd name="connsiteY128" fmla="*/ 3502709 h 4214166"/>
              <a:gd name="connsiteX129" fmla="*/ 7360445 w 7585801"/>
              <a:gd name="connsiteY129" fmla="*/ 3507438 h 4214166"/>
              <a:gd name="connsiteX130" fmla="*/ 7349102 w 7585801"/>
              <a:gd name="connsiteY130" fmla="*/ 3510066 h 4214166"/>
              <a:gd name="connsiteX131" fmla="*/ 7346407 w 7585801"/>
              <a:gd name="connsiteY131" fmla="*/ 3505467 h 4214166"/>
              <a:gd name="connsiteX132" fmla="*/ 7357748 w 7585801"/>
              <a:gd name="connsiteY132" fmla="*/ 3502709 h 4214166"/>
              <a:gd name="connsiteX133" fmla="*/ 1398732 w 7585801"/>
              <a:gd name="connsiteY133" fmla="*/ 3490489 h 4214166"/>
              <a:gd name="connsiteX134" fmla="*/ 1339418 w 7585801"/>
              <a:gd name="connsiteY134" fmla="*/ 3512825 h 4214166"/>
              <a:gd name="connsiteX135" fmla="*/ 1398732 w 7585801"/>
              <a:gd name="connsiteY135" fmla="*/ 3490489 h 4214166"/>
              <a:gd name="connsiteX136" fmla="*/ 1985551 w 7585801"/>
              <a:gd name="connsiteY136" fmla="*/ 3440434 h 4214166"/>
              <a:gd name="connsiteX137" fmla="*/ 1977834 w 7585801"/>
              <a:gd name="connsiteY137" fmla="*/ 3447134 h 4214166"/>
              <a:gd name="connsiteX138" fmla="*/ 1983506 w 7585801"/>
              <a:gd name="connsiteY138" fmla="*/ 3450024 h 4214166"/>
              <a:gd name="connsiteX139" fmla="*/ 1988712 w 7585801"/>
              <a:gd name="connsiteY139" fmla="*/ 3445952 h 4214166"/>
              <a:gd name="connsiteX140" fmla="*/ 1985551 w 7585801"/>
              <a:gd name="connsiteY140" fmla="*/ 3440434 h 4214166"/>
              <a:gd name="connsiteX141" fmla="*/ 6962167 w 7585801"/>
              <a:gd name="connsiteY141" fmla="*/ 3440303 h 4214166"/>
              <a:gd name="connsiteX142" fmla="*/ 6940598 w 7585801"/>
              <a:gd name="connsiteY142" fmla="*/ 3440828 h 4214166"/>
              <a:gd name="connsiteX143" fmla="*/ 6940411 w 7585801"/>
              <a:gd name="connsiteY143" fmla="*/ 3446740 h 4214166"/>
              <a:gd name="connsiteX144" fmla="*/ 6961887 w 7585801"/>
              <a:gd name="connsiteY144" fmla="*/ 3449105 h 4214166"/>
              <a:gd name="connsiteX145" fmla="*/ 6962167 w 7585801"/>
              <a:gd name="connsiteY145" fmla="*/ 3440303 h 4214166"/>
              <a:gd name="connsiteX146" fmla="*/ 7060621 w 7585801"/>
              <a:gd name="connsiteY146" fmla="*/ 3439514 h 4214166"/>
              <a:gd name="connsiteX147" fmla="*/ 7058017 w 7585801"/>
              <a:gd name="connsiteY147" fmla="*/ 3443456 h 4214166"/>
              <a:gd name="connsiteX148" fmla="*/ 7068895 w 7585801"/>
              <a:gd name="connsiteY148" fmla="*/ 3441748 h 4214166"/>
              <a:gd name="connsiteX149" fmla="*/ 7060621 w 7585801"/>
              <a:gd name="connsiteY149" fmla="*/ 3439514 h 4214166"/>
              <a:gd name="connsiteX150" fmla="*/ 7440491 w 7585801"/>
              <a:gd name="connsiteY150" fmla="*/ 3433602 h 4214166"/>
              <a:gd name="connsiteX151" fmla="*/ 7453785 w 7585801"/>
              <a:gd name="connsiteY151" fmla="*/ 3450024 h 4214166"/>
              <a:gd name="connsiteX152" fmla="*/ 7448579 w 7585801"/>
              <a:gd name="connsiteY152" fmla="*/ 3454228 h 4214166"/>
              <a:gd name="connsiteX153" fmla="*/ 7433053 w 7585801"/>
              <a:gd name="connsiteY153" fmla="*/ 3444638 h 4214166"/>
              <a:gd name="connsiteX154" fmla="*/ 7440491 w 7585801"/>
              <a:gd name="connsiteY154" fmla="*/ 3433602 h 4214166"/>
              <a:gd name="connsiteX155" fmla="*/ 7166159 w 7585801"/>
              <a:gd name="connsiteY155" fmla="*/ 3428716 h 4214166"/>
              <a:gd name="connsiteX156" fmla="*/ 7255948 w 7585801"/>
              <a:gd name="connsiteY156" fmla="*/ 3483132 h 4214166"/>
              <a:gd name="connsiteX157" fmla="*/ 7253531 w 7585801"/>
              <a:gd name="connsiteY157" fmla="*/ 3495482 h 4214166"/>
              <a:gd name="connsiteX158" fmla="*/ 7222107 w 7585801"/>
              <a:gd name="connsiteY158" fmla="*/ 3491673 h 4214166"/>
              <a:gd name="connsiteX159" fmla="*/ 7174507 w 7585801"/>
              <a:gd name="connsiteY159" fmla="*/ 3456068 h 4214166"/>
              <a:gd name="connsiteX160" fmla="*/ 7168743 w 7585801"/>
              <a:gd name="connsiteY160" fmla="*/ 3441896 h 4214166"/>
              <a:gd name="connsiteX161" fmla="*/ 145700 w 7585801"/>
              <a:gd name="connsiteY161" fmla="*/ 3428216 h 4214166"/>
              <a:gd name="connsiteX162" fmla="*/ 146909 w 7585801"/>
              <a:gd name="connsiteY162" fmla="*/ 3430318 h 4214166"/>
              <a:gd name="connsiteX163" fmla="*/ 144026 w 7585801"/>
              <a:gd name="connsiteY163" fmla="*/ 3429293 h 4214166"/>
              <a:gd name="connsiteX164" fmla="*/ 7165211 w 7585801"/>
              <a:gd name="connsiteY164" fmla="*/ 3423880 h 4214166"/>
              <a:gd name="connsiteX165" fmla="*/ 7166159 w 7585801"/>
              <a:gd name="connsiteY165" fmla="*/ 3428716 h 4214166"/>
              <a:gd name="connsiteX166" fmla="*/ 7163165 w 7585801"/>
              <a:gd name="connsiteY166" fmla="*/ 3426901 h 4214166"/>
              <a:gd name="connsiteX167" fmla="*/ 7165211 w 7585801"/>
              <a:gd name="connsiteY167" fmla="*/ 3423880 h 4214166"/>
              <a:gd name="connsiteX168" fmla="*/ 120219 w 7585801"/>
              <a:gd name="connsiteY168" fmla="*/ 3420830 h 4214166"/>
              <a:gd name="connsiteX169" fmla="*/ 144026 w 7585801"/>
              <a:gd name="connsiteY169" fmla="*/ 3429293 h 4214166"/>
              <a:gd name="connsiteX170" fmla="*/ 107001 w 7585801"/>
              <a:gd name="connsiteY170" fmla="*/ 3453128 h 4214166"/>
              <a:gd name="connsiteX171" fmla="*/ 62028 w 7585801"/>
              <a:gd name="connsiteY171" fmla="*/ 3466315 h 4214166"/>
              <a:gd name="connsiteX172" fmla="*/ 120219 w 7585801"/>
              <a:gd name="connsiteY172" fmla="*/ 3420830 h 4214166"/>
              <a:gd name="connsiteX173" fmla="*/ 2194126 w 7585801"/>
              <a:gd name="connsiteY173" fmla="*/ 3403779 h 4214166"/>
              <a:gd name="connsiteX174" fmla="*/ 2173068 w 7585801"/>
              <a:gd name="connsiteY174" fmla="*/ 3424406 h 4214166"/>
              <a:gd name="connsiteX175" fmla="*/ 2219367 w 7585801"/>
              <a:gd name="connsiteY175" fmla="*/ 3423355 h 4214166"/>
              <a:gd name="connsiteX176" fmla="*/ 2194126 w 7585801"/>
              <a:gd name="connsiteY176" fmla="*/ 3403779 h 4214166"/>
              <a:gd name="connsiteX177" fmla="*/ 2413579 w 7585801"/>
              <a:gd name="connsiteY177" fmla="*/ 3395502 h 4214166"/>
              <a:gd name="connsiteX178" fmla="*/ 2408372 w 7585801"/>
              <a:gd name="connsiteY178" fmla="*/ 3399312 h 4214166"/>
              <a:gd name="connsiteX179" fmla="*/ 2412556 w 7585801"/>
              <a:gd name="connsiteY179" fmla="*/ 3404172 h 4214166"/>
              <a:gd name="connsiteX180" fmla="*/ 2418971 w 7585801"/>
              <a:gd name="connsiteY180" fmla="*/ 3397604 h 4214166"/>
              <a:gd name="connsiteX181" fmla="*/ 2413579 w 7585801"/>
              <a:gd name="connsiteY181" fmla="*/ 3395502 h 4214166"/>
              <a:gd name="connsiteX182" fmla="*/ 2764129 w 7585801"/>
              <a:gd name="connsiteY182" fmla="*/ 3372871 h 4214166"/>
              <a:gd name="connsiteX183" fmla="*/ 2739063 w 7585801"/>
              <a:gd name="connsiteY183" fmla="*/ 3394451 h 4214166"/>
              <a:gd name="connsiteX184" fmla="*/ 2790102 w 7585801"/>
              <a:gd name="connsiteY184" fmla="*/ 3397604 h 4214166"/>
              <a:gd name="connsiteX185" fmla="*/ 2764129 w 7585801"/>
              <a:gd name="connsiteY185" fmla="*/ 3372871 h 4214166"/>
              <a:gd name="connsiteX186" fmla="*/ 2622910 w 7585801"/>
              <a:gd name="connsiteY186" fmla="*/ 3370063 h 4214166"/>
              <a:gd name="connsiteX187" fmla="*/ 2552474 w 7585801"/>
              <a:gd name="connsiteY187" fmla="*/ 3402859 h 4214166"/>
              <a:gd name="connsiteX188" fmla="*/ 2685885 w 7585801"/>
              <a:gd name="connsiteY188" fmla="*/ 3399837 h 4214166"/>
              <a:gd name="connsiteX189" fmla="*/ 2622910 w 7585801"/>
              <a:gd name="connsiteY189" fmla="*/ 3370063 h 4214166"/>
              <a:gd name="connsiteX190" fmla="*/ 2848393 w 7585801"/>
              <a:gd name="connsiteY190" fmla="*/ 3368175 h 4214166"/>
              <a:gd name="connsiteX191" fmla="*/ 2842629 w 7585801"/>
              <a:gd name="connsiteY191" fmla="*/ 3371196 h 4214166"/>
              <a:gd name="connsiteX192" fmla="*/ 2847277 w 7585801"/>
              <a:gd name="connsiteY192" fmla="*/ 3375794 h 4214166"/>
              <a:gd name="connsiteX193" fmla="*/ 2852763 w 7585801"/>
              <a:gd name="connsiteY193" fmla="*/ 3373036 h 4214166"/>
              <a:gd name="connsiteX194" fmla="*/ 2848393 w 7585801"/>
              <a:gd name="connsiteY194" fmla="*/ 3368175 h 4214166"/>
              <a:gd name="connsiteX195" fmla="*/ 78484 w 7585801"/>
              <a:gd name="connsiteY195" fmla="*/ 3340979 h 4214166"/>
              <a:gd name="connsiteX196" fmla="*/ 79692 w 7585801"/>
              <a:gd name="connsiteY196" fmla="*/ 3341899 h 4214166"/>
              <a:gd name="connsiteX197" fmla="*/ 76171 w 7585801"/>
              <a:gd name="connsiteY197" fmla="*/ 3341519 h 4214166"/>
              <a:gd name="connsiteX198" fmla="*/ 59878 w 7585801"/>
              <a:gd name="connsiteY198" fmla="*/ 3339763 h 4214166"/>
              <a:gd name="connsiteX199" fmla="*/ 76171 w 7585801"/>
              <a:gd name="connsiteY199" fmla="*/ 3341519 h 4214166"/>
              <a:gd name="connsiteX200" fmla="*/ 41389 w 7585801"/>
              <a:gd name="connsiteY200" fmla="*/ 3349649 h 4214166"/>
              <a:gd name="connsiteX201" fmla="*/ 59878 w 7585801"/>
              <a:gd name="connsiteY201" fmla="*/ 3339763 h 4214166"/>
              <a:gd name="connsiteX202" fmla="*/ 3590749 w 7585801"/>
              <a:gd name="connsiteY202" fmla="*/ 3331650 h 4214166"/>
              <a:gd name="connsiteX203" fmla="*/ 3559140 w 7585801"/>
              <a:gd name="connsiteY203" fmla="*/ 3332307 h 4214166"/>
              <a:gd name="connsiteX204" fmla="*/ 3559232 w 7585801"/>
              <a:gd name="connsiteY204" fmla="*/ 3344394 h 4214166"/>
              <a:gd name="connsiteX205" fmla="*/ 3590842 w 7585801"/>
              <a:gd name="connsiteY205" fmla="*/ 3343737 h 4214166"/>
              <a:gd name="connsiteX206" fmla="*/ 3590749 w 7585801"/>
              <a:gd name="connsiteY206" fmla="*/ 3331650 h 4214166"/>
              <a:gd name="connsiteX207" fmla="*/ 3685577 w 7585801"/>
              <a:gd name="connsiteY207" fmla="*/ 3327577 h 4214166"/>
              <a:gd name="connsiteX208" fmla="*/ 3682230 w 7585801"/>
              <a:gd name="connsiteY208" fmla="*/ 3334278 h 4214166"/>
              <a:gd name="connsiteX209" fmla="*/ 3690690 w 7585801"/>
              <a:gd name="connsiteY209" fmla="*/ 3342817 h 4214166"/>
              <a:gd name="connsiteX210" fmla="*/ 3699429 w 7585801"/>
              <a:gd name="connsiteY210" fmla="*/ 3334278 h 4214166"/>
              <a:gd name="connsiteX211" fmla="*/ 3685577 w 7585801"/>
              <a:gd name="connsiteY211" fmla="*/ 3327577 h 4214166"/>
              <a:gd name="connsiteX212" fmla="*/ 3047068 w 7585801"/>
              <a:gd name="connsiteY212" fmla="*/ 3327315 h 4214166"/>
              <a:gd name="connsiteX213" fmla="*/ 2971298 w 7585801"/>
              <a:gd name="connsiteY213" fmla="*/ 3338351 h 4214166"/>
              <a:gd name="connsiteX214" fmla="*/ 2947870 w 7585801"/>
              <a:gd name="connsiteY214" fmla="*/ 3375794 h 4214166"/>
              <a:gd name="connsiteX215" fmla="*/ 3006254 w 7585801"/>
              <a:gd name="connsiteY215" fmla="*/ 3381838 h 4214166"/>
              <a:gd name="connsiteX216" fmla="*/ 3112518 w 7585801"/>
              <a:gd name="connsiteY216" fmla="*/ 3353853 h 4214166"/>
              <a:gd name="connsiteX217" fmla="*/ 3126555 w 7585801"/>
              <a:gd name="connsiteY217" fmla="*/ 3328235 h 4214166"/>
              <a:gd name="connsiteX218" fmla="*/ 3088624 w 7585801"/>
              <a:gd name="connsiteY218" fmla="*/ 3329023 h 4214166"/>
              <a:gd name="connsiteX219" fmla="*/ 3047068 w 7585801"/>
              <a:gd name="connsiteY219" fmla="*/ 3327315 h 4214166"/>
              <a:gd name="connsiteX220" fmla="*/ 1077060 w 7585801"/>
              <a:gd name="connsiteY220" fmla="*/ 3317856 h 4214166"/>
              <a:gd name="connsiteX221" fmla="*/ 1074550 w 7585801"/>
              <a:gd name="connsiteY221" fmla="*/ 3323767 h 4214166"/>
              <a:gd name="connsiteX222" fmla="*/ 1086078 w 7585801"/>
              <a:gd name="connsiteY222" fmla="*/ 3326659 h 4214166"/>
              <a:gd name="connsiteX223" fmla="*/ 1088681 w 7585801"/>
              <a:gd name="connsiteY223" fmla="*/ 3320745 h 4214166"/>
              <a:gd name="connsiteX224" fmla="*/ 1077060 w 7585801"/>
              <a:gd name="connsiteY224" fmla="*/ 3317856 h 4214166"/>
              <a:gd name="connsiteX225" fmla="*/ 3269142 w 7585801"/>
              <a:gd name="connsiteY225" fmla="*/ 3316390 h 4214166"/>
              <a:gd name="connsiteX226" fmla="*/ 3223894 w 7585801"/>
              <a:gd name="connsiteY226" fmla="*/ 3347022 h 4214166"/>
              <a:gd name="connsiteX227" fmla="*/ 3339640 w 7585801"/>
              <a:gd name="connsiteY227" fmla="*/ 3358846 h 4214166"/>
              <a:gd name="connsiteX228" fmla="*/ 3365299 w 7585801"/>
              <a:gd name="connsiteY228" fmla="*/ 3342686 h 4214166"/>
              <a:gd name="connsiteX229" fmla="*/ 3286648 w 7585801"/>
              <a:gd name="connsiteY229" fmla="*/ 3319038 h 4214166"/>
              <a:gd name="connsiteX230" fmla="*/ 3269142 w 7585801"/>
              <a:gd name="connsiteY230" fmla="*/ 3316390 h 4214166"/>
              <a:gd name="connsiteX231" fmla="*/ 7377585 w 7585801"/>
              <a:gd name="connsiteY231" fmla="*/ 3296638 h 4214166"/>
              <a:gd name="connsiteX232" fmla="*/ 7388613 w 7585801"/>
              <a:gd name="connsiteY232" fmla="*/ 3296966 h 4214166"/>
              <a:gd name="connsiteX233" fmla="*/ 7408974 w 7585801"/>
              <a:gd name="connsiteY233" fmla="*/ 3317199 h 4214166"/>
              <a:gd name="connsiteX234" fmla="*/ 7407115 w 7585801"/>
              <a:gd name="connsiteY234" fmla="*/ 3324031 h 4214166"/>
              <a:gd name="connsiteX235" fmla="*/ 7382291 w 7585801"/>
              <a:gd name="connsiteY235" fmla="*/ 3321534 h 4214166"/>
              <a:gd name="connsiteX236" fmla="*/ 7356167 w 7585801"/>
              <a:gd name="connsiteY236" fmla="*/ 3300250 h 4214166"/>
              <a:gd name="connsiteX237" fmla="*/ 7377585 w 7585801"/>
              <a:gd name="connsiteY237" fmla="*/ 3296638 h 4214166"/>
              <a:gd name="connsiteX238" fmla="*/ 7324837 w 7585801"/>
              <a:gd name="connsiteY238" fmla="*/ 3286586 h 4214166"/>
              <a:gd name="connsiteX239" fmla="*/ 7330323 w 7585801"/>
              <a:gd name="connsiteY239" fmla="*/ 3289872 h 4214166"/>
              <a:gd name="connsiteX240" fmla="*/ 7324745 w 7585801"/>
              <a:gd name="connsiteY240" fmla="*/ 3292762 h 4214166"/>
              <a:gd name="connsiteX241" fmla="*/ 7283559 w 7585801"/>
              <a:gd name="connsiteY241" fmla="*/ 3283959 h 4214166"/>
              <a:gd name="connsiteX242" fmla="*/ 7271009 w 7585801"/>
              <a:gd name="connsiteY242" fmla="*/ 3334803 h 4214166"/>
              <a:gd name="connsiteX243" fmla="*/ 7283559 w 7585801"/>
              <a:gd name="connsiteY243" fmla="*/ 3283959 h 4214166"/>
              <a:gd name="connsiteX244" fmla="*/ 2345618 w 7585801"/>
              <a:gd name="connsiteY244" fmla="*/ 3268851 h 4214166"/>
              <a:gd name="connsiteX245" fmla="*/ 2333533 w 7585801"/>
              <a:gd name="connsiteY245" fmla="*/ 3270164 h 4214166"/>
              <a:gd name="connsiteX246" fmla="*/ 2337159 w 7585801"/>
              <a:gd name="connsiteY246" fmla="*/ 3283828 h 4214166"/>
              <a:gd name="connsiteX247" fmla="*/ 2343015 w 7585801"/>
              <a:gd name="connsiteY247" fmla="*/ 3281464 h 4214166"/>
              <a:gd name="connsiteX248" fmla="*/ 2345618 w 7585801"/>
              <a:gd name="connsiteY248" fmla="*/ 3268851 h 4214166"/>
              <a:gd name="connsiteX249" fmla="*/ 3684647 w 7585801"/>
              <a:gd name="connsiteY249" fmla="*/ 3268062 h 4214166"/>
              <a:gd name="connsiteX250" fmla="*/ 3676559 w 7585801"/>
              <a:gd name="connsiteY250" fmla="*/ 3276996 h 4214166"/>
              <a:gd name="connsiteX251" fmla="*/ 3675350 w 7585801"/>
              <a:gd name="connsiteY251" fmla="*/ 3287637 h 4214166"/>
              <a:gd name="connsiteX252" fmla="*/ 3680092 w 7585801"/>
              <a:gd name="connsiteY252" fmla="*/ 3282646 h 4214166"/>
              <a:gd name="connsiteX253" fmla="*/ 3684647 w 7585801"/>
              <a:gd name="connsiteY253" fmla="*/ 3268062 h 4214166"/>
              <a:gd name="connsiteX254" fmla="*/ 913900 w 7585801"/>
              <a:gd name="connsiteY254" fmla="*/ 3267800 h 4214166"/>
              <a:gd name="connsiteX255" fmla="*/ 919385 w 7585801"/>
              <a:gd name="connsiteY255" fmla="*/ 3282382 h 4214166"/>
              <a:gd name="connsiteX256" fmla="*/ 909624 w 7585801"/>
              <a:gd name="connsiteY256" fmla="*/ 3285535 h 4214166"/>
              <a:gd name="connsiteX257" fmla="*/ 902651 w 7585801"/>
              <a:gd name="connsiteY257" fmla="*/ 3271479 h 4214166"/>
              <a:gd name="connsiteX258" fmla="*/ 913900 w 7585801"/>
              <a:gd name="connsiteY258" fmla="*/ 3267800 h 4214166"/>
              <a:gd name="connsiteX259" fmla="*/ 3575316 w 7585801"/>
              <a:gd name="connsiteY259" fmla="*/ 3265172 h 4214166"/>
              <a:gd name="connsiteX260" fmla="*/ 3539708 w 7585801"/>
              <a:gd name="connsiteY260" fmla="*/ 3291579 h 4214166"/>
              <a:gd name="connsiteX261" fmla="*/ 3578384 w 7585801"/>
              <a:gd name="connsiteY261" fmla="*/ 3306556 h 4214166"/>
              <a:gd name="connsiteX262" fmla="*/ 3575316 w 7585801"/>
              <a:gd name="connsiteY262" fmla="*/ 3265172 h 4214166"/>
              <a:gd name="connsiteX263" fmla="*/ 3855058 w 7585801"/>
              <a:gd name="connsiteY263" fmla="*/ 3260310 h 4214166"/>
              <a:gd name="connsiteX264" fmla="*/ 3841114 w 7585801"/>
              <a:gd name="connsiteY264" fmla="*/ 3269376 h 4214166"/>
              <a:gd name="connsiteX265" fmla="*/ 3861567 w 7585801"/>
              <a:gd name="connsiteY265" fmla="*/ 3316148 h 4214166"/>
              <a:gd name="connsiteX266" fmla="*/ 3946354 w 7585801"/>
              <a:gd name="connsiteY266" fmla="*/ 3314308 h 4214166"/>
              <a:gd name="connsiteX267" fmla="*/ 3902194 w 7585801"/>
              <a:gd name="connsiteY267" fmla="*/ 3292893 h 4214166"/>
              <a:gd name="connsiteX268" fmla="*/ 3855058 w 7585801"/>
              <a:gd name="connsiteY268" fmla="*/ 3260310 h 4214166"/>
              <a:gd name="connsiteX269" fmla="*/ 7042677 w 7585801"/>
              <a:gd name="connsiteY269" fmla="*/ 3257815 h 4214166"/>
              <a:gd name="connsiteX270" fmla="*/ 7020737 w 7585801"/>
              <a:gd name="connsiteY270" fmla="*/ 3270953 h 4214166"/>
              <a:gd name="connsiteX271" fmla="*/ 6979181 w 7585801"/>
              <a:gd name="connsiteY271" fmla="*/ 3272397 h 4214166"/>
              <a:gd name="connsiteX272" fmla="*/ 7041655 w 7585801"/>
              <a:gd name="connsiteY272" fmla="*/ 3260574 h 4214166"/>
              <a:gd name="connsiteX273" fmla="*/ 7043700 w 7585801"/>
              <a:gd name="connsiteY273" fmla="*/ 3259917 h 4214166"/>
              <a:gd name="connsiteX274" fmla="*/ 7042677 w 7585801"/>
              <a:gd name="connsiteY274" fmla="*/ 3257815 h 4214166"/>
              <a:gd name="connsiteX275" fmla="*/ 3711794 w 7585801"/>
              <a:gd name="connsiteY275" fmla="*/ 3253216 h 4214166"/>
              <a:gd name="connsiteX276" fmla="*/ 3685856 w 7585801"/>
              <a:gd name="connsiteY276" fmla="*/ 3266880 h 4214166"/>
              <a:gd name="connsiteX277" fmla="*/ 3685391 w 7585801"/>
              <a:gd name="connsiteY277" fmla="*/ 3267274 h 4214166"/>
              <a:gd name="connsiteX278" fmla="*/ 3713189 w 7585801"/>
              <a:gd name="connsiteY278" fmla="*/ 3259785 h 4214166"/>
              <a:gd name="connsiteX279" fmla="*/ 3711794 w 7585801"/>
              <a:gd name="connsiteY279" fmla="*/ 3253216 h 4214166"/>
              <a:gd name="connsiteX280" fmla="*/ 4513092 w 7585801"/>
              <a:gd name="connsiteY280" fmla="*/ 3252427 h 4214166"/>
              <a:gd name="connsiteX281" fmla="*/ 4483806 w 7585801"/>
              <a:gd name="connsiteY281" fmla="*/ 3264121 h 4214166"/>
              <a:gd name="connsiteX282" fmla="*/ 4513092 w 7585801"/>
              <a:gd name="connsiteY282" fmla="*/ 3252427 h 4214166"/>
              <a:gd name="connsiteX283" fmla="*/ 4450617 w 7585801"/>
              <a:gd name="connsiteY283" fmla="*/ 3237320 h 4214166"/>
              <a:gd name="connsiteX284" fmla="*/ 4445690 w 7585801"/>
              <a:gd name="connsiteY284" fmla="*/ 3242049 h 4214166"/>
              <a:gd name="connsiteX285" fmla="*/ 4458519 w 7585801"/>
              <a:gd name="connsiteY285" fmla="*/ 3252034 h 4214166"/>
              <a:gd name="connsiteX286" fmla="*/ 4465956 w 7585801"/>
              <a:gd name="connsiteY286" fmla="*/ 3252296 h 4214166"/>
              <a:gd name="connsiteX287" fmla="*/ 4464841 w 7585801"/>
              <a:gd name="connsiteY287" fmla="*/ 3250589 h 4214166"/>
              <a:gd name="connsiteX288" fmla="*/ 4450617 w 7585801"/>
              <a:gd name="connsiteY288" fmla="*/ 3237320 h 4214166"/>
              <a:gd name="connsiteX289" fmla="*/ 7251857 w 7585801"/>
              <a:gd name="connsiteY289" fmla="*/ 3235085 h 4214166"/>
              <a:gd name="connsiteX290" fmla="*/ 7251020 w 7585801"/>
              <a:gd name="connsiteY290" fmla="*/ 3256632 h 4214166"/>
              <a:gd name="connsiteX291" fmla="*/ 7240143 w 7585801"/>
              <a:gd name="connsiteY291" fmla="*/ 3259785 h 4214166"/>
              <a:gd name="connsiteX292" fmla="*/ 7231497 w 7585801"/>
              <a:gd name="connsiteY292" fmla="*/ 3235480 h 4214166"/>
              <a:gd name="connsiteX293" fmla="*/ 7251857 w 7585801"/>
              <a:gd name="connsiteY293" fmla="*/ 3235085 h 4214166"/>
              <a:gd name="connsiteX294" fmla="*/ 2532777 w 7585801"/>
              <a:gd name="connsiteY294" fmla="*/ 3234577 h 4214166"/>
              <a:gd name="connsiteX295" fmla="*/ 2509801 w 7585801"/>
              <a:gd name="connsiteY295" fmla="*/ 3261756 h 4214166"/>
              <a:gd name="connsiteX296" fmla="*/ 2553590 w 7585801"/>
              <a:gd name="connsiteY296" fmla="*/ 3253216 h 4214166"/>
              <a:gd name="connsiteX297" fmla="*/ 2532777 w 7585801"/>
              <a:gd name="connsiteY297" fmla="*/ 3234577 h 4214166"/>
              <a:gd name="connsiteX298" fmla="*/ 2794844 w 7585801"/>
              <a:gd name="connsiteY298" fmla="*/ 3224838 h 4214166"/>
              <a:gd name="connsiteX299" fmla="*/ 2760910 w 7585801"/>
              <a:gd name="connsiteY299" fmla="*/ 3225626 h 4214166"/>
              <a:gd name="connsiteX300" fmla="*/ 2794844 w 7585801"/>
              <a:gd name="connsiteY300" fmla="*/ 3224838 h 4214166"/>
              <a:gd name="connsiteX301" fmla="*/ 527987 w 7585801"/>
              <a:gd name="connsiteY301" fmla="*/ 3222736 h 4214166"/>
              <a:gd name="connsiteX302" fmla="*/ 521294 w 7585801"/>
              <a:gd name="connsiteY302" fmla="*/ 3224838 h 4214166"/>
              <a:gd name="connsiteX303" fmla="*/ 529288 w 7585801"/>
              <a:gd name="connsiteY303" fmla="*/ 3227991 h 4214166"/>
              <a:gd name="connsiteX304" fmla="*/ 527987 w 7585801"/>
              <a:gd name="connsiteY304" fmla="*/ 3222736 h 4214166"/>
              <a:gd name="connsiteX305" fmla="*/ 1013333 w 7585801"/>
              <a:gd name="connsiteY305" fmla="*/ 3218129 h 4214166"/>
              <a:gd name="connsiteX306" fmla="*/ 992087 w 7585801"/>
              <a:gd name="connsiteY306" fmla="*/ 3231144 h 4214166"/>
              <a:gd name="connsiteX307" fmla="*/ 1085892 w 7585801"/>
              <a:gd name="connsiteY307" fmla="*/ 3219977 h 4214166"/>
              <a:gd name="connsiteX308" fmla="*/ 1013333 w 7585801"/>
              <a:gd name="connsiteY308" fmla="*/ 3218129 h 4214166"/>
              <a:gd name="connsiteX309" fmla="*/ 3049671 w 7585801"/>
              <a:gd name="connsiteY309" fmla="*/ 3217743 h 4214166"/>
              <a:gd name="connsiteX310" fmla="*/ 3045022 w 7585801"/>
              <a:gd name="connsiteY310" fmla="*/ 3221159 h 4214166"/>
              <a:gd name="connsiteX311" fmla="*/ 3047997 w 7585801"/>
              <a:gd name="connsiteY311" fmla="*/ 3226151 h 4214166"/>
              <a:gd name="connsiteX312" fmla="*/ 3053575 w 7585801"/>
              <a:gd name="connsiteY312" fmla="*/ 3225233 h 4214166"/>
              <a:gd name="connsiteX313" fmla="*/ 3049671 w 7585801"/>
              <a:gd name="connsiteY313" fmla="*/ 3217743 h 4214166"/>
              <a:gd name="connsiteX314" fmla="*/ 2697029 w 7585801"/>
              <a:gd name="connsiteY314" fmla="*/ 3217054 h 4214166"/>
              <a:gd name="connsiteX315" fmla="*/ 2667104 w 7585801"/>
              <a:gd name="connsiteY315" fmla="*/ 3220503 h 4214166"/>
              <a:gd name="connsiteX316" fmla="*/ 2607140 w 7585801"/>
              <a:gd name="connsiteY316" fmla="*/ 3230093 h 4214166"/>
              <a:gd name="connsiteX317" fmla="*/ 2597377 w 7585801"/>
              <a:gd name="connsiteY317" fmla="*/ 3243888 h 4214166"/>
              <a:gd name="connsiteX318" fmla="*/ 2607976 w 7585801"/>
              <a:gd name="connsiteY318" fmla="*/ 3270033 h 4214166"/>
              <a:gd name="connsiteX319" fmla="*/ 2703920 w 7585801"/>
              <a:gd name="connsiteY319" fmla="*/ 3252034 h 4214166"/>
              <a:gd name="connsiteX320" fmla="*/ 2725210 w 7585801"/>
              <a:gd name="connsiteY320" fmla="*/ 3221685 h 4214166"/>
              <a:gd name="connsiteX321" fmla="*/ 2697029 w 7585801"/>
              <a:gd name="connsiteY321" fmla="*/ 3217054 h 4214166"/>
              <a:gd name="connsiteX322" fmla="*/ 2854239 w 7585801"/>
              <a:gd name="connsiteY322" fmla="*/ 3214229 h 4214166"/>
              <a:gd name="connsiteX323" fmla="*/ 2823664 w 7585801"/>
              <a:gd name="connsiteY323" fmla="*/ 3232721 h 4214166"/>
              <a:gd name="connsiteX324" fmla="*/ 2881397 w 7585801"/>
              <a:gd name="connsiteY324" fmla="*/ 3231406 h 4214166"/>
              <a:gd name="connsiteX325" fmla="*/ 2854239 w 7585801"/>
              <a:gd name="connsiteY325" fmla="*/ 3214229 h 4214166"/>
              <a:gd name="connsiteX326" fmla="*/ 4057266 w 7585801"/>
              <a:gd name="connsiteY326" fmla="*/ 3214197 h 4214166"/>
              <a:gd name="connsiteX327" fmla="*/ 4051595 w 7585801"/>
              <a:gd name="connsiteY327" fmla="*/ 3215904 h 4214166"/>
              <a:gd name="connsiteX328" fmla="*/ 4053361 w 7585801"/>
              <a:gd name="connsiteY328" fmla="*/ 3221159 h 4214166"/>
              <a:gd name="connsiteX329" fmla="*/ 4059032 w 7585801"/>
              <a:gd name="connsiteY329" fmla="*/ 3219452 h 4214166"/>
              <a:gd name="connsiteX330" fmla="*/ 4057266 w 7585801"/>
              <a:gd name="connsiteY330" fmla="*/ 3214197 h 4214166"/>
              <a:gd name="connsiteX331" fmla="*/ 2930485 w 7585801"/>
              <a:gd name="connsiteY331" fmla="*/ 3212225 h 4214166"/>
              <a:gd name="connsiteX332" fmla="*/ 3017411 w 7585801"/>
              <a:gd name="connsiteY332" fmla="*/ 3220503 h 4214166"/>
              <a:gd name="connsiteX333" fmla="*/ 2930485 w 7585801"/>
              <a:gd name="connsiteY333" fmla="*/ 3212225 h 4214166"/>
              <a:gd name="connsiteX334" fmla="*/ 7192263 w 7585801"/>
              <a:gd name="connsiteY334" fmla="*/ 3204343 h 4214166"/>
              <a:gd name="connsiteX335" fmla="*/ 7198679 w 7585801"/>
              <a:gd name="connsiteY335" fmla="*/ 3218532 h 4214166"/>
              <a:gd name="connsiteX336" fmla="*/ 7187057 w 7585801"/>
              <a:gd name="connsiteY336" fmla="*/ 3228122 h 4214166"/>
              <a:gd name="connsiteX337" fmla="*/ 7180643 w 7585801"/>
              <a:gd name="connsiteY337" fmla="*/ 3207365 h 4214166"/>
              <a:gd name="connsiteX338" fmla="*/ 7192263 w 7585801"/>
              <a:gd name="connsiteY338" fmla="*/ 3204343 h 4214166"/>
              <a:gd name="connsiteX339" fmla="*/ 2916912 w 7585801"/>
              <a:gd name="connsiteY339" fmla="*/ 3184109 h 4214166"/>
              <a:gd name="connsiteX340" fmla="*/ 2846255 w 7585801"/>
              <a:gd name="connsiteY340" fmla="*/ 3185686 h 4214166"/>
              <a:gd name="connsiteX341" fmla="*/ 2916912 w 7585801"/>
              <a:gd name="connsiteY341" fmla="*/ 3184109 h 4214166"/>
              <a:gd name="connsiteX342" fmla="*/ 7230102 w 7585801"/>
              <a:gd name="connsiteY342" fmla="*/ 3176884 h 4214166"/>
              <a:gd name="connsiteX343" fmla="*/ 7234007 w 7585801"/>
              <a:gd name="connsiteY343" fmla="*/ 3182796 h 4214166"/>
              <a:gd name="connsiteX344" fmla="*/ 7222851 w 7585801"/>
              <a:gd name="connsiteY344" fmla="*/ 3187920 h 4214166"/>
              <a:gd name="connsiteX345" fmla="*/ 7219225 w 7585801"/>
              <a:gd name="connsiteY345" fmla="*/ 3181614 h 4214166"/>
              <a:gd name="connsiteX346" fmla="*/ 7230102 w 7585801"/>
              <a:gd name="connsiteY346" fmla="*/ 3176884 h 4214166"/>
              <a:gd name="connsiteX347" fmla="*/ 4080136 w 7585801"/>
              <a:gd name="connsiteY347" fmla="*/ 3158622 h 4214166"/>
              <a:gd name="connsiteX348" fmla="*/ 4081624 w 7585801"/>
              <a:gd name="connsiteY348" fmla="*/ 3167293 h 4214166"/>
              <a:gd name="connsiteX349" fmla="*/ 4086830 w 7585801"/>
              <a:gd name="connsiteY349" fmla="*/ 3164928 h 4214166"/>
              <a:gd name="connsiteX350" fmla="*/ 4085622 w 7585801"/>
              <a:gd name="connsiteY350" fmla="*/ 3159673 h 4214166"/>
              <a:gd name="connsiteX351" fmla="*/ 4080136 w 7585801"/>
              <a:gd name="connsiteY351" fmla="*/ 3158622 h 4214166"/>
              <a:gd name="connsiteX352" fmla="*/ 3242267 w 7585801"/>
              <a:gd name="connsiteY352" fmla="*/ 3148308 h 4214166"/>
              <a:gd name="connsiteX353" fmla="*/ 3212552 w 7585801"/>
              <a:gd name="connsiteY353" fmla="*/ 3151659 h 4214166"/>
              <a:gd name="connsiteX354" fmla="*/ 3203906 w 7585801"/>
              <a:gd name="connsiteY354" fmla="*/ 3162695 h 4214166"/>
              <a:gd name="connsiteX355" fmla="*/ 3210600 w 7585801"/>
              <a:gd name="connsiteY355" fmla="*/ 3185293 h 4214166"/>
              <a:gd name="connsiteX356" fmla="*/ 3228356 w 7585801"/>
              <a:gd name="connsiteY356" fmla="*/ 3193307 h 4214166"/>
              <a:gd name="connsiteX357" fmla="*/ 3272330 w 7585801"/>
              <a:gd name="connsiteY357" fmla="*/ 3168607 h 4214166"/>
              <a:gd name="connsiteX358" fmla="*/ 3242267 w 7585801"/>
              <a:gd name="connsiteY358" fmla="*/ 3148308 h 4214166"/>
              <a:gd name="connsiteX359" fmla="*/ 7139830 w 7585801"/>
              <a:gd name="connsiteY359" fmla="*/ 3142462 h 4214166"/>
              <a:gd name="connsiteX360" fmla="*/ 7136389 w 7585801"/>
              <a:gd name="connsiteY360" fmla="*/ 3147981 h 4214166"/>
              <a:gd name="connsiteX361" fmla="*/ 7141596 w 7585801"/>
              <a:gd name="connsiteY361" fmla="*/ 3155863 h 4214166"/>
              <a:gd name="connsiteX362" fmla="*/ 7139830 w 7585801"/>
              <a:gd name="connsiteY362" fmla="*/ 3142462 h 4214166"/>
              <a:gd name="connsiteX363" fmla="*/ 7417926 w 7585801"/>
              <a:gd name="connsiteY363" fmla="*/ 3091295 h 4214166"/>
              <a:gd name="connsiteX364" fmla="*/ 7443001 w 7585801"/>
              <a:gd name="connsiteY364" fmla="*/ 3106464 h 4214166"/>
              <a:gd name="connsiteX365" fmla="*/ 7408231 w 7585801"/>
              <a:gd name="connsiteY365" fmla="*/ 3095165 h 4214166"/>
              <a:gd name="connsiteX366" fmla="*/ 7417926 w 7585801"/>
              <a:gd name="connsiteY366" fmla="*/ 3091295 h 4214166"/>
              <a:gd name="connsiteX367" fmla="*/ 7448765 w 7585801"/>
              <a:gd name="connsiteY367" fmla="*/ 3030394 h 4214166"/>
              <a:gd name="connsiteX368" fmla="*/ 7448207 w 7585801"/>
              <a:gd name="connsiteY368" fmla="*/ 3036437 h 4214166"/>
              <a:gd name="connsiteX369" fmla="*/ 7441978 w 7585801"/>
              <a:gd name="connsiteY369" fmla="*/ 3036175 h 4214166"/>
              <a:gd name="connsiteX370" fmla="*/ 7442443 w 7585801"/>
              <a:gd name="connsiteY370" fmla="*/ 3030657 h 4214166"/>
              <a:gd name="connsiteX371" fmla="*/ 7448765 w 7585801"/>
              <a:gd name="connsiteY371" fmla="*/ 3030394 h 4214166"/>
              <a:gd name="connsiteX372" fmla="*/ 209104 w 7585801"/>
              <a:gd name="connsiteY372" fmla="*/ 3027503 h 4214166"/>
              <a:gd name="connsiteX373" fmla="*/ 210220 w 7585801"/>
              <a:gd name="connsiteY373" fmla="*/ 3037621 h 4214166"/>
              <a:gd name="connsiteX374" fmla="*/ 198784 w 7585801"/>
              <a:gd name="connsiteY374" fmla="*/ 3036044 h 4214166"/>
              <a:gd name="connsiteX375" fmla="*/ 197855 w 7585801"/>
              <a:gd name="connsiteY375" fmla="*/ 3030920 h 4214166"/>
              <a:gd name="connsiteX376" fmla="*/ 209104 w 7585801"/>
              <a:gd name="connsiteY376" fmla="*/ 3027503 h 4214166"/>
              <a:gd name="connsiteX377" fmla="*/ 7481025 w 7585801"/>
              <a:gd name="connsiteY377" fmla="*/ 2991637 h 4214166"/>
              <a:gd name="connsiteX378" fmla="*/ 7486417 w 7585801"/>
              <a:gd name="connsiteY378" fmla="*/ 2993608 h 4214166"/>
              <a:gd name="connsiteX379" fmla="*/ 7484372 w 7585801"/>
              <a:gd name="connsiteY379" fmla="*/ 3000309 h 4214166"/>
              <a:gd name="connsiteX380" fmla="*/ 7478793 w 7585801"/>
              <a:gd name="connsiteY380" fmla="*/ 2997418 h 4214166"/>
              <a:gd name="connsiteX381" fmla="*/ 7481025 w 7585801"/>
              <a:gd name="connsiteY381" fmla="*/ 2991637 h 4214166"/>
              <a:gd name="connsiteX382" fmla="*/ 612496 w 7585801"/>
              <a:gd name="connsiteY382" fmla="*/ 2965230 h 4214166"/>
              <a:gd name="connsiteX383" fmla="*/ 611752 w 7585801"/>
              <a:gd name="connsiteY383" fmla="*/ 2970879 h 4214166"/>
              <a:gd name="connsiteX384" fmla="*/ 617237 w 7585801"/>
              <a:gd name="connsiteY384" fmla="*/ 2968777 h 4214166"/>
              <a:gd name="connsiteX385" fmla="*/ 7383129 w 7585801"/>
              <a:gd name="connsiteY385" fmla="*/ 2896781 h 4214166"/>
              <a:gd name="connsiteX386" fmla="*/ 7397819 w 7585801"/>
              <a:gd name="connsiteY386" fmla="*/ 2906897 h 4214166"/>
              <a:gd name="connsiteX387" fmla="*/ 7393728 w 7585801"/>
              <a:gd name="connsiteY387" fmla="*/ 2913072 h 4214166"/>
              <a:gd name="connsiteX388" fmla="*/ 7375785 w 7585801"/>
              <a:gd name="connsiteY388" fmla="*/ 2910181 h 4214166"/>
              <a:gd name="connsiteX389" fmla="*/ 7383129 w 7585801"/>
              <a:gd name="connsiteY389" fmla="*/ 2896781 h 4214166"/>
              <a:gd name="connsiteX390" fmla="*/ 7028361 w 7585801"/>
              <a:gd name="connsiteY390" fmla="*/ 2891000 h 4214166"/>
              <a:gd name="connsiteX391" fmla="*/ 7016274 w 7585801"/>
              <a:gd name="connsiteY391" fmla="*/ 2894415 h 4214166"/>
              <a:gd name="connsiteX392" fmla="*/ 7018971 w 7585801"/>
              <a:gd name="connsiteY392" fmla="*/ 2899670 h 4214166"/>
              <a:gd name="connsiteX393" fmla="*/ 7031057 w 7585801"/>
              <a:gd name="connsiteY393" fmla="*/ 2896517 h 4214166"/>
              <a:gd name="connsiteX394" fmla="*/ 7028361 w 7585801"/>
              <a:gd name="connsiteY394" fmla="*/ 2891000 h 4214166"/>
              <a:gd name="connsiteX395" fmla="*/ 7095670 w 7585801"/>
              <a:gd name="connsiteY395" fmla="*/ 2873920 h 4214166"/>
              <a:gd name="connsiteX396" fmla="*/ 7083491 w 7585801"/>
              <a:gd name="connsiteY396" fmla="*/ 2877598 h 4214166"/>
              <a:gd name="connsiteX397" fmla="*/ 7086094 w 7585801"/>
              <a:gd name="connsiteY397" fmla="*/ 2883510 h 4214166"/>
              <a:gd name="connsiteX398" fmla="*/ 7098273 w 7585801"/>
              <a:gd name="connsiteY398" fmla="*/ 2879700 h 4214166"/>
              <a:gd name="connsiteX399" fmla="*/ 7095670 w 7585801"/>
              <a:gd name="connsiteY399" fmla="*/ 2873920 h 4214166"/>
              <a:gd name="connsiteX400" fmla="*/ 537377 w 7585801"/>
              <a:gd name="connsiteY400" fmla="*/ 2859730 h 4214166"/>
              <a:gd name="connsiteX401" fmla="*/ 539608 w 7585801"/>
              <a:gd name="connsiteY401" fmla="*/ 2873132 h 4214166"/>
              <a:gd name="connsiteX402" fmla="*/ 530404 w 7585801"/>
              <a:gd name="connsiteY402" fmla="*/ 2881015 h 4214166"/>
              <a:gd name="connsiteX403" fmla="*/ 523710 w 7585801"/>
              <a:gd name="connsiteY403" fmla="*/ 2869190 h 4214166"/>
              <a:gd name="connsiteX404" fmla="*/ 537377 w 7585801"/>
              <a:gd name="connsiteY404" fmla="*/ 2859730 h 4214166"/>
              <a:gd name="connsiteX405" fmla="*/ 7205001 w 7585801"/>
              <a:gd name="connsiteY405" fmla="*/ 2805996 h 4214166"/>
              <a:gd name="connsiteX406" fmla="*/ 7224896 w 7585801"/>
              <a:gd name="connsiteY406" fmla="*/ 2812564 h 4214166"/>
              <a:gd name="connsiteX407" fmla="*/ 7205001 w 7585801"/>
              <a:gd name="connsiteY407" fmla="*/ 2805996 h 4214166"/>
              <a:gd name="connsiteX408" fmla="*/ 7462059 w 7585801"/>
              <a:gd name="connsiteY408" fmla="*/ 2794040 h 4214166"/>
              <a:gd name="connsiteX409" fmla="*/ 7462246 w 7585801"/>
              <a:gd name="connsiteY409" fmla="*/ 2798375 h 4214166"/>
              <a:gd name="connsiteX410" fmla="*/ 7457689 w 7585801"/>
              <a:gd name="connsiteY410" fmla="*/ 2796537 h 4214166"/>
              <a:gd name="connsiteX411" fmla="*/ 404338 w 7585801"/>
              <a:gd name="connsiteY411" fmla="*/ 2752655 h 4214166"/>
              <a:gd name="connsiteX412" fmla="*/ 403316 w 7585801"/>
              <a:gd name="connsiteY412" fmla="*/ 2758173 h 4214166"/>
              <a:gd name="connsiteX413" fmla="*/ 399132 w 7585801"/>
              <a:gd name="connsiteY413" fmla="*/ 2754364 h 4214166"/>
              <a:gd name="connsiteX414" fmla="*/ 7145849 w 7585801"/>
              <a:gd name="connsiteY414" fmla="*/ 2736857 h 4214166"/>
              <a:gd name="connsiteX415" fmla="*/ 7109801 w 7585801"/>
              <a:gd name="connsiteY415" fmla="*/ 2765267 h 4214166"/>
              <a:gd name="connsiteX416" fmla="*/ 7190683 w 7585801"/>
              <a:gd name="connsiteY416" fmla="*/ 2770129 h 4214166"/>
              <a:gd name="connsiteX417" fmla="*/ 7145849 w 7585801"/>
              <a:gd name="connsiteY417" fmla="*/ 2736857 h 4214166"/>
              <a:gd name="connsiteX418" fmla="*/ 7580223 w 7585801"/>
              <a:gd name="connsiteY418" fmla="*/ 2720467 h 4214166"/>
              <a:gd name="connsiteX419" fmla="*/ 7582826 w 7585801"/>
              <a:gd name="connsiteY419" fmla="*/ 2731897 h 4214166"/>
              <a:gd name="connsiteX420" fmla="*/ 7577248 w 7585801"/>
              <a:gd name="connsiteY420" fmla="*/ 2732423 h 4214166"/>
              <a:gd name="connsiteX421" fmla="*/ 7575109 w 7585801"/>
              <a:gd name="connsiteY421" fmla="*/ 2724934 h 4214166"/>
              <a:gd name="connsiteX422" fmla="*/ 7580223 w 7585801"/>
              <a:gd name="connsiteY422" fmla="*/ 2720467 h 4214166"/>
              <a:gd name="connsiteX423" fmla="*/ 355947 w 7585801"/>
              <a:gd name="connsiteY423" fmla="*/ 2712714 h 4214166"/>
              <a:gd name="connsiteX424" fmla="*/ 347139 w 7585801"/>
              <a:gd name="connsiteY424" fmla="*/ 2738729 h 4214166"/>
              <a:gd name="connsiteX425" fmla="*/ 334147 w 7585801"/>
              <a:gd name="connsiteY425" fmla="*/ 2777092 h 4214166"/>
              <a:gd name="connsiteX426" fmla="*/ 322526 w 7585801"/>
              <a:gd name="connsiteY426" fmla="*/ 2718890 h 4214166"/>
              <a:gd name="connsiteX427" fmla="*/ 356925 w 7585801"/>
              <a:gd name="connsiteY427" fmla="*/ 2709825 h 4214166"/>
              <a:gd name="connsiteX428" fmla="*/ 358784 w 7585801"/>
              <a:gd name="connsiteY428" fmla="*/ 2712189 h 4214166"/>
              <a:gd name="connsiteX429" fmla="*/ 355947 w 7585801"/>
              <a:gd name="connsiteY429" fmla="*/ 2712714 h 4214166"/>
              <a:gd name="connsiteX430" fmla="*/ 7537029 w 7585801"/>
              <a:gd name="connsiteY430" fmla="*/ 2577590 h 4214166"/>
              <a:gd name="connsiteX431" fmla="*/ 7571298 w 7585801"/>
              <a:gd name="connsiteY431" fmla="*/ 2594867 h 4214166"/>
              <a:gd name="connsiteX432" fmla="*/ 7548799 w 7585801"/>
              <a:gd name="connsiteY432" fmla="*/ 2610238 h 4214166"/>
              <a:gd name="connsiteX433" fmla="*/ 7536285 w 7585801"/>
              <a:gd name="connsiteY433" fmla="*/ 2575524 h 4214166"/>
              <a:gd name="connsiteX434" fmla="*/ 7537029 w 7585801"/>
              <a:gd name="connsiteY434" fmla="*/ 2577590 h 4214166"/>
              <a:gd name="connsiteX435" fmla="*/ 7535598 w 7585801"/>
              <a:gd name="connsiteY435" fmla="*/ 2576868 h 4214166"/>
              <a:gd name="connsiteX436" fmla="*/ 7535852 w 7585801"/>
              <a:gd name="connsiteY436" fmla="*/ 2576302 h 4214166"/>
              <a:gd name="connsiteX437" fmla="*/ 7536226 w 7585801"/>
              <a:gd name="connsiteY437" fmla="*/ 2575471 h 4214166"/>
              <a:gd name="connsiteX438" fmla="*/ 7535852 w 7585801"/>
              <a:gd name="connsiteY438" fmla="*/ 2576302 h 4214166"/>
              <a:gd name="connsiteX439" fmla="*/ 7535319 w 7585801"/>
              <a:gd name="connsiteY439" fmla="*/ 2577262 h 4214166"/>
              <a:gd name="connsiteX440" fmla="*/ 7534216 w 7585801"/>
              <a:gd name="connsiteY440" fmla="*/ 2576323 h 4214166"/>
              <a:gd name="connsiteX441" fmla="*/ 7536341 w 7585801"/>
              <a:gd name="connsiteY441" fmla="*/ 2575422 h 4214166"/>
              <a:gd name="connsiteX442" fmla="*/ 7536285 w 7585801"/>
              <a:gd name="connsiteY442" fmla="*/ 2575524 h 4214166"/>
              <a:gd name="connsiteX443" fmla="*/ 7536260 w 7585801"/>
              <a:gd name="connsiteY443" fmla="*/ 2575457 h 4214166"/>
              <a:gd name="connsiteX444" fmla="*/ 7536248 w 7585801"/>
              <a:gd name="connsiteY444" fmla="*/ 2575422 h 4214166"/>
              <a:gd name="connsiteX445" fmla="*/ 7536260 w 7585801"/>
              <a:gd name="connsiteY445" fmla="*/ 2575457 h 4214166"/>
              <a:gd name="connsiteX446" fmla="*/ 7536226 w 7585801"/>
              <a:gd name="connsiteY446" fmla="*/ 2575471 h 4214166"/>
              <a:gd name="connsiteX447" fmla="*/ 7512355 w 7585801"/>
              <a:gd name="connsiteY447" fmla="*/ 2560182 h 4214166"/>
              <a:gd name="connsiteX448" fmla="*/ 7524011 w 7585801"/>
              <a:gd name="connsiteY448" fmla="*/ 2567639 h 4214166"/>
              <a:gd name="connsiteX449" fmla="*/ 7534216 w 7585801"/>
              <a:gd name="connsiteY449" fmla="*/ 2576323 h 4214166"/>
              <a:gd name="connsiteX450" fmla="*/ 7511239 w 7585801"/>
              <a:gd name="connsiteY450" fmla="*/ 2586064 h 4214166"/>
              <a:gd name="connsiteX451" fmla="*/ 7494599 w 7585801"/>
              <a:gd name="connsiteY451" fmla="*/ 2575817 h 4214166"/>
              <a:gd name="connsiteX452" fmla="*/ 7495435 w 7585801"/>
              <a:gd name="connsiteY452" fmla="*/ 2568854 h 4214166"/>
              <a:gd name="connsiteX453" fmla="*/ 7512355 w 7585801"/>
              <a:gd name="connsiteY453" fmla="*/ 2560182 h 4214166"/>
              <a:gd name="connsiteX454" fmla="*/ 7456137 w 7585801"/>
              <a:gd name="connsiteY454" fmla="*/ 2493841 h 4214166"/>
              <a:gd name="connsiteX455" fmla="*/ 7531507 w 7585801"/>
              <a:gd name="connsiteY455" fmla="*/ 2509601 h 4214166"/>
              <a:gd name="connsiteX456" fmla="*/ 7427754 w 7585801"/>
              <a:gd name="connsiteY456" fmla="*/ 2499485 h 4214166"/>
              <a:gd name="connsiteX457" fmla="*/ 7456137 w 7585801"/>
              <a:gd name="connsiteY457" fmla="*/ 2493841 h 4214166"/>
              <a:gd name="connsiteX458" fmla="*/ 7171346 w 7585801"/>
              <a:gd name="connsiteY458" fmla="*/ 2472025 h 4214166"/>
              <a:gd name="connsiteX459" fmla="*/ 7165954 w 7585801"/>
              <a:gd name="connsiteY459" fmla="*/ 2475311 h 4214166"/>
              <a:gd name="connsiteX460" fmla="*/ 7175065 w 7585801"/>
              <a:gd name="connsiteY460" fmla="*/ 2480959 h 4214166"/>
              <a:gd name="connsiteX461" fmla="*/ 7180365 w 7585801"/>
              <a:gd name="connsiteY461" fmla="*/ 2477413 h 4214166"/>
              <a:gd name="connsiteX462" fmla="*/ 7171346 w 7585801"/>
              <a:gd name="connsiteY462" fmla="*/ 2472025 h 4214166"/>
              <a:gd name="connsiteX463" fmla="*/ 7250276 w 7585801"/>
              <a:gd name="connsiteY463" fmla="*/ 2414876 h 4214166"/>
              <a:gd name="connsiteX464" fmla="*/ 7253251 w 7585801"/>
              <a:gd name="connsiteY464" fmla="*/ 2422759 h 4214166"/>
              <a:gd name="connsiteX465" fmla="*/ 7255204 w 7585801"/>
              <a:gd name="connsiteY465" fmla="*/ 2417371 h 4214166"/>
              <a:gd name="connsiteX466" fmla="*/ 7250276 w 7585801"/>
              <a:gd name="connsiteY466" fmla="*/ 2414876 h 4214166"/>
              <a:gd name="connsiteX467" fmla="*/ 323549 w 7585801"/>
              <a:gd name="connsiteY467" fmla="*/ 2352601 h 4214166"/>
              <a:gd name="connsiteX468" fmla="*/ 329127 w 7585801"/>
              <a:gd name="connsiteY468" fmla="*/ 2355754 h 4214166"/>
              <a:gd name="connsiteX469" fmla="*/ 323642 w 7585801"/>
              <a:gd name="connsiteY469" fmla="*/ 2359301 h 4214166"/>
              <a:gd name="connsiteX470" fmla="*/ 7510589 w 7585801"/>
              <a:gd name="connsiteY470" fmla="*/ 2339462 h 4214166"/>
              <a:gd name="connsiteX471" fmla="*/ 7509846 w 7585801"/>
              <a:gd name="connsiteY471" fmla="*/ 2344981 h 4214166"/>
              <a:gd name="connsiteX472" fmla="*/ 7505011 w 7585801"/>
              <a:gd name="connsiteY472" fmla="*/ 2341434 h 4214166"/>
              <a:gd name="connsiteX473" fmla="*/ 7570739 w 7585801"/>
              <a:gd name="connsiteY473" fmla="*/ 2162625 h 4214166"/>
              <a:gd name="connsiteX474" fmla="*/ 7585801 w 7585801"/>
              <a:gd name="connsiteY474" fmla="*/ 2174054 h 4214166"/>
              <a:gd name="connsiteX475" fmla="*/ 7573715 w 7585801"/>
              <a:gd name="connsiteY475" fmla="*/ 2190870 h 4214166"/>
              <a:gd name="connsiteX476" fmla="*/ 7558096 w 7585801"/>
              <a:gd name="connsiteY476" fmla="*/ 2175499 h 4214166"/>
              <a:gd name="connsiteX477" fmla="*/ 7570739 w 7585801"/>
              <a:gd name="connsiteY477" fmla="*/ 2162625 h 4214166"/>
              <a:gd name="connsiteX478" fmla="*/ 7129139 w 7585801"/>
              <a:gd name="connsiteY478" fmla="*/ 2147910 h 4214166"/>
              <a:gd name="connsiteX479" fmla="*/ 7124583 w 7585801"/>
              <a:gd name="connsiteY479" fmla="*/ 2159734 h 4214166"/>
              <a:gd name="connsiteX480" fmla="*/ 7135367 w 7585801"/>
              <a:gd name="connsiteY480" fmla="*/ 2164727 h 4214166"/>
              <a:gd name="connsiteX481" fmla="*/ 7140481 w 7585801"/>
              <a:gd name="connsiteY481" fmla="*/ 2151589 h 4214166"/>
              <a:gd name="connsiteX482" fmla="*/ 7129139 w 7585801"/>
              <a:gd name="connsiteY482" fmla="*/ 2147910 h 4214166"/>
              <a:gd name="connsiteX483" fmla="*/ 7463454 w 7585801"/>
              <a:gd name="connsiteY483" fmla="*/ 2064614 h 4214166"/>
              <a:gd name="connsiteX484" fmla="*/ 7466801 w 7585801"/>
              <a:gd name="connsiteY484" fmla="*/ 2127151 h 4214166"/>
              <a:gd name="connsiteX485" fmla="*/ 7436587 w 7585801"/>
              <a:gd name="connsiteY485" fmla="*/ 2097196 h 4214166"/>
              <a:gd name="connsiteX486" fmla="*/ 7463454 w 7585801"/>
              <a:gd name="connsiteY486" fmla="*/ 2064614 h 4214166"/>
              <a:gd name="connsiteX487" fmla="*/ 2645628 w 7585801"/>
              <a:gd name="connsiteY487" fmla="*/ 2063301 h 4214166"/>
              <a:gd name="connsiteX488" fmla="*/ 2626849 w 7585801"/>
              <a:gd name="connsiteY488" fmla="*/ 2070395 h 4214166"/>
              <a:gd name="connsiteX489" fmla="*/ 2642468 w 7585801"/>
              <a:gd name="connsiteY489" fmla="*/ 2078278 h 4214166"/>
              <a:gd name="connsiteX490" fmla="*/ 2653996 w 7585801"/>
              <a:gd name="connsiteY490" fmla="*/ 2071971 h 4214166"/>
              <a:gd name="connsiteX491" fmla="*/ 2645628 w 7585801"/>
              <a:gd name="connsiteY491" fmla="*/ 2063301 h 4214166"/>
              <a:gd name="connsiteX492" fmla="*/ 724244 w 7585801"/>
              <a:gd name="connsiteY492" fmla="*/ 2034659 h 4214166"/>
              <a:gd name="connsiteX493" fmla="*/ 722663 w 7585801"/>
              <a:gd name="connsiteY493" fmla="*/ 2040834 h 4214166"/>
              <a:gd name="connsiteX494" fmla="*/ 728521 w 7585801"/>
              <a:gd name="connsiteY494" fmla="*/ 2043199 h 4214166"/>
              <a:gd name="connsiteX495" fmla="*/ 729822 w 7585801"/>
              <a:gd name="connsiteY495" fmla="*/ 2036892 h 4214166"/>
              <a:gd name="connsiteX496" fmla="*/ 724244 w 7585801"/>
              <a:gd name="connsiteY496" fmla="*/ 2034659 h 4214166"/>
              <a:gd name="connsiteX497" fmla="*/ 849752 w 7585801"/>
              <a:gd name="connsiteY497" fmla="*/ 2009960 h 4214166"/>
              <a:gd name="connsiteX498" fmla="*/ 839247 w 7585801"/>
              <a:gd name="connsiteY498" fmla="*/ 2010616 h 4214166"/>
              <a:gd name="connsiteX499" fmla="*/ 845847 w 7585801"/>
              <a:gd name="connsiteY499" fmla="*/ 2020601 h 4214166"/>
              <a:gd name="connsiteX500" fmla="*/ 850868 w 7585801"/>
              <a:gd name="connsiteY500" fmla="*/ 2017055 h 4214166"/>
              <a:gd name="connsiteX501" fmla="*/ 849752 w 7585801"/>
              <a:gd name="connsiteY501" fmla="*/ 2009960 h 4214166"/>
              <a:gd name="connsiteX502" fmla="*/ 7435285 w 7585801"/>
              <a:gd name="connsiteY502" fmla="*/ 1955043 h 4214166"/>
              <a:gd name="connsiteX503" fmla="*/ 7466057 w 7585801"/>
              <a:gd name="connsiteY503" fmla="*/ 1957802 h 4214166"/>
              <a:gd name="connsiteX504" fmla="*/ 7473959 w 7585801"/>
              <a:gd name="connsiteY504" fmla="*/ 1978692 h 4214166"/>
              <a:gd name="connsiteX505" fmla="*/ 7456853 w 7585801"/>
              <a:gd name="connsiteY505" fmla="*/ 1978954 h 4214166"/>
              <a:gd name="connsiteX506" fmla="*/ 7435285 w 7585801"/>
              <a:gd name="connsiteY506" fmla="*/ 1955043 h 4214166"/>
              <a:gd name="connsiteX507" fmla="*/ 701467 w 7585801"/>
              <a:gd name="connsiteY507" fmla="*/ 1925531 h 4214166"/>
              <a:gd name="connsiteX508" fmla="*/ 735115 w 7585801"/>
              <a:gd name="connsiteY508" fmla="*/ 1926188 h 4214166"/>
              <a:gd name="connsiteX509" fmla="*/ 605860 w 7585801"/>
              <a:gd name="connsiteY509" fmla="*/ 1985309 h 4214166"/>
              <a:gd name="connsiteX510" fmla="*/ 467278 w 7585801"/>
              <a:gd name="connsiteY510" fmla="*/ 2021652 h 4214166"/>
              <a:gd name="connsiteX511" fmla="*/ 491822 w 7585801"/>
              <a:gd name="connsiteY511" fmla="*/ 2004573 h 4214166"/>
              <a:gd name="connsiteX512" fmla="*/ 664465 w 7585801"/>
              <a:gd name="connsiteY512" fmla="*/ 1937306 h 4214166"/>
              <a:gd name="connsiteX513" fmla="*/ 701467 w 7585801"/>
              <a:gd name="connsiteY513" fmla="*/ 1925531 h 4214166"/>
              <a:gd name="connsiteX514" fmla="*/ 1518568 w 7585801"/>
              <a:gd name="connsiteY514" fmla="*/ 1925350 h 4214166"/>
              <a:gd name="connsiteX515" fmla="*/ 1514200 w 7585801"/>
              <a:gd name="connsiteY515" fmla="*/ 1931657 h 4214166"/>
              <a:gd name="connsiteX516" fmla="*/ 1516431 w 7585801"/>
              <a:gd name="connsiteY516" fmla="*/ 1937701 h 4214166"/>
              <a:gd name="connsiteX517" fmla="*/ 1539952 w 7585801"/>
              <a:gd name="connsiteY517" fmla="*/ 1936517 h 4214166"/>
              <a:gd name="connsiteX518" fmla="*/ 1541997 w 7585801"/>
              <a:gd name="connsiteY518" fmla="*/ 1929686 h 4214166"/>
              <a:gd name="connsiteX519" fmla="*/ 1518568 w 7585801"/>
              <a:gd name="connsiteY519" fmla="*/ 1925350 h 4214166"/>
              <a:gd name="connsiteX520" fmla="*/ 738097 w 7585801"/>
              <a:gd name="connsiteY520" fmla="*/ 1924825 h 4214166"/>
              <a:gd name="connsiteX521" fmla="*/ 739305 w 7585801"/>
              <a:gd name="connsiteY521" fmla="*/ 1926270 h 4214166"/>
              <a:gd name="connsiteX522" fmla="*/ 735115 w 7585801"/>
              <a:gd name="connsiteY522" fmla="*/ 1926188 h 4214166"/>
              <a:gd name="connsiteX523" fmla="*/ 572798 w 7585801"/>
              <a:gd name="connsiteY523" fmla="*/ 1909323 h 4214166"/>
              <a:gd name="connsiteX524" fmla="*/ 595110 w 7585801"/>
              <a:gd name="connsiteY524" fmla="*/ 1914840 h 4214166"/>
              <a:gd name="connsiteX525" fmla="*/ 572798 w 7585801"/>
              <a:gd name="connsiteY525" fmla="*/ 1932839 h 4214166"/>
              <a:gd name="connsiteX526" fmla="*/ 558481 w 7585801"/>
              <a:gd name="connsiteY526" fmla="*/ 1922986 h 4214166"/>
              <a:gd name="connsiteX527" fmla="*/ 572798 w 7585801"/>
              <a:gd name="connsiteY527" fmla="*/ 1909323 h 4214166"/>
              <a:gd name="connsiteX528" fmla="*/ 1390643 w 7585801"/>
              <a:gd name="connsiteY528" fmla="*/ 1909190 h 4214166"/>
              <a:gd name="connsiteX529" fmla="*/ 1307809 w 7585801"/>
              <a:gd name="connsiteY529" fmla="*/ 1951495 h 4214166"/>
              <a:gd name="connsiteX530" fmla="*/ 1422904 w 7585801"/>
              <a:gd name="connsiteY530" fmla="*/ 1936517 h 4214166"/>
              <a:gd name="connsiteX531" fmla="*/ 1390643 w 7585801"/>
              <a:gd name="connsiteY531" fmla="*/ 1909190 h 4214166"/>
              <a:gd name="connsiteX532" fmla="*/ 7513471 w 7585801"/>
              <a:gd name="connsiteY532" fmla="*/ 1905249 h 4214166"/>
              <a:gd name="connsiteX533" fmla="*/ 7508637 w 7585801"/>
              <a:gd name="connsiteY533" fmla="*/ 1929686 h 4214166"/>
              <a:gd name="connsiteX534" fmla="*/ 7455273 w 7585801"/>
              <a:gd name="connsiteY534" fmla="*/ 1931526 h 4214166"/>
              <a:gd name="connsiteX535" fmla="*/ 7513471 w 7585801"/>
              <a:gd name="connsiteY535" fmla="*/ 1905249 h 4214166"/>
              <a:gd name="connsiteX536" fmla="*/ 959734 w 7585801"/>
              <a:gd name="connsiteY536" fmla="*/ 1863602 h 4214166"/>
              <a:gd name="connsiteX537" fmla="*/ 902651 w 7585801"/>
              <a:gd name="connsiteY537" fmla="*/ 1908403 h 4214166"/>
              <a:gd name="connsiteX538" fmla="*/ 986323 w 7585801"/>
              <a:gd name="connsiteY538" fmla="*/ 1926927 h 4214166"/>
              <a:gd name="connsiteX539" fmla="*/ 959734 w 7585801"/>
              <a:gd name="connsiteY539" fmla="*/ 1863602 h 4214166"/>
              <a:gd name="connsiteX540" fmla="*/ 1481753 w 7585801"/>
              <a:gd name="connsiteY540" fmla="*/ 1858214 h 4214166"/>
              <a:gd name="connsiteX541" fmla="*/ 1476175 w 7585801"/>
              <a:gd name="connsiteY541" fmla="*/ 1858609 h 4214166"/>
              <a:gd name="connsiteX542" fmla="*/ 1475710 w 7585801"/>
              <a:gd name="connsiteY542" fmla="*/ 1863208 h 4214166"/>
              <a:gd name="connsiteX543" fmla="*/ 1481195 w 7585801"/>
              <a:gd name="connsiteY543" fmla="*/ 1863602 h 4214166"/>
              <a:gd name="connsiteX544" fmla="*/ 1481753 w 7585801"/>
              <a:gd name="connsiteY544" fmla="*/ 1858214 h 4214166"/>
              <a:gd name="connsiteX545" fmla="*/ 7379783 w 7585801"/>
              <a:gd name="connsiteY545" fmla="*/ 1837982 h 4214166"/>
              <a:gd name="connsiteX546" fmla="*/ 7423291 w 7585801"/>
              <a:gd name="connsiteY546" fmla="*/ 1890404 h 4214166"/>
              <a:gd name="connsiteX547" fmla="*/ 7342037 w 7585801"/>
              <a:gd name="connsiteY547" fmla="*/ 1865046 h 4214166"/>
              <a:gd name="connsiteX548" fmla="*/ 7379783 w 7585801"/>
              <a:gd name="connsiteY548" fmla="*/ 1837982 h 4214166"/>
              <a:gd name="connsiteX549" fmla="*/ 7393263 w 7585801"/>
              <a:gd name="connsiteY549" fmla="*/ 1808684 h 4214166"/>
              <a:gd name="connsiteX550" fmla="*/ 7393477 w 7585801"/>
              <a:gd name="connsiteY550" fmla="*/ 1810209 h 4214166"/>
              <a:gd name="connsiteX551" fmla="*/ 7391961 w 7585801"/>
              <a:gd name="connsiteY551" fmla="*/ 1810655 h 4214166"/>
              <a:gd name="connsiteX552" fmla="*/ 7405531 w 7585801"/>
              <a:gd name="connsiteY552" fmla="*/ 1806664 h 4214166"/>
              <a:gd name="connsiteX553" fmla="*/ 7432961 w 7585801"/>
              <a:gd name="connsiteY553" fmla="*/ 1843763 h 4214166"/>
              <a:gd name="connsiteX554" fmla="*/ 7396795 w 7585801"/>
              <a:gd name="connsiteY554" fmla="*/ 1823793 h 4214166"/>
              <a:gd name="connsiteX555" fmla="*/ 7394506 w 7585801"/>
              <a:gd name="connsiteY555" fmla="*/ 1817520 h 4214166"/>
              <a:gd name="connsiteX556" fmla="*/ 7393477 w 7585801"/>
              <a:gd name="connsiteY556" fmla="*/ 1810209 h 4214166"/>
              <a:gd name="connsiteX557" fmla="*/ 7509758 w 7585801"/>
              <a:gd name="connsiteY557" fmla="*/ 1805184 h 4214166"/>
              <a:gd name="connsiteX558" fmla="*/ 7509752 w 7585801"/>
              <a:gd name="connsiteY558" fmla="*/ 1805269 h 4214166"/>
              <a:gd name="connsiteX559" fmla="*/ 7509739 w 7585801"/>
              <a:gd name="connsiteY559" fmla="*/ 1805199 h 4214166"/>
              <a:gd name="connsiteX560" fmla="*/ 7509707 w 7585801"/>
              <a:gd name="connsiteY560" fmla="*/ 1805017 h 4214166"/>
              <a:gd name="connsiteX561" fmla="*/ 7509739 w 7585801"/>
              <a:gd name="connsiteY561" fmla="*/ 1805199 h 4214166"/>
              <a:gd name="connsiteX562" fmla="*/ 7509659 w 7585801"/>
              <a:gd name="connsiteY562" fmla="*/ 1805269 h 4214166"/>
              <a:gd name="connsiteX563" fmla="*/ 7509465 w 7585801"/>
              <a:gd name="connsiteY563" fmla="*/ 1803672 h 4214166"/>
              <a:gd name="connsiteX564" fmla="*/ 7509846 w 7585801"/>
              <a:gd name="connsiteY564" fmla="*/ 1803823 h 4214166"/>
              <a:gd name="connsiteX565" fmla="*/ 7509801 w 7585801"/>
              <a:gd name="connsiteY565" fmla="*/ 1804517 h 4214166"/>
              <a:gd name="connsiteX566" fmla="*/ 7509707 w 7585801"/>
              <a:gd name="connsiteY566" fmla="*/ 1805017 h 4214166"/>
              <a:gd name="connsiteX567" fmla="*/ 7510031 w 7585801"/>
              <a:gd name="connsiteY567" fmla="*/ 1803298 h 4214166"/>
              <a:gd name="connsiteX568" fmla="*/ 7511681 w 7585801"/>
              <a:gd name="connsiteY568" fmla="*/ 1803517 h 4214166"/>
              <a:gd name="connsiteX569" fmla="*/ 7509758 w 7585801"/>
              <a:gd name="connsiteY569" fmla="*/ 1805184 h 4214166"/>
              <a:gd name="connsiteX570" fmla="*/ 7509801 w 7585801"/>
              <a:gd name="connsiteY570" fmla="*/ 1804517 h 4214166"/>
              <a:gd name="connsiteX571" fmla="*/ 7538921 w 7585801"/>
              <a:gd name="connsiteY571" fmla="*/ 1786021 h 4214166"/>
              <a:gd name="connsiteX572" fmla="*/ 7570275 w 7585801"/>
              <a:gd name="connsiteY572" fmla="*/ 1811312 h 4214166"/>
              <a:gd name="connsiteX573" fmla="*/ 7511681 w 7585801"/>
              <a:gd name="connsiteY573" fmla="*/ 1803517 h 4214166"/>
              <a:gd name="connsiteX574" fmla="*/ 7526870 w 7585801"/>
              <a:gd name="connsiteY574" fmla="*/ 1790361 h 4214166"/>
              <a:gd name="connsiteX575" fmla="*/ 7538921 w 7585801"/>
              <a:gd name="connsiteY575" fmla="*/ 1786021 h 4214166"/>
              <a:gd name="connsiteX576" fmla="*/ 7459777 w 7585801"/>
              <a:gd name="connsiteY576" fmla="*/ 1769597 h 4214166"/>
              <a:gd name="connsiteX577" fmla="*/ 7504267 w 7585801"/>
              <a:gd name="connsiteY577" fmla="*/ 1774789 h 4214166"/>
              <a:gd name="connsiteX578" fmla="*/ 7509465 w 7585801"/>
              <a:gd name="connsiteY578" fmla="*/ 1803672 h 4214166"/>
              <a:gd name="connsiteX579" fmla="*/ 7443279 w 7585801"/>
              <a:gd name="connsiteY579" fmla="*/ 1777416 h 4214166"/>
              <a:gd name="connsiteX580" fmla="*/ 7459777 w 7585801"/>
              <a:gd name="connsiteY580" fmla="*/ 1769597 h 4214166"/>
              <a:gd name="connsiteX581" fmla="*/ 835621 w 7585801"/>
              <a:gd name="connsiteY581" fmla="*/ 1761650 h 4214166"/>
              <a:gd name="connsiteX582" fmla="*/ 830786 w 7585801"/>
              <a:gd name="connsiteY582" fmla="*/ 1773869 h 4214166"/>
              <a:gd name="connsiteX583" fmla="*/ 835528 w 7585801"/>
              <a:gd name="connsiteY583" fmla="*/ 1779124 h 4214166"/>
              <a:gd name="connsiteX584" fmla="*/ 858212 w 7585801"/>
              <a:gd name="connsiteY584" fmla="*/ 1764804 h 4214166"/>
              <a:gd name="connsiteX585" fmla="*/ 835621 w 7585801"/>
              <a:gd name="connsiteY585" fmla="*/ 1761650 h 4214166"/>
              <a:gd name="connsiteX586" fmla="*/ 7312438 w 7585801"/>
              <a:gd name="connsiteY586" fmla="*/ 1713839 h 4214166"/>
              <a:gd name="connsiteX587" fmla="*/ 7312565 w 7585801"/>
              <a:gd name="connsiteY587" fmla="*/ 1714090 h 4214166"/>
              <a:gd name="connsiteX588" fmla="*/ 7312356 w 7585801"/>
              <a:gd name="connsiteY588" fmla="*/ 1713868 h 4214166"/>
              <a:gd name="connsiteX589" fmla="*/ 7311565 w 7585801"/>
              <a:gd name="connsiteY589" fmla="*/ 1713031 h 4214166"/>
              <a:gd name="connsiteX590" fmla="*/ 7312356 w 7585801"/>
              <a:gd name="connsiteY590" fmla="*/ 1713868 h 4214166"/>
              <a:gd name="connsiteX591" fmla="*/ 7312101 w 7585801"/>
              <a:gd name="connsiteY591" fmla="*/ 1713959 h 4214166"/>
              <a:gd name="connsiteX592" fmla="*/ 7311543 w 7585801"/>
              <a:gd name="connsiteY592" fmla="*/ 1713039 h 4214166"/>
              <a:gd name="connsiteX593" fmla="*/ 7389079 w 7585801"/>
              <a:gd name="connsiteY593" fmla="*/ 1705813 h 4214166"/>
              <a:gd name="connsiteX594" fmla="*/ 7393170 w 7585801"/>
              <a:gd name="connsiteY594" fmla="*/ 1710149 h 4214166"/>
              <a:gd name="connsiteX595" fmla="*/ 7387963 w 7585801"/>
              <a:gd name="connsiteY595" fmla="*/ 1712382 h 4214166"/>
              <a:gd name="connsiteX596" fmla="*/ 7384059 w 7585801"/>
              <a:gd name="connsiteY596" fmla="*/ 1708047 h 4214166"/>
              <a:gd name="connsiteX597" fmla="*/ 7389079 w 7585801"/>
              <a:gd name="connsiteY597" fmla="*/ 1705813 h 4214166"/>
              <a:gd name="connsiteX598" fmla="*/ 7328371 w 7585801"/>
              <a:gd name="connsiteY598" fmla="*/ 1705287 h 4214166"/>
              <a:gd name="connsiteX599" fmla="*/ 7323165 w 7585801"/>
              <a:gd name="connsiteY599" fmla="*/ 1710017 h 4214166"/>
              <a:gd name="connsiteX600" fmla="*/ 7312438 w 7585801"/>
              <a:gd name="connsiteY600" fmla="*/ 1713839 h 4214166"/>
              <a:gd name="connsiteX601" fmla="*/ 7312101 w 7585801"/>
              <a:gd name="connsiteY601" fmla="*/ 1713170 h 4214166"/>
              <a:gd name="connsiteX602" fmla="*/ 7312012 w 7585801"/>
              <a:gd name="connsiteY602" fmla="*/ 1712868 h 4214166"/>
              <a:gd name="connsiteX603" fmla="*/ 7322699 w 7585801"/>
              <a:gd name="connsiteY603" fmla="*/ 1708966 h 4214166"/>
              <a:gd name="connsiteX604" fmla="*/ 7328371 w 7585801"/>
              <a:gd name="connsiteY604" fmla="*/ 1705287 h 4214166"/>
              <a:gd name="connsiteX605" fmla="*/ 7200259 w 7585801"/>
              <a:gd name="connsiteY605" fmla="*/ 1702923 h 4214166"/>
              <a:gd name="connsiteX606" fmla="*/ 7188267 w 7585801"/>
              <a:gd name="connsiteY606" fmla="*/ 1706996 h 4214166"/>
              <a:gd name="connsiteX607" fmla="*/ 7195425 w 7585801"/>
              <a:gd name="connsiteY607" fmla="*/ 1719214 h 4214166"/>
              <a:gd name="connsiteX608" fmla="*/ 7208069 w 7585801"/>
              <a:gd name="connsiteY608" fmla="*/ 1715667 h 4214166"/>
              <a:gd name="connsiteX609" fmla="*/ 7200259 w 7585801"/>
              <a:gd name="connsiteY609" fmla="*/ 1702923 h 4214166"/>
              <a:gd name="connsiteX610" fmla="*/ 544012 w 7585801"/>
              <a:gd name="connsiteY610" fmla="*/ 1700590 h 4214166"/>
              <a:gd name="connsiteX611" fmla="*/ 555878 w 7585801"/>
              <a:gd name="connsiteY611" fmla="*/ 1706602 h 4214166"/>
              <a:gd name="connsiteX612" fmla="*/ 560340 w 7585801"/>
              <a:gd name="connsiteY612" fmla="*/ 1721842 h 4214166"/>
              <a:gd name="connsiteX613" fmla="*/ 540909 w 7585801"/>
              <a:gd name="connsiteY613" fmla="*/ 1725783 h 4214166"/>
              <a:gd name="connsiteX614" fmla="*/ 530590 w 7585801"/>
              <a:gd name="connsiteY614" fmla="*/ 1717900 h 4214166"/>
              <a:gd name="connsiteX615" fmla="*/ 533472 w 7585801"/>
              <a:gd name="connsiteY615" fmla="*/ 1710542 h 4214166"/>
              <a:gd name="connsiteX616" fmla="*/ 544012 w 7585801"/>
              <a:gd name="connsiteY616" fmla="*/ 1700590 h 4214166"/>
              <a:gd name="connsiteX617" fmla="*/ 662883 w 7585801"/>
              <a:gd name="connsiteY617" fmla="*/ 1673741 h 4214166"/>
              <a:gd name="connsiteX618" fmla="*/ 655726 w 7585801"/>
              <a:gd name="connsiteY618" fmla="*/ 1677434 h 4214166"/>
              <a:gd name="connsiteX619" fmla="*/ 650334 w 7585801"/>
              <a:gd name="connsiteY619" fmla="*/ 1680588 h 4214166"/>
              <a:gd name="connsiteX620" fmla="*/ 655913 w 7585801"/>
              <a:gd name="connsiteY620" fmla="*/ 1675332 h 4214166"/>
              <a:gd name="connsiteX621" fmla="*/ 666418 w 7585801"/>
              <a:gd name="connsiteY621" fmla="*/ 1671917 h 4214166"/>
              <a:gd name="connsiteX622" fmla="*/ 667998 w 7585801"/>
              <a:gd name="connsiteY622" fmla="*/ 1672574 h 4214166"/>
              <a:gd name="connsiteX623" fmla="*/ 662883 w 7585801"/>
              <a:gd name="connsiteY623" fmla="*/ 1673741 h 4214166"/>
              <a:gd name="connsiteX624" fmla="*/ 7519885 w 7585801"/>
              <a:gd name="connsiteY624" fmla="*/ 1666398 h 4214166"/>
              <a:gd name="connsiteX625" fmla="*/ 7502501 w 7585801"/>
              <a:gd name="connsiteY625" fmla="*/ 1688208 h 4214166"/>
              <a:gd name="connsiteX626" fmla="*/ 7453785 w 7585801"/>
              <a:gd name="connsiteY626" fmla="*/ 1667844 h 4214166"/>
              <a:gd name="connsiteX627" fmla="*/ 7519885 w 7585801"/>
              <a:gd name="connsiteY627" fmla="*/ 1666398 h 4214166"/>
              <a:gd name="connsiteX628" fmla="*/ 544443 w 7585801"/>
              <a:gd name="connsiteY628" fmla="*/ 1613058 h 4214166"/>
              <a:gd name="connsiteX629" fmla="*/ 542025 w 7585801"/>
              <a:gd name="connsiteY629" fmla="*/ 1622123 h 4214166"/>
              <a:gd name="connsiteX630" fmla="*/ 540259 w 7585801"/>
              <a:gd name="connsiteY630" fmla="*/ 1615030 h 4214166"/>
              <a:gd name="connsiteX631" fmla="*/ 544443 w 7585801"/>
              <a:gd name="connsiteY631" fmla="*/ 1613058 h 4214166"/>
              <a:gd name="connsiteX632" fmla="*/ 892053 w 7585801"/>
              <a:gd name="connsiteY632" fmla="*/ 1579951 h 4214166"/>
              <a:gd name="connsiteX633" fmla="*/ 897165 w 7585801"/>
              <a:gd name="connsiteY633" fmla="*/ 1582053 h 4214166"/>
              <a:gd name="connsiteX634" fmla="*/ 895214 w 7585801"/>
              <a:gd name="connsiteY634" fmla="*/ 1587833 h 4214166"/>
              <a:gd name="connsiteX635" fmla="*/ 890100 w 7585801"/>
              <a:gd name="connsiteY635" fmla="*/ 1585731 h 4214166"/>
              <a:gd name="connsiteX636" fmla="*/ 892053 w 7585801"/>
              <a:gd name="connsiteY636" fmla="*/ 1579951 h 4214166"/>
              <a:gd name="connsiteX637" fmla="*/ 7028918 w 7585801"/>
              <a:gd name="connsiteY637" fmla="*/ 1531997 h 4214166"/>
              <a:gd name="connsiteX638" fmla="*/ 7007163 w 7585801"/>
              <a:gd name="connsiteY638" fmla="*/ 1545528 h 4214166"/>
              <a:gd name="connsiteX639" fmla="*/ 7032357 w 7585801"/>
              <a:gd name="connsiteY639" fmla="*/ 1563790 h 4214166"/>
              <a:gd name="connsiteX640" fmla="*/ 7042027 w 7585801"/>
              <a:gd name="connsiteY640" fmla="*/ 1546579 h 4214166"/>
              <a:gd name="connsiteX641" fmla="*/ 7028918 w 7585801"/>
              <a:gd name="connsiteY641" fmla="*/ 1531997 h 4214166"/>
              <a:gd name="connsiteX642" fmla="*/ 7094275 w 7585801"/>
              <a:gd name="connsiteY642" fmla="*/ 1530157 h 4214166"/>
              <a:gd name="connsiteX643" fmla="*/ 7092415 w 7585801"/>
              <a:gd name="connsiteY643" fmla="*/ 1535938 h 4214166"/>
              <a:gd name="connsiteX644" fmla="*/ 7098273 w 7585801"/>
              <a:gd name="connsiteY644" fmla="*/ 1538040 h 4214166"/>
              <a:gd name="connsiteX645" fmla="*/ 7094275 w 7585801"/>
              <a:gd name="connsiteY645" fmla="*/ 1530157 h 4214166"/>
              <a:gd name="connsiteX646" fmla="*/ 6982899 w 7585801"/>
              <a:gd name="connsiteY646" fmla="*/ 1514260 h 4214166"/>
              <a:gd name="connsiteX647" fmla="*/ 6977320 w 7585801"/>
              <a:gd name="connsiteY647" fmla="*/ 1515442 h 4214166"/>
              <a:gd name="connsiteX648" fmla="*/ 6976483 w 7585801"/>
              <a:gd name="connsiteY648" fmla="*/ 1521223 h 4214166"/>
              <a:gd name="connsiteX649" fmla="*/ 6981689 w 7585801"/>
              <a:gd name="connsiteY649" fmla="*/ 1523720 h 4214166"/>
              <a:gd name="connsiteX650" fmla="*/ 6982899 w 7585801"/>
              <a:gd name="connsiteY650" fmla="*/ 1514260 h 4214166"/>
              <a:gd name="connsiteX651" fmla="*/ 749159 w 7585801"/>
              <a:gd name="connsiteY651" fmla="*/ 1511632 h 4214166"/>
              <a:gd name="connsiteX652" fmla="*/ 754459 w 7585801"/>
              <a:gd name="connsiteY652" fmla="*/ 1524114 h 4214166"/>
              <a:gd name="connsiteX653" fmla="*/ 750461 w 7585801"/>
              <a:gd name="connsiteY653" fmla="*/ 1528975 h 4214166"/>
              <a:gd name="connsiteX654" fmla="*/ 743581 w 7585801"/>
              <a:gd name="connsiteY654" fmla="*/ 1515837 h 4214166"/>
              <a:gd name="connsiteX655" fmla="*/ 749159 w 7585801"/>
              <a:gd name="connsiteY655" fmla="*/ 1511632 h 4214166"/>
              <a:gd name="connsiteX656" fmla="*/ 7239863 w 7585801"/>
              <a:gd name="connsiteY656" fmla="*/ 1507823 h 4214166"/>
              <a:gd name="connsiteX657" fmla="*/ 7233077 w 7585801"/>
              <a:gd name="connsiteY657" fmla="*/ 1517808 h 4214166"/>
              <a:gd name="connsiteX658" fmla="*/ 7245535 w 7585801"/>
              <a:gd name="connsiteY658" fmla="*/ 1521617 h 4214166"/>
              <a:gd name="connsiteX659" fmla="*/ 7250091 w 7585801"/>
              <a:gd name="connsiteY659" fmla="*/ 1515573 h 4214166"/>
              <a:gd name="connsiteX660" fmla="*/ 7239863 w 7585801"/>
              <a:gd name="connsiteY660" fmla="*/ 1507823 h 4214166"/>
              <a:gd name="connsiteX661" fmla="*/ 992180 w 7585801"/>
              <a:gd name="connsiteY661" fmla="*/ 1450541 h 4214166"/>
              <a:gd name="connsiteX662" fmla="*/ 924591 w 7585801"/>
              <a:gd name="connsiteY662" fmla="*/ 1452117 h 4214166"/>
              <a:gd name="connsiteX663" fmla="*/ 992180 w 7585801"/>
              <a:gd name="connsiteY663" fmla="*/ 1450541 h 4214166"/>
              <a:gd name="connsiteX664" fmla="*/ 7201003 w 7585801"/>
              <a:gd name="connsiteY664" fmla="*/ 1420717 h 4214166"/>
              <a:gd name="connsiteX665" fmla="*/ 7176087 w 7585801"/>
              <a:gd name="connsiteY665" fmla="*/ 1421243 h 4214166"/>
              <a:gd name="connsiteX666" fmla="*/ 7175901 w 7585801"/>
              <a:gd name="connsiteY666" fmla="*/ 1425972 h 4214166"/>
              <a:gd name="connsiteX667" fmla="*/ 7200911 w 7585801"/>
              <a:gd name="connsiteY667" fmla="*/ 1427418 h 4214166"/>
              <a:gd name="connsiteX668" fmla="*/ 7201003 w 7585801"/>
              <a:gd name="connsiteY668" fmla="*/ 1420717 h 4214166"/>
              <a:gd name="connsiteX669" fmla="*/ 7281887 w 7585801"/>
              <a:gd name="connsiteY669" fmla="*/ 1413622 h 4214166"/>
              <a:gd name="connsiteX670" fmla="*/ 7277145 w 7585801"/>
              <a:gd name="connsiteY670" fmla="*/ 1419271 h 4214166"/>
              <a:gd name="connsiteX671" fmla="*/ 7279283 w 7585801"/>
              <a:gd name="connsiteY671" fmla="*/ 1427154 h 4214166"/>
              <a:gd name="connsiteX672" fmla="*/ 7310056 w 7585801"/>
              <a:gd name="connsiteY672" fmla="*/ 1428205 h 4214166"/>
              <a:gd name="connsiteX673" fmla="*/ 7281887 w 7585801"/>
              <a:gd name="connsiteY673" fmla="*/ 1413622 h 4214166"/>
              <a:gd name="connsiteX674" fmla="*/ 961314 w 7585801"/>
              <a:gd name="connsiteY674" fmla="*/ 1375653 h 4214166"/>
              <a:gd name="connsiteX675" fmla="*/ 955272 w 7585801"/>
              <a:gd name="connsiteY675" fmla="*/ 1389580 h 4214166"/>
              <a:gd name="connsiteX676" fmla="*/ 965962 w 7585801"/>
              <a:gd name="connsiteY676" fmla="*/ 1393126 h 4214166"/>
              <a:gd name="connsiteX677" fmla="*/ 972192 w 7585801"/>
              <a:gd name="connsiteY677" fmla="*/ 1378544 h 4214166"/>
              <a:gd name="connsiteX678" fmla="*/ 961314 w 7585801"/>
              <a:gd name="connsiteY678" fmla="*/ 1375653 h 4214166"/>
              <a:gd name="connsiteX679" fmla="*/ 564338 w 7585801"/>
              <a:gd name="connsiteY679" fmla="*/ 1360413 h 4214166"/>
              <a:gd name="connsiteX680" fmla="*/ 575401 w 7585801"/>
              <a:gd name="connsiteY680" fmla="*/ 1365406 h 4214166"/>
              <a:gd name="connsiteX681" fmla="*/ 571031 w 7585801"/>
              <a:gd name="connsiteY681" fmla="*/ 1378937 h 4214166"/>
              <a:gd name="connsiteX682" fmla="*/ 558853 w 7585801"/>
              <a:gd name="connsiteY682" fmla="*/ 1374865 h 4214166"/>
              <a:gd name="connsiteX683" fmla="*/ 564338 w 7585801"/>
              <a:gd name="connsiteY683" fmla="*/ 1360413 h 4214166"/>
              <a:gd name="connsiteX684" fmla="*/ 1088124 w 7585801"/>
              <a:gd name="connsiteY684" fmla="*/ 1319422 h 4214166"/>
              <a:gd name="connsiteX685" fmla="*/ 1083661 w 7585801"/>
              <a:gd name="connsiteY685" fmla="*/ 1324808 h 4214166"/>
              <a:gd name="connsiteX686" fmla="*/ 1094725 w 7585801"/>
              <a:gd name="connsiteY686" fmla="*/ 1330721 h 4214166"/>
              <a:gd name="connsiteX687" fmla="*/ 1099001 w 7585801"/>
              <a:gd name="connsiteY687" fmla="*/ 1324677 h 4214166"/>
              <a:gd name="connsiteX688" fmla="*/ 1088124 w 7585801"/>
              <a:gd name="connsiteY688" fmla="*/ 1319422 h 4214166"/>
              <a:gd name="connsiteX689" fmla="*/ 931157 w 7585801"/>
              <a:gd name="connsiteY689" fmla="*/ 1279762 h 4214166"/>
              <a:gd name="connsiteX690" fmla="*/ 916782 w 7585801"/>
              <a:gd name="connsiteY690" fmla="*/ 1297481 h 4214166"/>
              <a:gd name="connsiteX691" fmla="*/ 948020 w 7585801"/>
              <a:gd name="connsiteY691" fmla="*/ 1303394 h 4214166"/>
              <a:gd name="connsiteX692" fmla="*/ 955178 w 7585801"/>
              <a:gd name="connsiteY692" fmla="*/ 1292620 h 4214166"/>
              <a:gd name="connsiteX693" fmla="*/ 946997 w 7585801"/>
              <a:gd name="connsiteY693" fmla="*/ 1281453 h 4214166"/>
              <a:gd name="connsiteX694" fmla="*/ 931157 w 7585801"/>
              <a:gd name="connsiteY694" fmla="*/ 1279762 h 4214166"/>
              <a:gd name="connsiteX695" fmla="*/ 1030204 w 7585801"/>
              <a:gd name="connsiteY695" fmla="*/ 1246342 h 4214166"/>
              <a:gd name="connsiteX696" fmla="*/ 984371 w 7585801"/>
              <a:gd name="connsiteY696" fmla="*/ 1269366 h 4214166"/>
              <a:gd name="connsiteX697" fmla="*/ 1045544 w 7585801"/>
              <a:gd name="connsiteY697" fmla="*/ 1316138 h 4214166"/>
              <a:gd name="connsiteX698" fmla="*/ 1080222 w 7585801"/>
              <a:gd name="connsiteY698" fmla="*/ 1253075 h 4214166"/>
              <a:gd name="connsiteX699" fmla="*/ 1030204 w 7585801"/>
              <a:gd name="connsiteY699" fmla="*/ 1246342 h 4214166"/>
              <a:gd name="connsiteX700" fmla="*/ 7064618 w 7585801"/>
              <a:gd name="connsiteY700" fmla="*/ 1187910 h 4214166"/>
              <a:gd name="connsiteX701" fmla="*/ 7064153 w 7585801"/>
              <a:gd name="connsiteY701" fmla="*/ 1192245 h 4214166"/>
              <a:gd name="connsiteX702" fmla="*/ 7068895 w 7585801"/>
              <a:gd name="connsiteY702" fmla="*/ 1190669 h 4214166"/>
              <a:gd name="connsiteX703" fmla="*/ 952017 w 7585801"/>
              <a:gd name="connsiteY703" fmla="*/ 1152831 h 4214166"/>
              <a:gd name="connsiteX704" fmla="*/ 931285 w 7585801"/>
              <a:gd name="connsiteY704" fmla="*/ 1245061 h 4214166"/>
              <a:gd name="connsiteX705" fmla="*/ 970425 w 7585801"/>
              <a:gd name="connsiteY705" fmla="*/ 1212741 h 4214166"/>
              <a:gd name="connsiteX706" fmla="*/ 1016352 w 7585801"/>
              <a:gd name="connsiteY706" fmla="*/ 1193034 h 4214166"/>
              <a:gd name="connsiteX707" fmla="*/ 1062092 w 7585801"/>
              <a:gd name="connsiteY707" fmla="*/ 1190538 h 4214166"/>
              <a:gd name="connsiteX708" fmla="*/ 952017 w 7585801"/>
              <a:gd name="connsiteY708" fmla="*/ 1152831 h 4214166"/>
              <a:gd name="connsiteX709" fmla="*/ 1120895 w 7585801"/>
              <a:gd name="connsiteY709" fmla="*/ 1126769 h 4214166"/>
              <a:gd name="connsiteX710" fmla="*/ 1094353 w 7585801"/>
              <a:gd name="connsiteY710" fmla="*/ 1135883 h 4214166"/>
              <a:gd name="connsiteX711" fmla="*/ 1150784 w 7585801"/>
              <a:gd name="connsiteY711" fmla="*/ 1147707 h 4214166"/>
              <a:gd name="connsiteX712" fmla="*/ 1120895 w 7585801"/>
              <a:gd name="connsiteY712" fmla="*/ 1126769 h 4214166"/>
              <a:gd name="connsiteX713" fmla="*/ 1163150 w 7585801"/>
              <a:gd name="connsiteY713" fmla="*/ 1091870 h 4214166"/>
              <a:gd name="connsiteX714" fmla="*/ 1153666 w 7585801"/>
              <a:gd name="connsiteY714" fmla="*/ 1103432 h 4214166"/>
              <a:gd name="connsiteX715" fmla="*/ 1163893 w 7585801"/>
              <a:gd name="connsiteY715" fmla="*/ 1110658 h 4214166"/>
              <a:gd name="connsiteX716" fmla="*/ 1175235 w 7585801"/>
              <a:gd name="connsiteY716" fmla="*/ 1095813 h 4214166"/>
              <a:gd name="connsiteX717" fmla="*/ 1163150 w 7585801"/>
              <a:gd name="connsiteY717" fmla="*/ 1091870 h 4214166"/>
              <a:gd name="connsiteX718" fmla="*/ 6982713 w 7585801"/>
              <a:gd name="connsiteY718" fmla="*/ 1075974 h 4214166"/>
              <a:gd name="connsiteX719" fmla="*/ 6976111 w 7585801"/>
              <a:gd name="connsiteY719" fmla="*/ 1083857 h 4214166"/>
              <a:gd name="connsiteX720" fmla="*/ 6987175 w 7585801"/>
              <a:gd name="connsiteY720" fmla="*/ 1088717 h 4214166"/>
              <a:gd name="connsiteX721" fmla="*/ 6990801 w 7585801"/>
              <a:gd name="connsiteY721" fmla="*/ 1082937 h 4214166"/>
              <a:gd name="connsiteX722" fmla="*/ 6982713 w 7585801"/>
              <a:gd name="connsiteY722" fmla="*/ 1075974 h 4214166"/>
              <a:gd name="connsiteX723" fmla="*/ 6876303 w 7585801"/>
              <a:gd name="connsiteY723" fmla="*/ 1042595 h 4214166"/>
              <a:gd name="connsiteX724" fmla="*/ 6862876 w 7585801"/>
              <a:gd name="connsiteY724" fmla="*/ 1048778 h 4214166"/>
              <a:gd name="connsiteX725" fmla="*/ 6909733 w 7585801"/>
              <a:gd name="connsiteY725" fmla="*/ 1062179 h 4214166"/>
              <a:gd name="connsiteX726" fmla="*/ 6876303 w 7585801"/>
              <a:gd name="connsiteY726" fmla="*/ 1042595 h 4214166"/>
              <a:gd name="connsiteX727" fmla="*/ 919892 w 7585801"/>
              <a:gd name="connsiteY727" fmla="*/ 1028609 h 4214166"/>
              <a:gd name="connsiteX728" fmla="*/ 941233 w 7585801"/>
              <a:gd name="connsiteY728" fmla="*/ 1047858 h 4214166"/>
              <a:gd name="connsiteX729" fmla="*/ 904882 w 7585801"/>
              <a:gd name="connsiteY729" fmla="*/ 1059945 h 4214166"/>
              <a:gd name="connsiteX730" fmla="*/ 921130 w 7585801"/>
              <a:gd name="connsiteY730" fmla="*/ 1026026 h 4214166"/>
              <a:gd name="connsiteX731" fmla="*/ 919892 w 7585801"/>
              <a:gd name="connsiteY731" fmla="*/ 1028609 h 4214166"/>
              <a:gd name="connsiteX732" fmla="*/ 919385 w 7585801"/>
              <a:gd name="connsiteY732" fmla="*/ 1028151 h 4214166"/>
              <a:gd name="connsiteX733" fmla="*/ 920317 w 7585801"/>
              <a:gd name="connsiteY733" fmla="*/ 1026966 h 4214166"/>
              <a:gd name="connsiteX734" fmla="*/ 920681 w 7585801"/>
              <a:gd name="connsiteY734" fmla="*/ 1024562 h 4214166"/>
              <a:gd name="connsiteX735" fmla="*/ 921337 w 7585801"/>
              <a:gd name="connsiteY735" fmla="*/ 1025786 h 4214166"/>
              <a:gd name="connsiteX736" fmla="*/ 921130 w 7585801"/>
              <a:gd name="connsiteY736" fmla="*/ 1026026 h 4214166"/>
              <a:gd name="connsiteX737" fmla="*/ 921245 w 7585801"/>
              <a:gd name="connsiteY737" fmla="*/ 1025786 h 4214166"/>
              <a:gd name="connsiteX738" fmla="*/ 920317 w 7585801"/>
              <a:gd name="connsiteY738" fmla="*/ 1026966 h 4214166"/>
              <a:gd name="connsiteX739" fmla="*/ 919292 w 7585801"/>
              <a:gd name="connsiteY739" fmla="*/ 1028151 h 4214166"/>
              <a:gd name="connsiteX740" fmla="*/ 6640309 w 7585801"/>
              <a:gd name="connsiteY740" fmla="*/ 1020925 h 4214166"/>
              <a:gd name="connsiteX741" fmla="*/ 6633709 w 7585801"/>
              <a:gd name="connsiteY741" fmla="*/ 1027362 h 4214166"/>
              <a:gd name="connsiteX742" fmla="*/ 6642075 w 7585801"/>
              <a:gd name="connsiteY742" fmla="*/ 1038793 h 4214166"/>
              <a:gd name="connsiteX743" fmla="*/ 6649048 w 7585801"/>
              <a:gd name="connsiteY743" fmla="*/ 1038005 h 4214166"/>
              <a:gd name="connsiteX744" fmla="*/ 6640309 w 7585801"/>
              <a:gd name="connsiteY744" fmla="*/ 1020925 h 4214166"/>
              <a:gd name="connsiteX745" fmla="*/ 1071761 w 7585801"/>
              <a:gd name="connsiteY745" fmla="*/ 995700 h 4214166"/>
              <a:gd name="connsiteX746" fmla="*/ 1071297 w 7585801"/>
              <a:gd name="connsiteY746" fmla="*/ 1000955 h 4214166"/>
              <a:gd name="connsiteX747" fmla="*/ 1076688 w 7585801"/>
              <a:gd name="connsiteY747" fmla="*/ 999116 h 4214166"/>
              <a:gd name="connsiteX748" fmla="*/ 903115 w 7585801"/>
              <a:gd name="connsiteY748" fmla="*/ 956549 h 4214166"/>
              <a:gd name="connsiteX749" fmla="*/ 929798 w 7585801"/>
              <a:gd name="connsiteY749" fmla="*/ 959308 h 4214166"/>
              <a:gd name="connsiteX750" fmla="*/ 931483 w 7585801"/>
              <a:gd name="connsiteY750" fmla="*/ 996636 h 4214166"/>
              <a:gd name="connsiteX751" fmla="*/ 920681 w 7585801"/>
              <a:gd name="connsiteY751" fmla="*/ 1024562 h 4214166"/>
              <a:gd name="connsiteX752" fmla="*/ 905114 w 7585801"/>
              <a:gd name="connsiteY752" fmla="*/ 995552 h 4214166"/>
              <a:gd name="connsiteX753" fmla="*/ 903115 w 7585801"/>
              <a:gd name="connsiteY753" fmla="*/ 956549 h 4214166"/>
              <a:gd name="connsiteX754" fmla="*/ 878317 w 7585801"/>
              <a:gd name="connsiteY754" fmla="*/ 944674 h 4214166"/>
              <a:gd name="connsiteX755" fmla="*/ 848265 w 7585801"/>
              <a:gd name="connsiteY755" fmla="*/ 953527 h 4214166"/>
              <a:gd name="connsiteX756" fmla="*/ 847334 w 7585801"/>
              <a:gd name="connsiteY756" fmla="*/ 945249 h 4214166"/>
              <a:gd name="connsiteX757" fmla="*/ 881269 w 7585801"/>
              <a:gd name="connsiteY757" fmla="*/ 943804 h 4214166"/>
              <a:gd name="connsiteX758" fmla="*/ 882662 w 7585801"/>
              <a:gd name="connsiteY758" fmla="*/ 944593 h 4214166"/>
              <a:gd name="connsiteX759" fmla="*/ 878317 w 7585801"/>
              <a:gd name="connsiteY759" fmla="*/ 944674 h 4214166"/>
              <a:gd name="connsiteX760" fmla="*/ 882750 w 7585801"/>
              <a:gd name="connsiteY760" fmla="*/ 942886 h 4214166"/>
              <a:gd name="connsiteX761" fmla="*/ 882942 w 7585801"/>
              <a:gd name="connsiteY761" fmla="*/ 944724 h 4214166"/>
              <a:gd name="connsiteX762" fmla="*/ 881269 w 7585801"/>
              <a:gd name="connsiteY762" fmla="*/ 943804 h 4214166"/>
              <a:gd name="connsiteX763" fmla="*/ 897445 w 7585801"/>
              <a:gd name="connsiteY763" fmla="*/ 885078 h 4214166"/>
              <a:gd name="connsiteX764" fmla="*/ 915387 w 7585801"/>
              <a:gd name="connsiteY764" fmla="*/ 903339 h 4214166"/>
              <a:gd name="connsiteX765" fmla="*/ 904790 w 7585801"/>
              <a:gd name="connsiteY765" fmla="*/ 929222 h 4214166"/>
              <a:gd name="connsiteX766" fmla="*/ 882750 w 7585801"/>
              <a:gd name="connsiteY766" fmla="*/ 942886 h 4214166"/>
              <a:gd name="connsiteX767" fmla="*/ 877550 w 7585801"/>
              <a:gd name="connsiteY767" fmla="*/ 892961 h 4214166"/>
              <a:gd name="connsiteX768" fmla="*/ 897445 w 7585801"/>
              <a:gd name="connsiteY768" fmla="*/ 885078 h 4214166"/>
              <a:gd name="connsiteX769" fmla="*/ 4105796 w 7585801"/>
              <a:gd name="connsiteY769" fmla="*/ 799154 h 4214166"/>
              <a:gd name="connsiteX770" fmla="*/ 4105237 w 7585801"/>
              <a:gd name="connsiteY770" fmla="*/ 804804 h 4214166"/>
              <a:gd name="connsiteX771" fmla="*/ 4110909 w 7585801"/>
              <a:gd name="connsiteY771" fmla="*/ 802833 h 4214166"/>
              <a:gd name="connsiteX772" fmla="*/ 873356 w 7585801"/>
              <a:gd name="connsiteY772" fmla="*/ 772375 h 4214166"/>
              <a:gd name="connsiteX773" fmla="*/ 876527 w 7585801"/>
              <a:gd name="connsiteY773" fmla="*/ 772483 h 4214166"/>
              <a:gd name="connsiteX774" fmla="*/ 875225 w 7585801"/>
              <a:gd name="connsiteY774" fmla="*/ 774585 h 4214166"/>
              <a:gd name="connsiteX775" fmla="*/ 835806 w 7585801"/>
              <a:gd name="connsiteY775" fmla="*/ 749755 h 4214166"/>
              <a:gd name="connsiteX776" fmla="*/ 858479 w 7585801"/>
              <a:gd name="connsiteY776" fmla="*/ 754780 h 4214166"/>
              <a:gd name="connsiteX777" fmla="*/ 873356 w 7585801"/>
              <a:gd name="connsiteY777" fmla="*/ 772375 h 4214166"/>
              <a:gd name="connsiteX778" fmla="*/ 848288 w 7585801"/>
              <a:gd name="connsiteY778" fmla="*/ 771515 h 4214166"/>
              <a:gd name="connsiteX779" fmla="*/ 835806 w 7585801"/>
              <a:gd name="connsiteY779" fmla="*/ 749755 h 4214166"/>
              <a:gd name="connsiteX780" fmla="*/ 4527642 w 7585801"/>
              <a:gd name="connsiteY780" fmla="*/ 721788 h 4214166"/>
              <a:gd name="connsiteX781" fmla="*/ 4502679 w 7585801"/>
              <a:gd name="connsiteY781" fmla="*/ 729785 h 4214166"/>
              <a:gd name="connsiteX782" fmla="*/ 4556508 w 7585801"/>
              <a:gd name="connsiteY782" fmla="*/ 746207 h 4214166"/>
              <a:gd name="connsiteX783" fmla="*/ 4527642 w 7585801"/>
              <a:gd name="connsiteY783" fmla="*/ 721788 h 4214166"/>
              <a:gd name="connsiteX784" fmla="*/ 1995164 w 7585801"/>
              <a:gd name="connsiteY784" fmla="*/ 591383 h 4214166"/>
              <a:gd name="connsiteX785" fmla="*/ 1967421 w 7585801"/>
              <a:gd name="connsiteY785" fmla="*/ 620871 h 4214166"/>
              <a:gd name="connsiteX786" fmla="*/ 2011210 w 7585801"/>
              <a:gd name="connsiteY786" fmla="*/ 600112 h 4214166"/>
              <a:gd name="connsiteX787" fmla="*/ 1995164 w 7585801"/>
              <a:gd name="connsiteY787" fmla="*/ 591383 h 4214166"/>
              <a:gd name="connsiteX788" fmla="*/ 2730881 w 7585801"/>
              <a:gd name="connsiteY788" fmla="*/ 553998 h 4214166"/>
              <a:gd name="connsiteX789" fmla="*/ 2689602 w 7585801"/>
              <a:gd name="connsiteY789" fmla="*/ 562274 h 4214166"/>
              <a:gd name="connsiteX790" fmla="*/ 2648418 w 7585801"/>
              <a:gd name="connsiteY790" fmla="*/ 565822 h 4214166"/>
              <a:gd name="connsiteX791" fmla="*/ 2730881 w 7585801"/>
              <a:gd name="connsiteY791" fmla="*/ 553998 h 4214166"/>
              <a:gd name="connsiteX792" fmla="*/ 2247350 w 7585801"/>
              <a:gd name="connsiteY792" fmla="*/ 543750 h 4214166"/>
              <a:gd name="connsiteX793" fmla="*/ 2211558 w 7585801"/>
              <a:gd name="connsiteY793" fmla="*/ 564509 h 4214166"/>
              <a:gd name="connsiteX794" fmla="*/ 2166933 w 7585801"/>
              <a:gd name="connsiteY794" fmla="*/ 585397 h 4214166"/>
              <a:gd name="connsiteX795" fmla="*/ 2247630 w 7585801"/>
              <a:gd name="connsiteY795" fmla="*/ 570682 h 4214166"/>
              <a:gd name="connsiteX796" fmla="*/ 2247350 w 7585801"/>
              <a:gd name="connsiteY796" fmla="*/ 543750 h 4214166"/>
              <a:gd name="connsiteX797" fmla="*/ 2328884 w 7585801"/>
              <a:gd name="connsiteY797" fmla="*/ 531926 h 4214166"/>
              <a:gd name="connsiteX798" fmla="*/ 2323771 w 7585801"/>
              <a:gd name="connsiteY798" fmla="*/ 532188 h 4214166"/>
              <a:gd name="connsiteX799" fmla="*/ 2324049 w 7585801"/>
              <a:gd name="connsiteY799" fmla="*/ 536656 h 4214166"/>
              <a:gd name="connsiteX800" fmla="*/ 2329256 w 7585801"/>
              <a:gd name="connsiteY800" fmla="*/ 536523 h 4214166"/>
              <a:gd name="connsiteX801" fmla="*/ 2328884 w 7585801"/>
              <a:gd name="connsiteY801" fmla="*/ 531926 h 4214166"/>
              <a:gd name="connsiteX802" fmla="*/ 2269756 w 7585801"/>
              <a:gd name="connsiteY802" fmla="*/ 528510 h 4214166"/>
              <a:gd name="connsiteX803" fmla="*/ 2250512 w 7585801"/>
              <a:gd name="connsiteY803" fmla="*/ 541648 h 4214166"/>
              <a:gd name="connsiteX804" fmla="*/ 2272452 w 7585801"/>
              <a:gd name="connsiteY804" fmla="*/ 545721 h 4214166"/>
              <a:gd name="connsiteX805" fmla="*/ 2277193 w 7585801"/>
              <a:gd name="connsiteY805" fmla="*/ 540202 h 4214166"/>
              <a:gd name="connsiteX806" fmla="*/ 2269756 w 7585801"/>
              <a:gd name="connsiteY806" fmla="*/ 528510 h 4214166"/>
              <a:gd name="connsiteX807" fmla="*/ 2816319 w 7585801"/>
              <a:gd name="connsiteY807" fmla="*/ 518788 h 4214166"/>
              <a:gd name="connsiteX808" fmla="*/ 2761374 w 7585801"/>
              <a:gd name="connsiteY808" fmla="*/ 542699 h 4214166"/>
              <a:gd name="connsiteX809" fmla="*/ 2789265 w 7585801"/>
              <a:gd name="connsiteY809" fmla="*/ 583427 h 4214166"/>
              <a:gd name="connsiteX810" fmla="*/ 2824687 w 7585801"/>
              <a:gd name="connsiteY810" fmla="*/ 552553 h 4214166"/>
              <a:gd name="connsiteX811" fmla="*/ 2816319 w 7585801"/>
              <a:gd name="connsiteY811" fmla="*/ 518788 h 4214166"/>
              <a:gd name="connsiteX812" fmla="*/ 5920823 w 7585801"/>
              <a:gd name="connsiteY812" fmla="*/ 504073 h 4214166"/>
              <a:gd name="connsiteX813" fmla="*/ 5915339 w 7585801"/>
              <a:gd name="connsiteY813" fmla="*/ 505912 h 4214166"/>
              <a:gd name="connsiteX814" fmla="*/ 5916919 w 7585801"/>
              <a:gd name="connsiteY814" fmla="*/ 510642 h 4214166"/>
              <a:gd name="connsiteX815" fmla="*/ 5922869 w 7585801"/>
              <a:gd name="connsiteY815" fmla="*/ 510905 h 4214166"/>
              <a:gd name="connsiteX816" fmla="*/ 5920823 w 7585801"/>
              <a:gd name="connsiteY816" fmla="*/ 504073 h 4214166"/>
              <a:gd name="connsiteX817" fmla="*/ 2985058 w 7585801"/>
              <a:gd name="connsiteY817" fmla="*/ 499737 h 4214166"/>
              <a:gd name="connsiteX818" fmla="*/ 2988684 w 7585801"/>
              <a:gd name="connsiteY818" fmla="*/ 507620 h 4214166"/>
              <a:gd name="connsiteX819" fmla="*/ 2990357 w 7585801"/>
              <a:gd name="connsiteY819" fmla="*/ 501839 h 4214166"/>
              <a:gd name="connsiteX820" fmla="*/ 2985058 w 7585801"/>
              <a:gd name="connsiteY820" fmla="*/ 499737 h 4214166"/>
              <a:gd name="connsiteX821" fmla="*/ 2399634 w 7585801"/>
              <a:gd name="connsiteY821" fmla="*/ 493956 h 4214166"/>
              <a:gd name="connsiteX822" fmla="*/ 2382620 w 7585801"/>
              <a:gd name="connsiteY822" fmla="*/ 524436 h 4214166"/>
              <a:gd name="connsiteX823" fmla="*/ 2448349 w 7585801"/>
              <a:gd name="connsiteY823" fmla="*/ 522992 h 4214166"/>
              <a:gd name="connsiteX824" fmla="*/ 2450581 w 7585801"/>
              <a:gd name="connsiteY824" fmla="*/ 507227 h 4214166"/>
              <a:gd name="connsiteX825" fmla="*/ 2399634 w 7585801"/>
              <a:gd name="connsiteY825" fmla="*/ 493956 h 4214166"/>
              <a:gd name="connsiteX826" fmla="*/ 2513148 w 7585801"/>
              <a:gd name="connsiteY826" fmla="*/ 486993 h 4214166"/>
              <a:gd name="connsiteX827" fmla="*/ 2498087 w 7585801"/>
              <a:gd name="connsiteY827" fmla="*/ 489226 h 4214166"/>
              <a:gd name="connsiteX828" fmla="*/ 2494555 w 7585801"/>
              <a:gd name="connsiteY828" fmla="*/ 499080 h 4214166"/>
              <a:gd name="connsiteX829" fmla="*/ 2500040 w 7585801"/>
              <a:gd name="connsiteY829" fmla="*/ 498818 h 4214166"/>
              <a:gd name="connsiteX830" fmla="*/ 2513148 w 7585801"/>
              <a:gd name="connsiteY830" fmla="*/ 486993 h 4214166"/>
              <a:gd name="connsiteX831" fmla="*/ 3111553 w 7585801"/>
              <a:gd name="connsiteY831" fmla="*/ 478043 h 4214166"/>
              <a:gd name="connsiteX832" fmla="*/ 3047718 w 7585801"/>
              <a:gd name="connsiteY832" fmla="*/ 484629 h 4214166"/>
              <a:gd name="connsiteX833" fmla="*/ 3023361 w 7585801"/>
              <a:gd name="connsiteY833" fmla="*/ 511562 h 4214166"/>
              <a:gd name="connsiteX834" fmla="*/ 3149426 w 7585801"/>
              <a:gd name="connsiteY834" fmla="*/ 508540 h 4214166"/>
              <a:gd name="connsiteX835" fmla="*/ 3176016 w 7585801"/>
              <a:gd name="connsiteY835" fmla="*/ 503284 h 4214166"/>
              <a:gd name="connsiteX836" fmla="*/ 3111553 w 7585801"/>
              <a:gd name="connsiteY836" fmla="*/ 478043 h 4214166"/>
              <a:gd name="connsiteX837" fmla="*/ 2635588 w 7585801"/>
              <a:gd name="connsiteY837" fmla="*/ 460455 h 4214166"/>
              <a:gd name="connsiteX838" fmla="*/ 2525792 w 7585801"/>
              <a:gd name="connsiteY838" fmla="*/ 473986 h 4214166"/>
              <a:gd name="connsiteX839" fmla="*/ 2517052 w 7585801"/>
              <a:gd name="connsiteY839" fmla="*/ 486731 h 4214166"/>
              <a:gd name="connsiteX840" fmla="*/ 2535646 w 7585801"/>
              <a:gd name="connsiteY840" fmla="*/ 509722 h 4214166"/>
              <a:gd name="connsiteX841" fmla="*/ 2613926 w 7585801"/>
              <a:gd name="connsiteY841" fmla="*/ 533503 h 4214166"/>
              <a:gd name="connsiteX842" fmla="*/ 2664873 w 7585801"/>
              <a:gd name="connsiteY842" fmla="*/ 474644 h 4214166"/>
              <a:gd name="connsiteX843" fmla="*/ 2635588 w 7585801"/>
              <a:gd name="connsiteY843" fmla="*/ 460455 h 4214166"/>
              <a:gd name="connsiteX844" fmla="*/ 5793724 w 7585801"/>
              <a:gd name="connsiteY844" fmla="*/ 455380 h 4214166"/>
              <a:gd name="connsiteX845" fmla="*/ 5776073 w 7585801"/>
              <a:gd name="connsiteY845" fmla="*/ 479110 h 4214166"/>
              <a:gd name="connsiteX846" fmla="*/ 5809912 w 7585801"/>
              <a:gd name="connsiteY846" fmla="*/ 481343 h 4214166"/>
              <a:gd name="connsiteX847" fmla="*/ 5815397 w 7585801"/>
              <a:gd name="connsiteY847" fmla="*/ 477534 h 4214166"/>
              <a:gd name="connsiteX848" fmla="*/ 5811307 w 7585801"/>
              <a:gd name="connsiteY848" fmla="*/ 463870 h 4214166"/>
              <a:gd name="connsiteX849" fmla="*/ 5793724 w 7585801"/>
              <a:gd name="connsiteY849" fmla="*/ 455380 h 4214166"/>
              <a:gd name="connsiteX850" fmla="*/ 2756819 w 7585801"/>
              <a:gd name="connsiteY850" fmla="*/ 447579 h 4214166"/>
              <a:gd name="connsiteX851" fmla="*/ 2710614 w 7585801"/>
              <a:gd name="connsiteY851" fmla="*/ 488570 h 4214166"/>
              <a:gd name="connsiteX852" fmla="*/ 2823106 w 7585801"/>
              <a:gd name="connsiteY852" fmla="*/ 466367 h 4214166"/>
              <a:gd name="connsiteX853" fmla="*/ 2756819 w 7585801"/>
              <a:gd name="connsiteY853" fmla="*/ 447579 h 4214166"/>
              <a:gd name="connsiteX854" fmla="*/ 2905848 w 7585801"/>
              <a:gd name="connsiteY854" fmla="*/ 446528 h 4214166"/>
              <a:gd name="connsiteX855" fmla="*/ 2895064 w 7585801"/>
              <a:gd name="connsiteY855" fmla="*/ 459666 h 4214166"/>
              <a:gd name="connsiteX856" fmla="*/ 2906220 w 7585801"/>
              <a:gd name="connsiteY856" fmla="*/ 466236 h 4214166"/>
              <a:gd name="connsiteX857" fmla="*/ 2922211 w 7585801"/>
              <a:gd name="connsiteY857" fmla="*/ 451258 h 4214166"/>
              <a:gd name="connsiteX858" fmla="*/ 2905848 w 7585801"/>
              <a:gd name="connsiteY858" fmla="*/ 446528 h 4214166"/>
              <a:gd name="connsiteX859" fmla="*/ 2849195 w 7585801"/>
              <a:gd name="connsiteY859" fmla="*/ 445230 h 4214166"/>
              <a:gd name="connsiteX860" fmla="*/ 2836493 w 7585801"/>
              <a:gd name="connsiteY860" fmla="*/ 457695 h 4214166"/>
              <a:gd name="connsiteX861" fmla="*/ 2841607 w 7585801"/>
              <a:gd name="connsiteY861" fmla="*/ 471491 h 4214166"/>
              <a:gd name="connsiteX862" fmla="*/ 2866801 w 7585801"/>
              <a:gd name="connsiteY862" fmla="*/ 465972 h 4214166"/>
              <a:gd name="connsiteX863" fmla="*/ 2865035 w 7585801"/>
              <a:gd name="connsiteY863" fmla="*/ 451389 h 4214166"/>
              <a:gd name="connsiteX864" fmla="*/ 2849195 w 7585801"/>
              <a:gd name="connsiteY864" fmla="*/ 445230 h 4214166"/>
              <a:gd name="connsiteX865" fmla="*/ 3011240 w 7585801"/>
              <a:gd name="connsiteY865" fmla="*/ 433670 h 4214166"/>
              <a:gd name="connsiteX866" fmla="*/ 2955587 w 7585801"/>
              <a:gd name="connsiteY866" fmla="*/ 444689 h 4214166"/>
              <a:gd name="connsiteX867" fmla="*/ 3064731 w 7585801"/>
              <a:gd name="connsiteY867" fmla="*/ 436938 h 4214166"/>
              <a:gd name="connsiteX868" fmla="*/ 3011240 w 7585801"/>
              <a:gd name="connsiteY868" fmla="*/ 433670 h 4214166"/>
              <a:gd name="connsiteX869" fmla="*/ 2541424 w 7585801"/>
              <a:gd name="connsiteY869" fmla="*/ 402125 h 4214166"/>
              <a:gd name="connsiteX870" fmla="*/ 2433474 w 7585801"/>
              <a:gd name="connsiteY870" fmla="*/ 442587 h 4214166"/>
              <a:gd name="connsiteX871" fmla="*/ 2579063 w 7585801"/>
              <a:gd name="connsiteY871" fmla="*/ 403961 h 4214166"/>
              <a:gd name="connsiteX872" fmla="*/ 2541424 w 7585801"/>
              <a:gd name="connsiteY872" fmla="*/ 402125 h 4214166"/>
              <a:gd name="connsiteX873" fmla="*/ 5498001 w 7585801"/>
              <a:gd name="connsiteY873" fmla="*/ 368620 h 4214166"/>
              <a:gd name="connsiteX874" fmla="*/ 5492703 w 7585801"/>
              <a:gd name="connsiteY874" fmla="*/ 372167 h 4214166"/>
              <a:gd name="connsiteX875" fmla="*/ 5497723 w 7585801"/>
              <a:gd name="connsiteY875" fmla="*/ 376108 h 4214166"/>
              <a:gd name="connsiteX876" fmla="*/ 5502651 w 7585801"/>
              <a:gd name="connsiteY876" fmla="*/ 372560 h 4214166"/>
              <a:gd name="connsiteX877" fmla="*/ 5498001 w 7585801"/>
              <a:gd name="connsiteY877" fmla="*/ 368620 h 4214166"/>
              <a:gd name="connsiteX878" fmla="*/ 6416905 w 7585801"/>
              <a:gd name="connsiteY878" fmla="*/ 364677 h 4214166"/>
              <a:gd name="connsiteX879" fmla="*/ 6393291 w 7585801"/>
              <a:gd name="connsiteY879" fmla="*/ 379524 h 4214166"/>
              <a:gd name="connsiteX880" fmla="*/ 6369027 w 7585801"/>
              <a:gd name="connsiteY880" fmla="*/ 374662 h 4214166"/>
              <a:gd name="connsiteX881" fmla="*/ 6369583 w 7585801"/>
              <a:gd name="connsiteY881" fmla="*/ 365728 h 4214166"/>
              <a:gd name="connsiteX882" fmla="*/ 6416905 w 7585801"/>
              <a:gd name="connsiteY882" fmla="*/ 364677 h 4214166"/>
              <a:gd name="connsiteX883" fmla="*/ 3630446 w 7585801"/>
              <a:gd name="connsiteY883" fmla="*/ 359817 h 4214166"/>
              <a:gd name="connsiteX884" fmla="*/ 3623288 w 7585801"/>
              <a:gd name="connsiteY884" fmla="*/ 368881 h 4214166"/>
              <a:gd name="connsiteX885" fmla="*/ 3632027 w 7585801"/>
              <a:gd name="connsiteY885" fmla="*/ 377684 h 4214166"/>
              <a:gd name="connsiteX886" fmla="*/ 3635467 w 7585801"/>
              <a:gd name="connsiteY886" fmla="*/ 372298 h 4214166"/>
              <a:gd name="connsiteX887" fmla="*/ 3630446 w 7585801"/>
              <a:gd name="connsiteY887" fmla="*/ 359817 h 4214166"/>
              <a:gd name="connsiteX888" fmla="*/ 3294318 w 7585801"/>
              <a:gd name="connsiteY888" fmla="*/ 359028 h 4214166"/>
              <a:gd name="connsiteX889" fmla="*/ 3290552 w 7585801"/>
              <a:gd name="connsiteY889" fmla="*/ 373480 h 4214166"/>
              <a:gd name="connsiteX890" fmla="*/ 3301151 w 7585801"/>
              <a:gd name="connsiteY890" fmla="*/ 382809 h 4214166"/>
              <a:gd name="connsiteX891" fmla="*/ 3305614 w 7585801"/>
              <a:gd name="connsiteY891" fmla="*/ 360342 h 4214166"/>
              <a:gd name="connsiteX892" fmla="*/ 3294318 w 7585801"/>
              <a:gd name="connsiteY892" fmla="*/ 359028 h 4214166"/>
              <a:gd name="connsiteX893" fmla="*/ 3663637 w 7585801"/>
              <a:gd name="connsiteY893" fmla="*/ 351408 h 4214166"/>
              <a:gd name="connsiteX894" fmla="*/ 3657035 w 7585801"/>
              <a:gd name="connsiteY894" fmla="*/ 359291 h 4214166"/>
              <a:gd name="connsiteX895" fmla="*/ 3667076 w 7585801"/>
              <a:gd name="connsiteY895" fmla="*/ 364284 h 4214166"/>
              <a:gd name="connsiteX896" fmla="*/ 3671818 w 7585801"/>
              <a:gd name="connsiteY896" fmla="*/ 359554 h 4214166"/>
              <a:gd name="connsiteX897" fmla="*/ 3663637 w 7585801"/>
              <a:gd name="connsiteY897" fmla="*/ 351408 h 4214166"/>
              <a:gd name="connsiteX898" fmla="*/ 5433947 w 7585801"/>
              <a:gd name="connsiteY898" fmla="*/ 350488 h 4214166"/>
              <a:gd name="connsiteX899" fmla="*/ 5429484 w 7585801"/>
              <a:gd name="connsiteY899" fmla="*/ 355612 h 4214166"/>
              <a:gd name="connsiteX900" fmla="*/ 5439990 w 7585801"/>
              <a:gd name="connsiteY900" fmla="*/ 361393 h 4214166"/>
              <a:gd name="connsiteX901" fmla="*/ 5444545 w 7585801"/>
              <a:gd name="connsiteY901" fmla="*/ 356401 h 4214166"/>
              <a:gd name="connsiteX902" fmla="*/ 5433947 w 7585801"/>
              <a:gd name="connsiteY902" fmla="*/ 350488 h 4214166"/>
              <a:gd name="connsiteX903" fmla="*/ 5383743 w 7585801"/>
              <a:gd name="connsiteY903" fmla="*/ 346548 h 4214166"/>
              <a:gd name="connsiteX904" fmla="*/ 5385325 w 7585801"/>
              <a:gd name="connsiteY904" fmla="*/ 379130 h 4214166"/>
              <a:gd name="connsiteX905" fmla="*/ 5412005 w 7585801"/>
              <a:gd name="connsiteY905" fmla="*/ 389246 h 4214166"/>
              <a:gd name="connsiteX906" fmla="*/ 5383743 w 7585801"/>
              <a:gd name="connsiteY906" fmla="*/ 346548 h 4214166"/>
              <a:gd name="connsiteX907" fmla="*/ 5209985 w 7585801"/>
              <a:gd name="connsiteY907" fmla="*/ 296359 h 4214166"/>
              <a:gd name="connsiteX908" fmla="*/ 5200967 w 7585801"/>
              <a:gd name="connsiteY908" fmla="*/ 306344 h 4214166"/>
              <a:gd name="connsiteX909" fmla="*/ 5206081 w 7585801"/>
              <a:gd name="connsiteY909" fmla="*/ 329074 h 4214166"/>
              <a:gd name="connsiteX910" fmla="*/ 5231648 w 7585801"/>
              <a:gd name="connsiteY910" fmla="*/ 338270 h 4214166"/>
              <a:gd name="connsiteX911" fmla="*/ 5276737 w 7585801"/>
              <a:gd name="connsiteY911" fmla="*/ 351277 h 4214166"/>
              <a:gd name="connsiteX912" fmla="*/ 5329823 w 7585801"/>
              <a:gd name="connsiteY912" fmla="*/ 359291 h 4214166"/>
              <a:gd name="connsiteX913" fmla="*/ 5382071 w 7585801"/>
              <a:gd name="connsiteY913" fmla="*/ 344840 h 4214166"/>
              <a:gd name="connsiteX914" fmla="*/ 5209985 w 7585801"/>
              <a:gd name="connsiteY914" fmla="*/ 296359 h 4214166"/>
              <a:gd name="connsiteX915" fmla="*/ 3310193 w 7585801"/>
              <a:gd name="connsiteY915" fmla="*/ 293042 h 4214166"/>
              <a:gd name="connsiteX916" fmla="*/ 3252343 w 7585801"/>
              <a:gd name="connsiteY916" fmla="*/ 300038 h 4214166"/>
              <a:gd name="connsiteX917" fmla="*/ 3250855 w 7585801"/>
              <a:gd name="connsiteY917" fmla="*/ 323555 h 4214166"/>
              <a:gd name="connsiteX918" fmla="*/ 3259594 w 7585801"/>
              <a:gd name="connsiteY918" fmla="*/ 335774 h 4214166"/>
              <a:gd name="connsiteX919" fmla="*/ 3307194 w 7585801"/>
              <a:gd name="connsiteY919" fmla="*/ 359554 h 4214166"/>
              <a:gd name="connsiteX920" fmla="*/ 3423591 w 7585801"/>
              <a:gd name="connsiteY920" fmla="*/ 393450 h 4214166"/>
              <a:gd name="connsiteX921" fmla="*/ 3464590 w 7585801"/>
              <a:gd name="connsiteY921" fmla="*/ 382940 h 4214166"/>
              <a:gd name="connsiteX922" fmla="*/ 3425822 w 7585801"/>
              <a:gd name="connsiteY922" fmla="*/ 350752 h 4214166"/>
              <a:gd name="connsiteX923" fmla="*/ 3364277 w 7585801"/>
              <a:gd name="connsiteY923" fmla="*/ 350488 h 4214166"/>
              <a:gd name="connsiteX924" fmla="*/ 3344196 w 7585801"/>
              <a:gd name="connsiteY924" fmla="*/ 332227 h 4214166"/>
              <a:gd name="connsiteX925" fmla="*/ 3366787 w 7585801"/>
              <a:gd name="connsiteY925" fmla="*/ 309104 h 4214166"/>
              <a:gd name="connsiteX926" fmla="*/ 3310193 w 7585801"/>
              <a:gd name="connsiteY926" fmla="*/ 293042 h 4214166"/>
              <a:gd name="connsiteX927" fmla="*/ 4891102 w 7585801"/>
              <a:gd name="connsiteY927" fmla="*/ 285998 h 4214166"/>
              <a:gd name="connsiteX928" fmla="*/ 4870743 w 7585801"/>
              <a:gd name="connsiteY928" fmla="*/ 297674 h 4214166"/>
              <a:gd name="connsiteX929" fmla="*/ 4910905 w 7585801"/>
              <a:gd name="connsiteY929" fmla="*/ 296492 h 4214166"/>
              <a:gd name="connsiteX930" fmla="*/ 4891102 w 7585801"/>
              <a:gd name="connsiteY930" fmla="*/ 285998 h 4214166"/>
              <a:gd name="connsiteX931" fmla="*/ 3048230 w 7585801"/>
              <a:gd name="connsiteY931" fmla="*/ 256092 h 4214166"/>
              <a:gd name="connsiteX932" fmla="*/ 3001327 w 7585801"/>
              <a:gd name="connsiteY932" fmla="*/ 272580 h 4214166"/>
              <a:gd name="connsiteX933" fmla="*/ 2920723 w 7585801"/>
              <a:gd name="connsiteY933" fmla="*/ 293601 h 4214166"/>
              <a:gd name="connsiteX934" fmla="*/ 2873960 w 7585801"/>
              <a:gd name="connsiteY934" fmla="*/ 307133 h 4214166"/>
              <a:gd name="connsiteX935" fmla="*/ 2861037 w 7585801"/>
              <a:gd name="connsiteY935" fmla="*/ 356138 h 4214166"/>
              <a:gd name="connsiteX936" fmla="*/ 2787406 w 7585801"/>
              <a:gd name="connsiteY936" fmla="*/ 314753 h 4214166"/>
              <a:gd name="connsiteX937" fmla="*/ 2768719 w 7585801"/>
              <a:gd name="connsiteY937" fmla="*/ 307002 h 4214166"/>
              <a:gd name="connsiteX938" fmla="*/ 2654740 w 7585801"/>
              <a:gd name="connsiteY938" fmla="*/ 334197 h 4214166"/>
              <a:gd name="connsiteX939" fmla="*/ 2638935 w 7585801"/>
              <a:gd name="connsiteY939" fmla="*/ 348912 h 4214166"/>
              <a:gd name="connsiteX940" fmla="*/ 2666640 w 7585801"/>
              <a:gd name="connsiteY940" fmla="*/ 363364 h 4214166"/>
              <a:gd name="connsiteX941" fmla="*/ 2665524 w 7585801"/>
              <a:gd name="connsiteY941" fmla="*/ 407903 h 4214166"/>
              <a:gd name="connsiteX942" fmla="*/ 2691462 w 7585801"/>
              <a:gd name="connsiteY942" fmla="*/ 419070 h 4214166"/>
              <a:gd name="connsiteX943" fmla="*/ 2827754 w 7585801"/>
              <a:gd name="connsiteY943" fmla="*/ 401596 h 4214166"/>
              <a:gd name="connsiteX944" fmla="*/ 2875447 w 7585801"/>
              <a:gd name="connsiteY944" fmla="*/ 394501 h 4214166"/>
              <a:gd name="connsiteX945" fmla="*/ 3039166 w 7585801"/>
              <a:gd name="connsiteY945" fmla="*/ 369671 h 4214166"/>
              <a:gd name="connsiteX946" fmla="*/ 3072169 w 7585801"/>
              <a:gd name="connsiteY946" fmla="*/ 370327 h 4214166"/>
              <a:gd name="connsiteX947" fmla="*/ 3188473 w 7585801"/>
              <a:gd name="connsiteY947" fmla="*/ 327760 h 4214166"/>
              <a:gd name="connsiteX948" fmla="*/ 3172111 w 7585801"/>
              <a:gd name="connsiteY948" fmla="*/ 293864 h 4214166"/>
              <a:gd name="connsiteX949" fmla="*/ 3095133 w 7585801"/>
              <a:gd name="connsiteY949" fmla="*/ 262464 h 4214166"/>
              <a:gd name="connsiteX950" fmla="*/ 3048230 w 7585801"/>
              <a:gd name="connsiteY950" fmla="*/ 256092 h 4214166"/>
              <a:gd name="connsiteX951" fmla="*/ 4632668 w 7585801"/>
              <a:gd name="connsiteY951" fmla="*/ 254315 h 4214166"/>
              <a:gd name="connsiteX952" fmla="*/ 4632243 w 7585801"/>
              <a:gd name="connsiteY952" fmla="*/ 260202 h 4214166"/>
              <a:gd name="connsiteX953" fmla="*/ 4630325 w 7585801"/>
              <a:gd name="connsiteY953" fmla="*/ 259180 h 4214166"/>
              <a:gd name="connsiteX954" fmla="*/ 4630808 w 7585801"/>
              <a:gd name="connsiteY954" fmla="*/ 259691 h 4214166"/>
              <a:gd name="connsiteX955" fmla="*/ 4630140 w 7585801"/>
              <a:gd name="connsiteY955" fmla="*/ 259047 h 4214166"/>
              <a:gd name="connsiteX956" fmla="*/ 4633672 w 7585801"/>
              <a:gd name="connsiteY956" fmla="*/ 240392 h 4214166"/>
              <a:gd name="connsiteX957" fmla="*/ 4637298 w 7585801"/>
              <a:gd name="connsiteY957" fmla="*/ 245647 h 4214166"/>
              <a:gd name="connsiteX958" fmla="*/ 4632668 w 7585801"/>
              <a:gd name="connsiteY958" fmla="*/ 254315 h 4214166"/>
              <a:gd name="connsiteX959" fmla="*/ 2189617 w 7585801"/>
              <a:gd name="connsiteY959" fmla="*/ 207153 h 4214166"/>
              <a:gd name="connsiteX960" fmla="*/ 2194451 w 7585801"/>
              <a:gd name="connsiteY960" fmla="*/ 211357 h 4214166"/>
              <a:gd name="connsiteX961" fmla="*/ 2184039 w 7585801"/>
              <a:gd name="connsiteY961" fmla="*/ 210043 h 4214166"/>
              <a:gd name="connsiteX962" fmla="*/ 2189617 w 7585801"/>
              <a:gd name="connsiteY962" fmla="*/ 207153 h 4214166"/>
              <a:gd name="connsiteX963" fmla="*/ 4259566 w 7585801"/>
              <a:gd name="connsiteY963" fmla="*/ 169577 h 4214166"/>
              <a:gd name="connsiteX964" fmla="*/ 4240043 w 7585801"/>
              <a:gd name="connsiteY964" fmla="*/ 199663 h 4214166"/>
              <a:gd name="connsiteX965" fmla="*/ 4261611 w 7585801"/>
              <a:gd name="connsiteY965" fmla="*/ 203211 h 4214166"/>
              <a:gd name="connsiteX966" fmla="*/ 4262169 w 7585801"/>
              <a:gd name="connsiteY966" fmla="*/ 173650 h 4214166"/>
              <a:gd name="connsiteX967" fmla="*/ 4259566 w 7585801"/>
              <a:gd name="connsiteY967" fmla="*/ 169577 h 4214166"/>
              <a:gd name="connsiteX968" fmla="*/ 4517658 w 7585801"/>
              <a:gd name="connsiteY968" fmla="*/ 145379 h 4214166"/>
              <a:gd name="connsiteX969" fmla="*/ 4478228 w 7585801"/>
              <a:gd name="connsiteY969" fmla="*/ 181664 h 4214166"/>
              <a:gd name="connsiteX970" fmla="*/ 4428955 w 7585801"/>
              <a:gd name="connsiteY970" fmla="*/ 196379 h 4214166"/>
              <a:gd name="connsiteX971" fmla="*/ 4405806 w 7585801"/>
              <a:gd name="connsiteY971" fmla="*/ 174307 h 4214166"/>
              <a:gd name="connsiteX972" fmla="*/ 4386933 w 7585801"/>
              <a:gd name="connsiteY972" fmla="*/ 211225 h 4214166"/>
              <a:gd name="connsiteX973" fmla="*/ 4497658 w 7585801"/>
              <a:gd name="connsiteY973" fmla="*/ 241179 h 4214166"/>
              <a:gd name="connsiteX974" fmla="*/ 4521830 w 7585801"/>
              <a:gd name="connsiteY974" fmla="*/ 230669 h 4214166"/>
              <a:gd name="connsiteX975" fmla="*/ 4577611 w 7585801"/>
              <a:gd name="connsiteY975" fmla="*/ 189810 h 4214166"/>
              <a:gd name="connsiteX976" fmla="*/ 4632184 w 7585801"/>
              <a:gd name="connsiteY976" fmla="*/ 261149 h 4214166"/>
              <a:gd name="connsiteX977" fmla="*/ 4630808 w 7585801"/>
              <a:gd name="connsiteY977" fmla="*/ 259691 h 4214166"/>
              <a:gd name="connsiteX978" fmla="*/ 4632184 w 7585801"/>
              <a:gd name="connsiteY978" fmla="*/ 261018 h 4214166"/>
              <a:gd name="connsiteX979" fmla="*/ 4632243 w 7585801"/>
              <a:gd name="connsiteY979" fmla="*/ 260202 h 4214166"/>
              <a:gd name="connsiteX980" fmla="*/ 4661946 w 7585801"/>
              <a:gd name="connsiteY980" fmla="*/ 276029 h 4214166"/>
              <a:gd name="connsiteX981" fmla="*/ 4693916 w 7585801"/>
              <a:gd name="connsiteY981" fmla="*/ 287163 h 4214166"/>
              <a:gd name="connsiteX982" fmla="*/ 4758436 w 7585801"/>
              <a:gd name="connsiteY982" fmla="*/ 271923 h 4214166"/>
              <a:gd name="connsiteX983" fmla="*/ 4788651 w 7585801"/>
              <a:gd name="connsiteY983" fmla="*/ 256945 h 4214166"/>
              <a:gd name="connsiteX984" fmla="*/ 4854287 w 7585801"/>
              <a:gd name="connsiteY984" fmla="*/ 250246 h 4214166"/>
              <a:gd name="connsiteX985" fmla="*/ 4932753 w 7585801"/>
              <a:gd name="connsiteY985" fmla="*/ 272580 h 4214166"/>
              <a:gd name="connsiteX986" fmla="*/ 4947813 w 7585801"/>
              <a:gd name="connsiteY986" fmla="*/ 294126 h 4214166"/>
              <a:gd name="connsiteX987" fmla="*/ 4931451 w 7585801"/>
              <a:gd name="connsiteY987" fmla="*/ 304375 h 4214166"/>
              <a:gd name="connsiteX988" fmla="*/ 4914530 w 7585801"/>
              <a:gd name="connsiteY988" fmla="*/ 298594 h 4214166"/>
              <a:gd name="connsiteX989" fmla="*/ 4921131 w 7585801"/>
              <a:gd name="connsiteY989" fmla="*/ 316067 h 4214166"/>
              <a:gd name="connsiteX990" fmla="*/ 5125105 w 7585801"/>
              <a:gd name="connsiteY990" fmla="*/ 363495 h 4214166"/>
              <a:gd name="connsiteX991" fmla="*/ 5140909 w 7585801"/>
              <a:gd name="connsiteY991" fmla="*/ 356269 h 4214166"/>
              <a:gd name="connsiteX992" fmla="*/ 5172890 w 7585801"/>
              <a:gd name="connsiteY992" fmla="*/ 282039 h 4214166"/>
              <a:gd name="connsiteX993" fmla="*/ 5027581 w 7585801"/>
              <a:gd name="connsiteY993" fmla="*/ 241312 h 4214166"/>
              <a:gd name="connsiteX994" fmla="*/ 4933869 w 7585801"/>
              <a:gd name="connsiteY994" fmla="*/ 216349 h 4214166"/>
              <a:gd name="connsiteX995" fmla="*/ 4866001 w 7585801"/>
              <a:gd name="connsiteY995" fmla="*/ 199137 h 4214166"/>
              <a:gd name="connsiteX996" fmla="*/ 4722364 w 7585801"/>
              <a:gd name="connsiteY996" fmla="*/ 176673 h 4214166"/>
              <a:gd name="connsiteX997" fmla="*/ 4619912 w 7585801"/>
              <a:gd name="connsiteY997" fmla="*/ 179957 h 4214166"/>
              <a:gd name="connsiteX998" fmla="*/ 4570175 w 7585801"/>
              <a:gd name="connsiteY998" fmla="*/ 149738 h 4214166"/>
              <a:gd name="connsiteX999" fmla="*/ 4535869 w 7585801"/>
              <a:gd name="connsiteY999" fmla="*/ 146849 h 4214166"/>
              <a:gd name="connsiteX1000" fmla="*/ 4517658 w 7585801"/>
              <a:gd name="connsiteY1000" fmla="*/ 145379 h 4214166"/>
              <a:gd name="connsiteX1001" fmla="*/ 4350582 w 7585801"/>
              <a:gd name="connsiteY1001" fmla="*/ 121360 h 4214166"/>
              <a:gd name="connsiteX1002" fmla="*/ 4267654 w 7585801"/>
              <a:gd name="connsiteY1002" fmla="*/ 134762 h 4214166"/>
              <a:gd name="connsiteX1003" fmla="*/ 4260681 w 7585801"/>
              <a:gd name="connsiteY1003" fmla="*/ 166162 h 4214166"/>
              <a:gd name="connsiteX1004" fmla="*/ 4317393 w 7585801"/>
              <a:gd name="connsiteY1004" fmla="*/ 154732 h 4214166"/>
              <a:gd name="connsiteX1005" fmla="*/ 4343889 w 7585801"/>
              <a:gd name="connsiteY1005" fmla="*/ 156834 h 4214166"/>
              <a:gd name="connsiteX1006" fmla="*/ 4350675 w 7585801"/>
              <a:gd name="connsiteY1006" fmla="*/ 170366 h 4214166"/>
              <a:gd name="connsiteX1007" fmla="*/ 4347235 w 7585801"/>
              <a:gd name="connsiteY1007" fmla="*/ 185606 h 4214166"/>
              <a:gd name="connsiteX1008" fmla="*/ 4305493 w 7585801"/>
              <a:gd name="connsiteY1008" fmla="*/ 199007 h 4214166"/>
              <a:gd name="connsiteX1009" fmla="*/ 4306329 w 7585801"/>
              <a:gd name="connsiteY1009" fmla="*/ 208071 h 4214166"/>
              <a:gd name="connsiteX1010" fmla="*/ 4376149 w 7585801"/>
              <a:gd name="connsiteY1010" fmla="*/ 206495 h 4214166"/>
              <a:gd name="connsiteX1011" fmla="*/ 4389908 w 7585801"/>
              <a:gd name="connsiteY1011" fmla="*/ 135549 h 4214166"/>
              <a:gd name="connsiteX1012" fmla="*/ 4350582 w 7585801"/>
              <a:gd name="connsiteY1012" fmla="*/ 121360 h 4214166"/>
              <a:gd name="connsiteX1013" fmla="*/ 3864042 w 7585801"/>
              <a:gd name="connsiteY1013" fmla="*/ 120194 h 4214166"/>
              <a:gd name="connsiteX1014" fmla="*/ 3814339 w 7585801"/>
              <a:gd name="connsiteY1014" fmla="*/ 140804 h 4214166"/>
              <a:gd name="connsiteX1015" fmla="*/ 3905169 w 7585801"/>
              <a:gd name="connsiteY1015" fmla="*/ 138702 h 4214166"/>
              <a:gd name="connsiteX1016" fmla="*/ 3864042 w 7585801"/>
              <a:gd name="connsiteY1016" fmla="*/ 120194 h 4214166"/>
              <a:gd name="connsiteX1017" fmla="*/ 3764403 w 7585801"/>
              <a:gd name="connsiteY1017" fmla="*/ 111277 h 4214166"/>
              <a:gd name="connsiteX1018" fmla="*/ 3743961 w 7585801"/>
              <a:gd name="connsiteY1018" fmla="*/ 124120 h 4214166"/>
              <a:gd name="connsiteX1019" fmla="*/ 3787843 w 7585801"/>
              <a:gd name="connsiteY1019" fmla="*/ 126615 h 4214166"/>
              <a:gd name="connsiteX1020" fmla="*/ 3764403 w 7585801"/>
              <a:gd name="connsiteY1020" fmla="*/ 111277 h 4214166"/>
              <a:gd name="connsiteX1021" fmla="*/ 4017371 w 7585801"/>
              <a:gd name="connsiteY1021" fmla="*/ 88072 h 4214166"/>
              <a:gd name="connsiteX1022" fmla="*/ 4000276 w 7585801"/>
              <a:gd name="connsiteY1022" fmla="*/ 100997 h 4214166"/>
              <a:gd name="connsiteX1023" fmla="*/ 3985029 w 7585801"/>
              <a:gd name="connsiteY1023" fmla="*/ 151184 h 4214166"/>
              <a:gd name="connsiteX1024" fmla="*/ 4097243 w 7585801"/>
              <a:gd name="connsiteY1024" fmla="*/ 155652 h 4214166"/>
              <a:gd name="connsiteX1025" fmla="*/ 4096777 w 7585801"/>
              <a:gd name="connsiteY1025" fmla="*/ 120704 h 4214166"/>
              <a:gd name="connsiteX1026" fmla="*/ 4038022 w 7585801"/>
              <a:gd name="connsiteY1026" fmla="*/ 92194 h 4214166"/>
              <a:gd name="connsiteX1027" fmla="*/ 4017371 w 7585801"/>
              <a:gd name="connsiteY1027" fmla="*/ 88072 h 4214166"/>
              <a:gd name="connsiteX1028" fmla="*/ 3607379 w 7585801"/>
              <a:gd name="connsiteY1028" fmla="*/ 556 h 4214166"/>
              <a:gd name="connsiteX1029" fmla="*/ 3989212 w 7585801"/>
              <a:gd name="connsiteY1029" fmla="*/ 13891 h 4214166"/>
              <a:gd name="connsiteX1030" fmla="*/ 4341750 w 7585801"/>
              <a:gd name="connsiteY1030" fmla="*/ 58823 h 4214166"/>
              <a:gd name="connsiteX1031" fmla="*/ 4863862 w 7585801"/>
              <a:gd name="connsiteY1031" fmla="*/ 155519 h 4214166"/>
              <a:gd name="connsiteX1032" fmla="*/ 5156714 w 7585801"/>
              <a:gd name="connsiteY1032" fmla="*/ 227385 h 4214166"/>
              <a:gd name="connsiteX1033" fmla="*/ 5319501 w 7585801"/>
              <a:gd name="connsiteY1033" fmla="*/ 272974 h 4214166"/>
              <a:gd name="connsiteX1034" fmla="*/ 5487683 w 7585801"/>
              <a:gd name="connsiteY1034" fmla="*/ 326578 h 4214166"/>
              <a:gd name="connsiteX1035" fmla="*/ 5703463 w 7585801"/>
              <a:gd name="connsiteY1035" fmla="*/ 392005 h 4214166"/>
              <a:gd name="connsiteX1036" fmla="*/ 5835199 w 7585801"/>
              <a:gd name="connsiteY1036" fmla="*/ 392137 h 4214166"/>
              <a:gd name="connsiteX1037" fmla="*/ 6153059 w 7585801"/>
              <a:gd name="connsiteY1037" fmla="*/ 367174 h 4214166"/>
              <a:gd name="connsiteX1038" fmla="*/ 6187737 w 7585801"/>
              <a:gd name="connsiteY1038" fmla="*/ 367963 h 4214166"/>
              <a:gd name="connsiteX1039" fmla="*/ 6309898 w 7585801"/>
              <a:gd name="connsiteY1039" fmla="*/ 380707 h 4214166"/>
              <a:gd name="connsiteX1040" fmla="*/ 6266667 w 7585801"/>
              <a:gd name="connsiteY1040" fmla="*/ 393581 h 4214166"/>
              <a:gd name="connsiteX1041" fmla="*/ 6017046 w 7585801"/>
              <a:gd name="connsiteY1041" fmla="*/ 414209 h 4214166"/>
              <a:gd name="connsiteX1042" fmla="*/ 5941183 w 7585801"/>
              <a:gd name="connsiteY1042" fmla="*/ 423930 h 4214166"/>
              <a:gd name="connsiteX1043" fmla="*/ 5907064 w 7585801"/>
              <a:gd name="connsiteY1043" fmla="*/ 452309 h 4214166"/>
              <a:gd name="connsiteX1044" fmla="*/ 6022253 w 7585801"/>
              <a:gd name="connsiteY1044" fmla="*/ 469520 h 4214166"/>
              <a:gd name="connsiteX1045" fmla="*/ 6027273 w 7585801"/>
              <a:gd name="connsiteY1045" fmla="*/ 474512 h 4214166"/>
              <a:gd name="connsiteX1046" fmla="*/ 6032201 w 7585801"/>
              <a:gd name="connsiteY1046" fmla="*/ 502497 h 4214166"/>
              <a:gd name="connsiteX1047" fmla="*/ 5981253 w 7585801"/>
              <a:gd name="connsiteY1047" fmla="*/ 523123 h 4214166"/>
              <a:gd name="connsiteX1048" fmla="*/ 6027553 w 7585801"/>
              <a:gd name="connsiteY1048" fmla="*/ 536918 h 4214166"/>
              <a:gd name="connsiteX1049" fmla="*/ 6099881 w 7585801"/>
              <a:gd name="connsiteY1049" fmla="*/ 530481 h 4214166"/>
              <a:gd name="connsiteX1050" fmla="*/ 6138092 w 7585801"/>
              <a:gd name="connsiteY1050" fmla="*/ 563720 h 4214166"/>
              <a:gd name="connsiteX1051" fmla="*/ 6169887 w 7585801"/>
              <a:gd name="connsiteY1051" fmla="*/ 562274 h 4214166"/>
              <a:gd name="connsiteX1052" fmla="*/ 6209677 w 7585801"/>
              <a:gd name="connsiteY1052" fmla="*/ 563720 h 4214166"/>
              <a:gd name="connsiteX1053" fmla="*/ 6308968 w 7585801"/>
              <a:gd name="connsiteY1053" fmla="*/ 601557 h 4214166"/>
              <a:gd name="connsiteX1054" fmla="*/ 6348107 w 7585801"/>
              <a:gd name="connsiteY1054" fmla="*/ 619031 h 4214166"/>
              <a:gd name="connsiteX1055" fmla="*/ 6588897 w 7585801"/>
              <a:gd name="connsiteY1055" fmla="*/ 733989 h 4214166"/>
              <a:gd name="connsiteX1056" fmla="*/ 6697857 w 7585801"/>
              <a:gd name="connsiteY1056" fmla="*/ 778659 h 4214166"/>
              <a:gd name="connsiteX1057" fmla="*/ 6897833 w 7585801"/>
              <a:gd name="connsiteY1057" fmla="*/ 842904 h 4214166"/>
              <a:gd name="connsiteX1058" fmla="*/ 6973415 w 7585801"/>
              <a:gd name="connsiteY1058" fmla="*/ 897952 h 4214166"/>
              <a:gd name="connsiteX1059" fmla="*/ 6947757 w 7585801"/>
              <a:gd name="connsiteY1059" fmla="*/ 923966 h 4214166"/>
              <a:gd name="connsiteX1060" fmla="*/ 6863341 w 7585801"/>
              <a:gd name="connsiteY1060" fmla="*/ 897427 h 4214166"/>
              <a:gd name="connsiteX1061" fmla="*/ 6831267 w 7585801"/>
              <a:gd name="connsiteY1061" fmla="*/ 880610 h 4214166"/>
              <a:gd name="connsiteX1062" fmla="*/ 6545853 w 7585801"/>
              <a:gd name="connsiteY1062" fmla="*/ 768017 h 4214166"/>
              <a:gd name="connsiteX1063" fmla="*/ 6446748 w 7585801"/>
              <a:gd name="connsiteY1063" fmla="*/ 727946 h 4214166"/>
              <a:gd name="connsiteX1064" fmla="*/ 6409003 w 7585801"/>
              <a:gd name="connsiteY1064" fmla="*/ 746471 h 4214166"/>
              <a:gd name="connsiteX1065" fmla="*/ 6479845 w 7585801"/>
              <a:gd name="connsiteY1065" fmla="*/ 787198 h 4214166"/>
              <a:gd name="connsiteX1066" fmla="*/ 6632685 w 7585801"/>
              <a:gd name="connsiteY1066" fmla="*/ 833839 h 4214166"/>
              <a:gd name="connsiteX1067" fmla="*/ 6723609 w 7585801"/>
              <a:gd name="connsiteY1067" fmla="*/ 874698 h 4214166"/>
              <a:gd name="connsiteX1068" fmla="*/ 6799471 w 7585801"/>
              <a:gd name="connsiteY1068" fmla="*/ 917922 h 4214166"/>
              <a:gd name="connsiteX1069" fmla="*/ 6932045 w 7585801"/>
              <a:gd name="connsiteY1069" fmla="*/ 1008181 h 4214166"/>
              <a:gd name="connsiteX1070" fmla="*/ 6943573 w 7585801"/>
              <a:gd name="connsiteY1070" fmla="*/ 1017772 h 4214166"/>
              <a:gd name="connsiteX1071" fmla="*/ 7086465 w 7585801"/>
              <a:gd name="connsiteY1071" fmla="*/ 1081491 h 4214166"/>
              <a:gd name="connsiteX1072" fmla="*/ 7111939 w 7585801"/>
              <a:gd name="connsiteY1072" fmla="*/ 1104878 h 4214166"/>
              <a:gd name="connsiteX1073" fmla="*/ 7146059 w 7585801"/>
              <a:gd name="connsiteY1073" fmla="*/ 1140350 h 4214166"/>
              <a:gd name="connsiteX1074" fmla="*/ 7177947 w 7585801"/>
              <a:gd name="connsiteY1074" fmla="*/ 1112497 h 4214166"/>
              <a:gd name="connsiteX1075" fmla="*/ 7195518 w 7585801"/>
              <a:gd name="connsiteY1075" fmla="*/ 1096075 h 4214166"/>
              <a:gd name="connsiteX1076" fmla="*/ 7206861 w 7585801"/>
              <a:gd name="connsiteY1076" fmla="*/ 1140613 h 4214166"/>
              <a:gd name="connsiteX1077" fmla="*/ 7112776 w 7585801"/>
              <a:gd name="connsiteY1077" fmla="*/ 1240199 h 4214166"/>
              <a:gd name="connsiteX1078" fmla="*/ 7173763 w 7585801"/>
              <a:gd name="connsiteY1078" fmla="*/ 1267395 h 4214166"/>
              <a:gd name="connsiteX1079" fmla="*/ 7197470 w 7585801"/>
              <a:gd name="connsiteY1079" fmla="*/ 1281190 h 4214166"/>
              <a:gd name="connsiteX1080" fmla="*/ 7267011 w 7585801"/>
              <a:gd name="connsiteY1080" fmla="*/ 1318634 h 4214166"/>
              <a:gd name="connsiteX1081" fmla="*/ 7240607 w 7585801"/>
              <a:gd name="connsiteY1081" fmla="*/ 1362384 h 4214166"/>
              <a:gd name="connsiteX1082" fmla="*/ 7350497 w 7585801"/>
              <a:gd name="connsiteY1082" fmla="*/ 1393390 h 4214166"/>
              <a:gd name="connsiteX1083" fmla="*/ 7359701 w 7585801"/>
              <a:gd name="connsiteY1083" fmla="*/ 1433592 h 4214166"/>
              <a:gd name="connsiteX1084" fmla="*/ 7422176 w 7585801"/>
              <a:gd name="connsiteY1084" fmla="*/ 1456189 h 4214166"/>
              <a:gd name="connsiteX1085" fmla="*/ 7292670 w 7585801"/>
              <a:gd name="connsiteY1085" fmla="*/ 1495341 h 4214166"/>
              <a:gd name="connsiteX1086" fmla="*/ 7291369 w 7585801"/>
              <a:gd name="connsiteY1086" fmla="*/ 1545135 h 4214166"/>
              <a:gd name="connsiteX1087" fmla="*/ 7232520 w 7585801"/>
              <a:gd name="connsiteY1087" fmla="*/ 1546448 h 4214166"/>
              <a:gd name="connsiteX1088" fmla="*/ 7411485 w 7585801"/>
              <a:gd name="connsiteY1088" fmla="*/ 1598475 h 4214166"/>
              <a:gd name="connsiteX1089" fmla="*/ 7382199 w 7585801"/>
              <a:gd name="connsiteY1089" fmla="*/ 1625014 h 4214166"/>
              <a:gd name="connsiteX1090" fmla="*/ 7393635 w 7585801"/>
              <a:gd name="connsiteY1090" fmla="*/ 1661801 h 4214166"/>
              <a:gd name="connsiteX1091" fmla="*/ 7382850 w 7585801"/>
              <a:gd name="connsiteY1091" fmla="*/ 1671523 h 4214166"/>
              <a:gd name="connsiteX1092" fmla="*/ 7350404 w 7585801"/>
              <a:gd name="connsiteY1092" fmla="*/ 1656808 h 4214166"/>
              <a:gd name="connsiteX1093" fmla="*/ 7299365 w 7585801"/>
              <a:gd name="connsiteY1093" fmla="*/ 1669684 h 4214166"/>
              <a:gd name="connsiteX1094" fmla="*/ 7312012 w 7585801"/>
              <a:gd name="connsiteY1094" fmla="*/ 1712868 h 4214166"/>
              <a:gd name="connsiteX1095" fmla="*/ 7311565 w 7585801"/>
              <a:gd name="connsiteY1095" fmla="*/ 1713031 h 4214166"/>
              <a:gd name="connsiteX1096" fmla="*/ 7302731 w 7585801"/>
              <a:gd name="connsiteY1096" fmla="*/ 1703680 h 4214166"/>
              <a:gd name="connsiteX1097" fmla="*/ 7275565 w 7585801"/>
              <a:gd name="connsiteY1097" fmla="*/ 1718294 h 4214166"/>
              <a:gd name="connsiteX1098" fmla="*/ 7393913 w 7585801"/>
              <a:gd name="connsiteY1098" fmla="*/ 1767431 h 4214166"/>
              <a:gd name="connsiteX1099" fmla="*/ 7392519 w 7585801"/>
              <a:gd name="connsiteY1099" fmla="*/ 1808948 h 4214166"/>
              <a:gd name="connsiteX1100" fmla="*/ 7362304 w 7585801"/>
              <a:gd name="connsiteY1100" fmla="*/ 1815516 h 4214166"/>
              <a:gd name="connsiteX1101" fmla="*/ 7315541 w 7585801"/>
              <a:gd name="connsiteY1101" fmla="*/ 1864390 h 4214166"/>
              <a:gd name="connsiteX1102" fmla="*/ 7321026 w 7585801"/>
              <a:gd name="connsiteY1102" fmla="*/ 1932051 h 4214166"/>
              <a:gd name="connsiteX1103" fmla="*/ 7293972 w 7585801"/>
              <a:gd name="connsiteY1103" fmla="*/ 1994325 h 4214166"/>
              <a:gd name="connsiteX1104" fmla="*/ 7363698 w 7585801"/>
              <a:gd name="connsiteY1104" fmla="*/ 1970676 h 4214166"/>
              <a:gd name="connsiteX1105" fmla="*/ 7387033 w 7585801"/>
              <a:gd name="connsiteY1105" fmla="*/ 2000631 h 4214166"/>
              <a:gd name="connsiteX1106" fmla="*/ 7406650 w 7585801"/>
              <a:gd name="connsiteY1106" fmla="*/ 2030980 h 4214166"/>
              <a:gd name="connsiteX1107" fmla="*/ 7382943 w 7585801"/>
              <a:gd name="connsiteY1107" fmla="*/ 2038863 h 4214166"/>
              <a:gd name="connsiteX1108" fmla="*/ 7328741 w 7585801"/>
              <a:gd name="connsiteY1108" fmla="*/ 2025069 h 4214166"/>
              <a:gd name="connsiteX1109" fmla="*/ 7179155 w 7585801"/>
              <a:gd name="connsiteY1109" fmla="*/ 2015609 h 4214166"/>
              <a:gd name="connsiteX1110" fmla="*/ 7162421 w 7585801"/>
              <a:gd name="connsiteY1110" fmla="*/ 2025989 h 4214166"/>
              <a:gd name="connsiteX1111" fmla="*/ 7233077 w 7585801"/>
              <a:gd name="connsiteY1111" fmla="*/ 2047010 h 4214166"/>
              <a:gd name="connsiteX1112" fmla="*/ 7322885 w 7585801"/>
              <a:gd name="connsiteY1112" fmla="*/ 2052001 h 4214166"/>
              <a:gd name="connsiteX1113" fmla="*/ 7348824 w 7585801"/>
              <a:gd name="connsiteY1113" fmla="*/ 2069475 h 4214166"/>
              <a:gd name="connsiteX1114" fmla="*/ 7223037 w 7585801"/>
              <a:gd name="connsiteY1114" fmla="*/ 2112962 h 4214166"/>
              <a:gd name="connsiteX1115" fmla="*/ 7365559 w 7585801"/>
              <a:gd name="connsiteY1115" fmla="*/ 2146201 h 4214166"/>
              <a:gd name="connsiteX1116" fmla="*/ 7345104 w 7585801"/>
              <a:gd name="connsiteY1116" fmla="*/ 2165645 h 4214166"/>
              <a:gd name="connsiteX1117" fmla="*/ 7411671 w 7585801"/>
              <a:gd name="connsiteY1117" fmla="*/ 2196520 h 4214166"/>
              <a:gd name="connsiteX1118" fmla="*/ 7329300 w 7585801"/>
              <a:gd name="connsiteY1118" fmla="*/ 2214651 h 4214166"/>
              <a:gd name="connsiteX1119" fmla="*/ 7432217 w 7585801"/>
              <a:gd name="connsiteY1119" fmla="*/ 2245525 h 4214166"/>
              <a:gd name="connsiteX1120" fmla="*/ 7365000 w 7585801"/>
              <a:gd name="connsiteY1120" fmla="*/ 2277189 h 4214166"/>
              <a:gd name="connsiteX1121" fmla="*/ 7203049 w 7585801"/>
              <a:gd name="connsiteY1121" fmla="*/ 2270619 h 4214166"/>
              <a:gd name="connsiteX1122" fmla="*/ 7239863 w 7585801"/>
              <a:gd name="connsiteY1122" fmla="*/ 2325668 h 4214166"/>
              <a:gd name="connsiteX1123" fmla="*/ 7273054 w 7585801"/>
              <a:gd name="connsiteY1123" fmla="*/ 2318967 h 4214166"/>
              <a:gd name="connsiteX1124" fmla="*/ 7287650 w 7585801"/>
              <a:gd name="connsiteY1124" fmla="*/ 2305435 h 4214166"/>
              <a:gd name="connsiteX1125" fmla="*/ 7379131 w 7585801"/>
              <a:gd name="connsiteY1125" fmla="*/ 2352470 h 4214166"/>
              <a:gd name="connsiteX1126" fmla="*/ 7401259 w 7585801"/>
              <a:gd name="connsiteY1126" fmla="*/ 2368630 h 4214166"/>
              <a:gd name="connsiteX1127" fmla="*/ 7473029 w 7585801"/>
              <a:gd name="connsiteY1127" fmla="*/ 2399503 h 4214166"/>
              <a:gd name="connsiteX1128" fmla="*/ 7541269 w 7585801"/>
              <a:gd name="connsiteY1128" fmla="*/ 2426437 h 4214166"/>
              <a:gd name="connsiteX1129" fmla="*/ 7481676 w 7585801"/>
              <a:gd name="connsiteY1129" fmla="*/ 2437341 h 4214166"/>
              <a:gd name="connsiteX1130" fmla="*/ 7412787 w 7585801"/>
              <a:gd name="connsiteY1130" fmla="*/ 2436159 h 4214166"/>
              <a:gd name="connsiteX1131" fmla="*/ 7352077 w 7585801"/>
              <a:gd name="connsiteY1131" fmla="*/ 2423546 h 4214166"/>
              <a:gd name="connsiteX1132" fmla="*/ 7289137 w 7585801"/>
              <a:gd name="connsiteY1132" fmla="*/ 2427094 h 4214166"/>
              <a:gd name="connsiteX1133" fmla="*/ 7394378 w 7585801"/>
              <a:gd name="connsiteY1133" fmla="*/ 2474391 h 4214166"/>
              <a:gd name="connsiteX1134" fmla="*/ 7369370 w 7585801"/>
              <a:gd name="connsiteY1134" fmla="*/ 2519980 h 4214166"/>
              <a:gd name="connsiteX1135" fmla="*/ 7248696 w 7585801"/>
              <a:gd name="connsiteY1135" fmla="*/ 2522870 h 4214166"/>
              <a:gd name="connsiteX1136" fmla="*/ 7260224 w 7585801"/>
              <a:gd name="connsiteY1136" fmla="*/ 2554664 h 4214166"/>
              <a:gd name="connsiteX1137" fmla="*/ 7328277 w 7585801"/>
              <a:gd name="connsiteY1137" fmla="*/ 2610107 h 4214166"/>
              <a:gd name="connsiteX1138" fmla="*/ 7387220 w 7585801"/>
              <a:gd name="connsiteY1138" fmla="*/ 2649652 h 4214166"/>
              <a:gd name="connsiteX1139" fmla="*/ 7396981 w 7585801"/>
              <a:gd name="connsiteY1139" fmla="*/ 2578050 h 4214166"/>
              <a:gd name="connsiteX1140" fmla="*/ 7411671 w 7585801"/>
              <a:gd name="connsiteY1140" fmla="*/ 2581992 h 4214166"/>
              <a:gd name="connsiteX1141" fmla="*/ 7478235 w 7585801"/>
              <a:gd name="connsiteY1141" fmla="*/ 2643215 h 4214166"/>
              <a:gd name="connsiteX1142" fmla="*/ 7542013 w 7585801"/>
              <a:gd name="connsiteY1142" fmla="*/ 2649916 h 4214166"/>
              <a:gd name="connsiteX1143" fmla="*/ 7542849 w 7585801"/>
              <a:gd name="connsiteY1143" fmla="*/ 2711138 h 4214166"/>
              <a:gd name="connsiteX1144" fmla="*/ 7455459 w 7585801"/>
              <a:gd name="connsiteY1144" fmla="*/ 2682104 h 4214166"/>
              <a:gd name="connsiteX1145" fmla="*/ 7332275 w 7585801"/>
              <a:gd name="connsiteY1145" fmla="*/ 2717708 h 4214166"/>
              <a:gd name="connsiteX1146" fmla="*/ 7258365 w 7585801"/>
              <a:gd name="connsiteY1146" fmla="*/ 2746086 h 4214166"/>
              <a:gd name="connsiteX1147" fmla="*/ 7324001 w 7585801"/>
              <a:gd name="connsiteY1147" fmla="*/ 2779589 h 4214166"/>
              <a:gd name="connsiteX1148" fmla="*/ 7231497 w 7585801"/>
              <a:gd name="connsiteY1148" fmla="*/ 2773150 h 4214166"/>
              <a:gd name="connsiteX1149" fmla="*/ 7227313 w 7585801"/>
              <a:gd name="connsiteY1149" fmla="*/ 2811646 h 4214166"/>
              <a:gd name="connsiteX1150" fmla="*/ 7277981 w 7585801"/>
              <a:gd name="connsiteY1150" fmla="*/ 2823733 h 4214166"/>
              <a:gd name="connsiteX1151" fmla="*/ 7322049 w 7585801"/>
              <a:gd name="connsiteY1151" fmla="*/ 2825966 h 4214166"/>
              <a:gd name="connsiteX1152" fmla="*/ 7365929 w 7585801"/>
              <a:gd name="connsiteY1152" fmla="*/ 2827937 h 4214166"/>
              <a:gd name="connsiteX1153" fmla="*/ 7337853 w 7585801"/>
              <a:gd name="connsiteY1153" fmla="*/ 2852111 h 4214166"/>
              <a:gd name="connsiteX1154" fmla="*/ 7313867 w 7585801"/>
              <a:gd name="connsiteY1154" fmla="*/ 2889949 h 4214166"/>
              <a:gd name="connsiteX1155" fmla="*/ 7245628 w 7585801"/>
              <a:gd name="connsiteY1155" fmla="*/ 2879964 h 4214166"/>
              <a:gd name="connsiteX1156" fmla="*/ 7235867 w 7585801"/>
              <a:gd name="connsiteY1156" fmla="*/ 2909130 h 4214166"/>
              <a:gd name="connsiteX1157" fmla="*/ 7231869 w 7585801"/>
              <a:gd name="connsiteY1157" fmla="*/ 2909393 h 4214166"/>
              <a:gd name="connsiteX1158" fmla="*/ 7235215 w 7585801"/>
              <a:gd name="connsiteY1158" fmla="*/ 2911232 h 4214166"/>
              <a:gd name="connsiteX1159" fmla="*/ 7290718 w 7585801"/>
              <a:gd name="connsiteY1159" fmla="*/ 2938164 h 4214166"/>
              <a:gd name="connsiteX1160" fmla="*/ 7308939 w 7585801"/>
              <a:gd name="connsiteY1160" fmla="*/ 2946836 h 4214166"/>
              <a:gd name="connsiteX1161" fmla="*/ 7375505 w 7585801"/>
              <a:gd name="connsiteY1161" fmla="*/ 2993608 h 4214166"/>
              <a:gd name="connsiteX1162" fmla="*/ 7309963 w 7585801"/>
              <a:gd name="connsiteY1162" fmla="*/ 3013314 h 4214166"/>
              <a:gd name="connsiteX1163" fmla="*/ 7274541 w 7585801"/>
              <a:gd name="connsiteY1163" fmla="*/ 2990455 h 4214166"/>
              <a:gd name="connsiteX1164" fmla="*/ 7222293 w 7585801"/>
              <a:gd name="connsiteY1164" fmla="*/ 2965099 h 4214166"/>
              <a:gd name="connsiteX1165" fmla="*/ 7220713 w 7585801"/>
              <a:gd name="connsiteY1165" fmla="*/ 2966150 h 4214166"/>
              <a:gd name="connsiteX1166" fmla="*/ 7222944 w 7585801"/>
              <a:gd name="connsiteY1166" fmla="*/ 2966806 h 4214166"/>
              <a:gd name="connsiteX1167" fmla="*/ 7230009 w 7585801"/>
              <a:gd name="connsiteY1167" fmla="*/ 3022381 h 4214166"/>
              <a:gd name="connsiteX1168" fmla="*/ 7279841 w 7585801"/>
              <a:gd name="connsiteY1168" fmla="*/ 3034468 h 4214166"/>
              <a:gd name="connsiteX1169" fmla="*/ 7264687 w 7585801"/>
              <a:gd name="connsiteY1169" fmla="*/ 3077166 h 4214166"/>
              <a:gd name="connsiteX1170" fmla="*/ 7181294 w 7585801"/>
              <a:gd name="connsiteY1170" fmla="*/ 3090566 h 4214166"/>
              <a:gd name="connsiteX1171" fmla="*/ 7237726 w 7585801"/>
              <a:gd name="connsiteY1171" fmla="*/ 3125776 h 4214166"/>
              <a:gd name="connsiteX1172" fmla="*/ 7211973 w 7585801"/>
              <a:gd name="connsiteY1172" fmla="*/ 3139178 h 4214166"/>
              <a:gd name="connsiteX1173" fmla="*/ 7174600 w 7585801"/>
              <a:gd name="connsiteY1173" fmla="*/ 3157177 h 4214166"/>
              <a:gd name="connsiteX1174" fmla="*/ 7142898 w 7585801"/>
              <a:gd name="connsiteY1174" fmla="*/ 3161906 h 4214166"/>
              <a:gd name="connsiteX1175" fmla="*/ 7142713 w 7585801"/>
              <a:gd name="connsiteY1175" fmla="*/ 3160461 h 4214166"/>
              <a:gd name="connsiteX1176" fmla="*/ 7060435 w 7585801"/>
              <a:gd name="connsiteY1176" fmla="*/ 3182007 h 4214166"/>
              <a:gd name="connsiteX1177" fmla="*/ 7113705 w 7585801"/>
              <a:gd name="connsiteY1177" fmla="*/ 3212751 h 4214166"/>
              <a:gd name="connsiteX1178" fmla="*/ 7166326 w 7585801"/>
              <a:gd name="connsiteY1178" fmla="*/ 3250063 h 4214166"/>
              <a:gd name="connsiteX1179" fmla="*/ 7218202 w 7585801"/>
              <a:gd name="connsiteY1179" fmla="*/ 3301301 h 4214166"/>
              <a:gd name="connsiteX1180" fmla="*/ 7196541 w 7585801"/>
              <a:gd name="connsiteY1180" fmla="*/ 3328235 h 4214166"/>
              <a:gd name="connsiteX1181" fmla="*/ 7232520 w 7585801"/>
              <a:gd name="connsiteY1181" fmla="*/ 3346890 h 4214166"/>
              <a:gd name="connsiteX1182" fmla="*/ 7211695 w 7585801"/>
              <a:gd name="connsiteY1182" fmla="*/ 3366991 h 4214166"/>
              <a:gd name="connsiteX1183" fmla="*/ 7092137 w 7585801"/>
              <a:gd name="connsiteY1183" fmla="*/ 3327184 h 4214166"/>
              <a:gd name="connsiteX1184" fmla="*/ 7067313 w 7585801"/>
              <a:gd name="connsiteY1184" fmla="*/ 3358321 h 4214166"/>
              <a:gd name="connsiteX1185" fmla="*/ 7045095 w 7585801"/>
              <a:gd name="connsiteY1185" fmla="*/ 3389196 h 4214166"/>
              <a:gd name="connsiteX1186" fmla="*/ 7160841 w 7585801"/>
              <a:gd name="connsiteY1186" fmla="*/ 3425193 h 4214166"/>
              <a:gd name="connsiteX1187" fmla="*/ 7074752 w 7585801"/>
              <a:gd name="connsiteY1187" fmla="*/ 3442536 h 4214166"/>
              <a:gd name="connsiteX1188" fmla="*/ 7083583 w 7585801"/>
              <a:gd name="connsiteY1188" fmla="*/ 3473279 h 4214166"/>
              <a:gd name="connsiteX1189" fmla="*/ 7126628 w 7585801"/>
              <a:gd name="connsiteY1189" fmla="*/ 3533977 h 4214166"/>
              <a:gd name="connsiteX1190" fmla="*/ 7093159 w 7585801"/>
              <a:gd name="connsiteY1190" fmla="*/ 3537130 h 4214166"/>
              <a:gd name="connsiteX1191" fmla="*/ 7040633 w 7585801"/>
              <a:gd name="connsiteY1191" fmla="*/ 3494037 h 4214166"/>
              <a:gd name="connsiteX1192" fmla="*/ 6968581 w 7585801"/>
              <a:gd name="connsiteY1192" fmla="*/ 3501394 h 4214166"/>
              <a:gd name="connsiteX1193" fmla="*/ 6943015 w 7585801"/>
              <a:gd name="connsiteY1193" fmla="*/ 3523992 h 4214166"/>
              <a:gd name="connsiteX1194" fmla="*/ 6956867 w 7585801"/>
              <a:gd name="connsiteY1194" fmla="*/ 3556312 h 4214166"/>
              <a:gd name="connsiteX1195" fmla="*/ 6976670 w 7585801"/>
              <a:gd name="connsiteY1195" fmla="*/ 3550793 h 4214166"/>
              <a:gd name="connsiteX1196" fmla="*/ 7011998 w 7585801"/>
              <a:gd name="connsiteY1196" fmla="*/ 3568925 h 4214166"/>
              <a:gd name="connsiteX1197" fmla="*/ 7071219 w 7585801"/>
              <a:gd name="connsiteY1197" fmla="*/ 3652614 h 4214166"/>
              <a:gd name="connsiteX1198" fmla="*/ 7026129 w 7585801"/>
              <a:gd name="connsiteY1198" fmla="*/ 3694130 h 4214166"/>
              <a:gd name="connsiteX1199" fmla="*/ 6940598 w 7585801"/>
              <a:gd name="connsiteY1199" fmla="*/ 3677050 h 4214166"/>
              <a:gd name="connsiteX1200" fmla="*/ 6936321 w 7585801"/>
              <a:gd name="connsiteY1200" fmla="*/ 3711473 h 4214166"/>
              <a:gd name="connsiteX1201" fmla="*/ 6909361 w 7585801"/>
              <a:gd name="connsiteY1201" fmla="*/ 3708056 h 4214166"/>
              <a:gd name="connsiteX1202" fmla="*/ 6758193 w 7585801"/>
              <a:gd name="connsiteY1202" fmla="*/ 3732756 h 4214166"/>
              <a:gd name="connsiteX1203" fmla="*/ 6809047 w 7585801"/>
              <a:gd name="connsiteY1203" fmla="*/ 3741689 h 4214166"/>
              <a:gd name="connsiteX1204" fmla="*/ 6876077 w 7585801"/>
              <a:gd name="connsiteY1204" fmla="*/ 3746157 h 4214166"/>
              <a:gd name="connsiteX1205" fmla="*/ 6980202 w 7585801"/>
              <a:gd name="connsiteY1205" fmla="*/ 3750361 h 4214166"/>
              <a:gd name="connsiteX1206" fmla="*/ 6996287 w 7585801"/>
              <a:gd name="connsiteY1206" fmla="*/ 3808038 h 4214166"/>
              <a:gd name="connsiteX1207" fmla="*/ 7028546 w 7585801"/>
              <a:gd name="connsiteY1207" fmla="*/ 3849029 h 4214166"/>
              <a:gd name="connsiteX1208" fmla="*/ 7050579 w 7585801"/>
              <a:gd name="connsiteY1208" fmla="*/ 3898428 h 4214166"/>
              <a:gd name="connsiteX1209" fmla="*/ 7014601 w 7585801"/>
              <a:gd name="connsiteY1209" fmla="*/ 3910777 h 4214166"/>
              <a:gd name="connsiteX1210" fmla="*/ 6894671 w 7585801"/>
              <a:gd name="connsiteY1210" fmla="*/ 3885421 h 4214166"/>
              <a:gd name="connsiteX1211" fmla="*/ 6778274 w 7585801"/>
              <a:gd name="connsiteY1211" fmla="*/ 3881873 h 4214166"/>
              <a:gd name="connsiteX1212" fmla="*/ 6796961 w 7585801"/>
              <a:gd name="connsiteY1212" fmla="*/ 3905391 h 4214166"/>
              <a:gd name="connsiteX1213" fmla="*/ 6838239 w 7585801"/>
              <a:gd name="connsiteY1213" fmla="*/ 3916820 h 4214166"/>
              <a:gd name="connsiteX1214" fmla="*/ 6789803 w 7585801"/>
              <a:gd name="connsiteY1214" fmla="*/ 3942703 h 4214166"/>
              <a:gd name="connsiteX1215" fmla="*/ 6693673 w 7585801"/>
              <a:gd name="connsiteY1215" fmla="*/ 3923520 h 4214166"/>
              <a:gd name="connsiteX1216" fmla="*/ 6494720 w 7585801"/>
              <a:gd name="connsiteY1216" fmla="*/ 3882662 h 4214166"/>
              <a:gd name="connsiteX1217" fmla="*/ 6473059 w 7585801"/>
              <a:gd name="connsiteY1217" fmla="*/ 3890939 h 4214166"/>
              <a:gd name="connsiteX1218" fmla="*/ 6487003 w 7585801"/>
              <a:gd name="connsiteY1218" fmla="*/ 3911171 h 4214166"/>
              <a:gd name="connsiteX1219" fmla="*/ 6719333 w 7585801"/>
              <a:gd name="connsiteY1219" fmla="*/ 3962542 h 4214166"/>
              <a:gd name="connsiteX1220" fmla="*/ 6785526 w 7585801"/>
              <a:gd name="connsiteY1220" fmla="*/ 3985532 h 4214166"/>
              <a:gd name="connsiteX1221" fmla="*/ 6843352 w 7585801"/>
              <a:gd name="connsiteY1221" fmla="*/ 3989736 h 4214166"/>
              <a:gd name="connsiteX1222" fmla="*/ 6861761 w 7585801"/>
              <a:gd name="connsiteY1222" fmla="*/ 3993941 h 4214166"/>
              <a:gd name="connsiteX1223" fmla="*/ 6898018 w 7585801"/>
              <a:gd name="connsiteY1223" fmla="*/ 4015750 h 4214166"/>
              <a:gd name="connsiteX1224" fmla="*/ 6921633 w 7585801"/>
              <a:gd name="connsiteY1224" fmla="*/ 4060025 h 4214166"/>
              <a:gd name="connsiteX1225" fmla="*/ 7043328 w 7585801"/>
              <a:gd name="connsiteY1225" fmla="*/ 4077106 h 4214166"/>
              <a:gd name="connsiteX1226" fmla="*/ 7082283 w 7585801"/>
              <a:gd name="connsiteY1226" fmla="*/ 4162634 h 4214166"/>
              <a:gd name="connsiteX1227" fmla="*/ 7133043 w 7585801"/>
              <a:gd name="connsiteY1227" fmla="*/ 4209405 h 4214166"/>
              <a:gd name="connsiteX1228" fmla="*/ 7046024 w 7585801"/>
              <a:gd name="connsiteY1228" fmla="*/ 4194560 h 4214166"/>
              <a:gd name="connsiteX1229" fmla="*/ 6917170 w 7585801"/>
              <a:gd name="connsiteY1229" fmla="*/ 4154358 h 4214166"/>
              <a:gd name="connsiteX1230" fmla="*/ 6912242 w 7585801"/>
              <a:gd name="connsiteY1230" fmla="*/ 4116520 h 4214166"/>
              <a:gd name="connsiteX1231" fmla="*/ 6818995 w 7585801"/>
              <a:gd name="connsiteY1231" fmla="*/ 4088142 h 4214166"/>
              <a:gd name="connsiteX1232" fmla="*/ 6676939 w 7585801"/>
              <a:gd name="connsiteY1232" fmla="*/ 4053588 h 4214166"/>
              <a:gd name="connsiteX1233" fmla="*/ 6643563 w 7585801"/>
              <a:gd name="connsiteY1233" fmla="*/ 4043734 h 4214166"/>
              <a:gd name="connsiteX1234" fmla="*/ 6432709 w 7585801"/>
              <a:gd name="connsiteY1234" fmla="*/ 3994073 h 4214166"/>
              <a:gd name="connsiteX1235" fmla="*/ 6202147 w 7585801"/>
              <a:gd name="connsiteY1235" fmla="*/ 3931667 h 4214166"/>
              <a:gd name="connsiteX1236" fmla="*/ 6169607 w 7585801"/>
              <a:gd name="connsiteY1236" fmla="*/ 3932061 h 4214166"/>
              <a:gd name="connsiteX1237" fmla="*/ 6172862 w 7585801"/>
              <a:gd name="connsiteY1237" fmla="*/ 3939944 h 4214166"/>
              <a:gd name="connsiteX1238" fmla="*/ 6112061 w 7585801"/>
              <a:gd name="connsiteY1238" fmla="*/ 3913930 h 4214166"/>
              <a:gd name="connsiteX1239" fmla="*/ 6050794 w 7585801"/>
              <a:gd name="connsiteY1239" fmla="*/ 3916296 h 4214166"/>
              <a:gd name="connsiteX1240" fmla="*/ 6050979 w 7585801"/>
              <a:gd name="connsiteY1240" fmla="*/ 3916032 h 4214166"/>
              <a:gd name="connsiteX1241" fmla="*/ 5876849 w 7585801"/>
              <a:gd name="connsiteY1241" fmla="*/ 3889361 h 4214166"/>
              <a:gd name="connsiteX1242" fmla="*/ 5824137 w 7585801"/>
              <a:gd name="connsiteY1242" fmla="*/ 3873334 h 4214166"/>
              <a:gd name="connsiteX1243" fmla="*/ 5842544 w 7585801"/>
              <a:gd name="connsiteY1243" fmla="*/ 3864531 h 4214166"/>
              <a:gd name="connsiteX1244" fmla="*/ 5824973 w 7585801"/>
              <a:gd name="connsiteY1244" fmla="*/ 3846532 h 4214166"/>
              <a:gd name="connsiteX1245" fmla="*/ 5545509 w 7585801"/>
              <a:gd name="connsiteY1245" fmla="*/ 3777951 h 4214166"/>
              <a:gd name="connsiteX1246" fmla="*/ 5449008 w 7585801"/>
              <a:gd name="connsiteY1246" fmla="*/ 3768360 h 4214166"/>
              <a:gd name="connsiteX1247" fmla="*/ 5407264 w 7585801"/>
              <a:gd name="connsiteY1247" fmla="*/ 3752200 h 4214166"/>
              <a:gd name="connsiteX1248" fmla="*/ 5395458 w 7585801"/>
              <a:gd name="connsiteY1248" fmla="*/ 3746945 h 4214166"/>
              <a:gd name="connsiteX1249" fmla="*/ 5286963 w 7585801"/>
              <a:gd name="connsiteY1249" fmla="*/ 3703590 h 4214166"/>
              <a:gd name="connsiteX1250" fmla="*/ 5099074 w 7585801"/>
              <a:gd name="connsiteY1250" fmla="*/ 3724742 h 4214166"/>
              <a:gd name="connsiteX1251" fmla="*/ 4788372 w 7585801"/>
              <a:gd name="connsiteY1251" fmla="*/ 3689795 h 4214166"/>
              <a:gd name="connsiteX1252" fmla="*/ 4722085 w 7585801"/>
              <a:gd name="connsiteY1252" fmla="*/ 3680072 h 4214166"/>
              <a:gd name="connsiteX1253" fmla="*/ 4702097 w 7585801"/>
              <a:gd name="connsiteY1253" fmla="*/ 3675080 h 4214166"/>
              <a:gd name="connsiteX1254" fmla="*/ 4512533 w 7585801"/>
              <a:gd name="connsiteY1254" fmla="*/ 3672715 h 4214166"/>
              <a:gd name="connsiteX1255" fmla="*/ 4257056 w 7585801"/>
              <a:gd name="connsiteY1255" fmla="*/ 3647621 h 4214166"/>
              <a:gd name="connsiteX1256" fmla="*/ 4222378 w 7585801"/>
              <a:gd name="connsiteY1256" fmla="*/ 3644337 h 4214166"/>
              <a:gd name="connsiteX1257" fmla="*/ 3994141 w 7585801"/>
              <a:gd name="connsiteY1257" fmla="*/ 3629227 h 4214166"/>
              <a:gd name="connsiteX1258" fmla="*/ 3953327 w 7585801"/>
              <a:gd name="connsiteY1258" fmla="*/ 3622003 h 4214166"/>
              <a:gd name="connsiteX1259" fmla="*/ 3837116 w 7585801"/>
              <a:gd name="connsiteY1259" fmla="*/ 3627258 h 4214166"/>
              <a:gd name="connsiteX1260" fmla="*/ 3745077 w 7585801"/>
              <a:gd name="connsiteY1260" fmla="*/ 3606499 h 4214166"/>
              <a:gd name="connsiteX1261" fmla="*/ 3652015 w 7585801"/>
              <a:gd name="connsiteY1261" fmla="*/ 3610572 h 4214166"/>
              <a:gd name="connsiteX1262" fmla="*/ 3633700 w 7585801"/>
              <a:gd name="connsiteY1262" fmla="*/ 3643942 h 4214166"/>
              <a:gd name="connsiteX1263" fmla="*/ 3619755 w 7585801"/>
              <a:gd name="connsiteY1263" fmla="*/ 3646702 h 4214166"/>
              <a:gd name="connsiteX1264" fmla="*/ 3538128 w 7585801"/>
              <a:gd name="connsiteY1264" fmla="*/ 3640263 h 4214166"/>
              <a:gd name="connsiteX1265" fmla="*/ 3483091 w 7585801"/>
              <a:gd name="connsiteY1265" fmla="*/ 3627914 h 4214166"/>
              <a:gd name="connsiteX1266" fmla="*/ 3426194 w 7585801"/>
              <a:gd name="connsiteY1266" fmla="*/ 3631199 h 4214166"/>
              <a:gd name="connsiteX1267" fmla="*/ 3365206 w 7585801"/>
              <a:gd name="connsiteY1267" fmla="*/ 3660628 h 4214166"/>
              <a:gd name="connsiteX1268" fmla="*/ 3342243 w 7585801"/>
              <a:gd name="connsiteY1268" fmla="*/ 3671533 h 4214166"/>
              <a:gd name="connsiteX1269" fmla="*/ 3304870 w 7585801"/>
              <a:gd name="connsiteY1269" fmla="*/ 3639738 h 4214166"/>
              <a:gd name="connsiteX1270" fmla="*/ 3258571 w 7585801"/>
              <a:gd name="connsiteY1270" fmla="*/ 3631330 h 4214166"/>
              <a:gd name="connsiteX1271" fmla="*/ 3233842 w 7585801"/>
              <a:gd name="connsiteY1271" fmla="*/ 3691897 h 4214166"/>
              <a:gd name="connsiteX1272" fmla="*/ 3200838 w 7585801"/>
              <a:gd name="connsiteY1272" fmla="*/ 3686904 h 4214166"/>
              <a:gd name="connsiteX1273" fmla="*/ 3103965 w 7585801"/>
              <a:gd name="connsiteY1273" fmla="*/ 3686247 h 4214166"/>
              <a:gd name="connsiteX1274" fmla="*/ 3035633 w 7585801"/>
              <a:gd name="connsiteY1274" fmla="*/ 3693736 h 4214166"/>
              <a:gd name="connsiteX1275" fmla="*/ 2906499 w 7585801"/>
              <a:gd name="connsiteY1275" fmla="*/ 3675342 h 4214166"/>
              <a:gd name="connsiteX1276" fmla="*/ 2804791 w 7585801"/>
              <a:gd name="connsiteY1276" fmla="*/ 3683094 h 4214166"/>
              <a:gd name="connsiteX1277" fmla="*/ 2619040 w 7585801"/>
              <a:gd name="connsiteY1277" fmla="*/ 3681387 h 4214166"/>
              <a:gd name="connsiteX1278" fmla="*/ 2604443 w 7585801"/>
              <a:gd name="connsiteY1278" fmla="*/ 3711998 h 4214166"/>
              <a:gd name="connsiteX1279" fmla="*/ 2516774 w 7585801"/>
              <a:gd name="connsiteY1279" fmla="*/ 3690583 h 4214166"/>
              <a:gd name="connsiteX1280" fmla="*/ 2411069 w 7585801"/>
              <a:gd name="connsiteY1280" fmla="*/ 3681780 h 4214166"/>
              <a:gd name="connsiteX1281" fmla="*/ 2304434 w 7585801"/>
              <a:gd name="connsiteY1281" fmla="*/ 3693736 h 4214166"/>
              <a:gd name="connsiteX1282" fmla="*/ 2278681 w 7585801"/>
              <a:gd name="connsiteY1282" fmla="*/ 3699911 h 4214166"/>
              <a:gd name="connsiteX1283" fmla="*/ 2152522 w 7585801"/>
              <a:gd name="connsiteY1283" fmla="*/ 3741558 h 4214166"/>
              <a:gd name="connsiteX1284" fmla="*/ 2097949 w 7585801"/>
              <a:gd name="connsiteY1284" fmla="*/ 3737749 h 4214166"/>
              <a:gd name="connsiteX1285" fmla="*/ 1938137 w 7585801"/>
              <a:gd name="connsiteY1285" fmla="*/ 3713837 h 4214166"/>
              <a:gd name="connsiteX1286" fmla="*/ 1780183 w 7585801"/>
              <a:gd name="connsiteY1286" fmla="*/ 3727764 h 4214166"/>
              <a:gd name="connsiteX1287" fmla="*/ 1717893 w 7585801"/>
              <a:gd name="connsiteY1287" fmla="*/ 3738931 h 4214166"/>
              <a:gd name="connsiteX1288" fmla="*/ 1786226 w 7585801"/>
              <a:gd name="connsiteY1288" fmla="*/ 3761528 h 4214166"/>
              <a:gd name="connsiteX1289" fmla="*/ 1536140 w 7585801"/>
              <a:gd name="connsiteY1289" fmla="*/ 3782418 h 4214166"/>
              <a:gd name="connsiteX1290" fmla="*/ 1508900 w 7585801"/>
              <a:gd name="connsiteY1290" fmla="*/ 3766652 h 4214166"/>
              <a:gd name="connsiteX1291" fmla="*/ 1450609 w 7585801"/>
              <a:gd name="connsiteY1291" fmla="*/ 3746025 h 4214166"/>
              <a:gd name="connsiteX1292" fmla="*/ 1335978 w 7585801"/>
              <a:gd name="connsiteY1292" fmla="*/ 3798973 h 4214166"/>
              <a:gd name="connsiteX1293" fmla="*/ 1237710 w 7585801"/>
              <a:gd name="connsiteY1293" fmla="*/ 3825117 h 4214166"/>
              <a:gd name="connsiteX1294" fmla="*/ 1188715 w 7585801"/>
              <a:gd name="connsiteY1294" fmla="*/ 3796213 h 4214166"/>
              <a:gd name="connsiteX1295" fmla="*/ 1124660 w 7585801"/>
              <a:gd name="connsiteY1295" fmla="*/ 3826299 h 4214166"/>
              <a:gd name="connsiteX1296" fmla="*/ 1058281 w 7585801"/>
              <a:gd name="connsiteY1296" fmla="*/ 3838387 h 4214166"/>
              <a:gd name="connsiteX1297" fmla="*/ 990972 w 7585801"/>
              <a:gd name="connsiteY1297" fmla="*/ 3841802 h 4214166"/>
              <a:gd name="connsiteX1298" fmla="*/ 828740 w 7585801"/>
              <a:gd name="connsiteY1298" fmla="*/ 3865582 h 4214166"/>
              <a:gd name="connsiteX1299" fmla="*/ 820002 w 7585801"/>
              <a:gd name="connsiteY1299" fmla="*/ 3818023 h 4214166"/>
              <a:gd name="connsiteX1300" fmla="*/ 795086 w 7585801"/>
              <a:gd name="connsiteY1300" fmla="*/ 3776637 h 4214166"/>
              <a:gd name="connsiteX1301" fmla="*/ 883500 w 7585801"/>
              <a:gd name="connsiteY1301" fmla="*/ 3775061 h 4214166"/>
              <a:gd name="connsiteX1302" fmla="*/ 995434 w 7585801"/>
              <a:gd name="connsiteY1302" fmla="*/ 3668774 h 4214166"/>
              <a:gd name="connsiteX1303" fmla="*/ 1018769 w 7585801"/>
              <a:gd name="connsiteY1303" fmla="*/ 3610703 h 4214166"/>
              <a:gd name="connsiteX1304" fmla="*/ 993760 w 7585801"/>
              <a:gd name="connsiteY1304" fmla="*/ 3598222 h 4214166"/>
              <a:gd name="connsiteX1305" fmla="*/ 998874 w 7585801"/>
              <a:gd name="connsiteY1305" fmla="*/ 3587318 h 4214166"/>
              <a:gd name="connsiteX1306" fmla="*/ 1246450 w 7585801"/>
              <a:gd name="connsiteY1306" fmla="*/ 3557363 h 4214166"/>
              <a:gd name="connsiteX1307" fmla="*/ 1291818 w 7585801"/>
              <a:gd name="connsiteY1307" fmla="*/ 3493906 h 4214166"/>
              <a:gd name="connsiteX1308" fmla="*/ 1264113 w 7585801"/>
              <a:gd name="connsiteY1308" fmla="*/ 3488782 h 4214166"/>
              <a:gd name="connsiteX1309" fmla="*/ 1189087 w 7585801"/>
              <a:gd name="connsiteY1309" fmla="*/ 3498241 h 4214166"/>
              <a:gd name="connsiteX1310" fmla="*/ 1113690 w 7585801"/>
              <a:gd name="connsiteY1310" fmla="*/ 3490753 h 4214166"/>
              <a:gd name="connsiteX1311" fmla="*/ 1081430 w 7585801"/>
              <a:gd name="connsiteY1311" fmla="*/ 3500343 h 4214166"/>
              <a:gd name="connsiteX1312" fmla="*/ 1016259 w 7585801"/>
              <a:gd name="connsiteY1312" fmla="*/ 3525832 h 4214166"/>
              <a:gd name="connsiteX1313" fmla="*/ 994318 w 7585801"/>
              <a:gd name="connsiteY1313" fmla="*/ 3484052 h 4214166"/>
              <a:gd name="connsiteX1314" fmla="*/ 958618 w 7585801"/>
              <a:gd name="connsiteY1314" fmla="*/ 3469863 h 4214166"/>
              <a:gd name="connsiteX1315" fmla="*/ 1024161 w 7585801"/>
              <a:gd name="connsiteY1315" fmla="*/ 3461718 h 4214166"/>
              <a:gd name="connsiteX1316" fmla="*/ 1088216 w 7585801"/>
              <a:gd name="connsiteY1316" fmla="*/ 3456987 h 4214166"/>
              <a:gd name="connsiteX1317" fmla="*/ 1154875 w 7585801"/>
              <a:gd name="connsiteY1317" fmla="*/ 3410873 h 4214166"/>
              <a:gd name="connsiteX1318" fmla="*/ 1114620 w 7585801"/>
              <a:gd name="connsiteY1318" fmla="*/ 3412450 h 4214166"/>
              <a:gd name="connsiteX1319" fmla="*/ 1002221 w 7585801"/>
              <a:gd name="connsiteY1319" fmla="*/ 3445952 h 4214166"/>
              <a:gd name="connsiteX1320" fmla="*/ 896329 w 7585801"/>
              <a:gd name="connsiteY1320" fmla="*/ 3435442 h 4214166"/>
              <a:gd name="connsiteX1321" fmla="*/ 900884 w 7585801"/>
              <a:gd name="connsiteY1321" fmla="*/ 3395895 h 4214166"/>
              <a:gd name="connsiteX1322" fmla="*/ 862581 w 7585801"/>
              <a:gd name="connsiteY1322" fmla="*/ 3376583 h 4214166"/>
              <a:gd name="connsiteX1323" fmla="*/ 830600 w 7585801"/>
              <a:gd name="connsiteY1323" fmla="*/ 3359898 h 4214166"/>
              <a:gd name="connsiteX1324" fmla="*/ 971355 w 7585801"/>
              <a:gd name="connsiteY1324" fmla="*/ 3304587 h 4214166"/>
              <a:gd name="connsiteX1325" fmla="*/ 960478 w 7585801"/>
              <a:gd name="connsiteY1325" fmla="*/ 3286455 h 4214166"/>
              <a:gd name="connsiteX1326" fmla="*/ 932865 w 7585801"/>
              <a:gd name="connsiteY1326" fmla="*/ 3233115 h 4214166"/>
              <a:gd name="connsiteX1327" fmla="*/ 893541 w 7585801"/>
              <a:gd name="connsiteY1327" fmla="*/ 3232852 h 4214166"/>
              <a:gd name="connsiteX1328" fmla="*/ 856074 w 7585801"/>
              <a:gd name="connsiteY1328" fmla="*/ 3255580 h 4214166"/>
              <a:gd name="connsiteX1329" fmla="*/ 783837 w 7585801"/>
              <a:gd name="connsiteY1329" fmla="*/ 3279623 h 4214166"/>
              <a:gd name="connsiteX1330" fmla="*/ 712438 w 7585801"/>
              <a:gd name="connsiteY1330" fmla="*/ 3269376 h 4214166"/>
              <a:gd name="connsiteX1331" fmla="*/ 680084 w 7585801"/>
              <a:gd name="connsiteY1331" fmla="*/ 3265565 h 4214166"/>
              <a:gd name="connsiteX1332" fmla="*/ 574937 w 7585801"/>
              <a:gd name="connsiteY1332" fmla="*/ 3308791 h 4214166"/>
              <a:gd name="connsiteX1333" fmla="*/ 475181 w 7585801"/>
              <a:gd name="connsiteY1333" fmla="*/ 3336380 h 4214166"/>
              <a:gd name="connsiteX1334" fmla="*/ 454821 w 7585801"/>
              <a:gd name="connsiteY1334" fmla="*/ 3334803 h 4214166"/>
              <a:gd name="connsiteX1335" fmla="*/ 308302 w 7585801"/>
              <a:gd name="connsiteY1335" fmla="*/ 3386699 h 4214166"/>
              <a:gd name="connsiteX1336" fmla="*/ 148396 w 7585801"/>
              <a:gd name="connsiteY1336" fmla="*/ 3427952 h 4214166"/>
              <a:gd name="connsiteX1337" fmla="*/ 160481 w 7585801"/>
              <a:gd name="connsiteY1337" fmla="*/ 3403516 h 4214166"/>
              <a:gd name="connsiteX1338" fmla="*/ 236716 w 7585801"/>
              <a:gd name="connsiteY1338" fmla="*/ 3352802 h 4214166"/>
              <a:gd name="connsiteX1339" fmla="*/ 321875 w 7585801"/>
              <a:gd name="connsiteY1339" fmla="*/ 3316541 h 4214166"/>
              <a:gd name="connsiteX1340" fmla="*/ 454170 w 7585801"/>
              <a:gd name="connsiteY1340" fmla="*/ 3267800 h 4214166"/>
              <a:gd name="connsiteX1341" fmla="*/ 484756 w 7585801"/>
              <a:gd name="connsiteY1341" fmla="*/ 3241655 h 4214166"/>
              <a:gd name="connsiteX1342" fmla="*/ 449056 w 7585801"/>
              <a:gd name="connsiteY1342" fmla="*/ 3240340 h 4214166"/>
              <a:gd name="connsiteX1343" fmla="*/ 194322 w 7585801"/>
              <a:gd name="connsiteY1343" fmla="*/ 3320878 h 4214166"/>
              <a:gd name="connsiteX1344" fmla="*/ 80994 w 7585801"/>
              <a:gd name="connsiteY1344" fmla="*/ 3340453 h 4214166"/>
              <a:gd name="connsiteX1345" fmla="*/ 148581 w 7585801"/>
              <a:gd name="connsiteY1345" fmla="*/ 3266091 h 4214166"/>
              <a:gd name="connsiteX1346" fmla="*/ 313229 w 7585801"/>
              <a:gd name="connsiteY1346" fmla="*/ 3198824 h 4214166"/>
              <a:gd name="connsiteX1347" fmla="*/ 375519 w 7585801"/>
              <a:gd name="connsiteY1347" fmla="*/ 3139440 h 4214166"/>
              <a:gd name="connsiteX1348" fmla="*/ 200644 w 7585801"/>
              <a:gd name="connsiteY1348" fmla="*/ 3128273 h 4214166"/>
              <a:gd name="connsiteX1349" fmla="*/ 352648 w 7585801"/>
              <a:gd name="connsiteY1349" fmla="*/ 3079663 h 4214166"/>
              <a:gd name="connsiteX1350" fmla="*/ 356925 w 7585801"/>
              <a:gd name="connsiteY1350" fmla="*/ 3042744 h 4214166"/>
              <a:gd name="connsiteX1351" fmla="*/ 389092 w 7585801"/>
              <a:gd name="connsiteY1351" fmla="*/ 3078086 h 4214166"/>
              <a:gd name="connsiteX1352" fmla="*/ 396994 w 7585801"/>
              <a:gd name="connsiteY1352" fmla="*/ 3010556 h 4214166"/>
              <a:gd name="connsiteX1353" fmla="*/ 546674 w 7585801"/>
              <a:gd name="connsiteY1353" fmla="*/ 2939479 h 4214166"/>
              <a:gd name="connsiteX1354" fmla="*/ 527150 w 7585801"/>
              <a:gd name="connsiteY1354" fmla="*/ 2928968 h 4214166"/>
              <a:gd name="connsiteX1355" fmla="*/ 516552 w 7585801"/>
              <a:gd name="connsiteY1355" fmla="*/ 2919640 h 4214166"/>
              <a:gd name="connsiteX1356" fmla="*/ 523153 w 7585801"/>
              <a:gd name="connsiteY1356" fmla="*/ 2907422 h 4214166"/>
              <a:gd name="connsiteX1357" fmla="*/ 606359 w 7585801"/>
              <a:gd name="connsiteY1357" fmla="*/ 2869059 h 4214166"/>
              <a:gd name="connsiteX1358" fmla="*/ 620026 w 7585801"/>
              <a:gd name="connsiteY1358" fmla="*/ 2822813 h 4214166"/>
              <a:gd name="connsiteX1359" fmla="*/ 514600 w 7585801"/>
              <a:gd name="connsiteY1359" fmla="*/ 2822682 h 4214166"/>
              <a:gd name="connsiteX1360" fmla="*/ 432973 w 7585801"/>
              <a:gd name="connsiteY1360" fmla="*/ 2809937 h 4214166"/>
              <a:gd name="connsiteX1361" fmla="*/ 463746 w 7585801"/>
              <a:gd name="connsiteY1361" fmla="*/ 2751735 h 4214166"/>
              <a:gd name="connsiteX1362" fmla="*/ 511718 w 7585801"/>
              <a:gd name="connsiteY1362" fmla="*/ 2726248 h 4214166"/>
              <a:gd name="connsiteX1363" fmla="*/ 489498 w 7585801"/>
              <a:gd name="connsiteY1363" fmla="*/ 2709169 h 4214166"/>
              <a:gd name="connsiteX1364" fmla="*/ 408057 w 7585801"/>
              <a:gd name="connsiteY1364" fmla="*/ 2727693 h 4214166"/>
              <a:gd name="connsiteX1365" fmla="*/ 358319 w 7585801"/>
              <a:gd name="connsiteY1365" fmla="*/ 2711138 h 4214166"/>
              <a:gd name="connsiteX1366" fmla="*/ 296216 w 7585801"/>
              <a:gd name="connsiteY1366" fmla="*/ 2678163 h 4214166"/>
              <a:gd name="connsiteX1367" fmla="*/ 443664 w 7585801"/>
              <a:gd name="connsiteY1367" fmla="*/ 2623114 h 4214166"/>
              <a:gd name="connsiteX1368" fmla="*/ 414844 w 7585801"/>
              <a:gd name="connsiteY1368" fmla="*/ 2621274 h 4214166"/>
              <a:gd name="connsiteX1369" fmla="*/ 71790 w 7585801"/>
              <a:gd name="connsiteY1369" fmla="*/ 2728875 h 4214166"/>
              <a:gd name="connsiteX1370" fmla="*/ 5782 w 7585801"/>
              <a:gd name="connsiteY1370" fmla="*/ 2748714 h 4214166"/>
              <a:gd name="connsiteX1371" fmla="*/ 297 w 7585801"/>
              <a:gd name="connsiteY1371" fmla="*/ 2693140 h 4214166"/>
              <a:gd name="connsiteX1372" fmla="*/ 53009 w 7585801"/>
              <a:gd name="connsiteY1372" fmla="*/ 2661739 h 4214166"/>
              <a:gd name="connsiteX1373" fmla="*/ 130825 w 7585801"/>
              <a:gd name="connsiteY1373" fmla="*/ 2595918 h 4214166"/>
              <a:gd name="connsiteX1374" fmla="*/ 189023 w 7585801"/>
              <a:gd name="connsiteY1374" fmla="*/ 2568854 h 4214166"/>
              <a:gd name="connsiteX1375" fmla="*/ 369103 w 7585801"/>
              <a:gd name="connsiteY1375" fmla="*/ 2465326 h 4214166"/>
              <a:gd name="connsiteX1376" fmla="*/ 417541 w 7585801"/>
              <a:gd name="connsiteY1376" fmla="*/ 2434977 h 4214166"/>
              <a:gd name="connsiteX1377" fmla="*/ 400341 w 7585801"/>
              <a:gd name="connsiteY1377" fmla="*/ 2409883 h 4214166"/>
              <a:gd name="connsiteX1378" fmla="*/ 381282 w 7585801"/>
              <a:gd name="connsiteY1378" fmla="*/ 2393197 h 4214166"/>
              <a:gd name="connsiteX1379" fmla="*/ 457888 w 7585801"/>
              <a:gd name="connsiteY1379" fmla="*/ 2358512 h 4214166"/>
              <a:gd name="connsiteX1380" fmla="*/ 431486 w 7585801"/>
              <a:gd name="connsiteY1380" fmla="*/ 2336966 h 4214166"/>
              <a:gd name="connsiteX1381" fmla="*/ 361666 w 7585801"/>
              <a:gd name="connsiteY1381" fmla="*/ 2311215 h 4214166"/>
              <a:gd name="connsiteX1382" fmla="*/ 379144 w 7585801"/>
              <a:gd name="connsiteY1382" fmla="*/ 2292296 h 4214166"/>
              <a:gd name="connsiteX1383" fmla="*/ 537562 w 7585801"/>
              <a:gd name="connsiteY1383" fmla="*/ 2233176 h 4214166"/>
              <a:gd name="connsiteX1384" fmla="*/ 493403 w 7585801"/>
              <a:gd name="connsiteY1384" fmla="*/ 2197702 h 4214166"/>
              <a:gd name="connsiteX1385" fmla="*/ 553460 w 7585801"/>
              <a:gd name="connsiteY1385" fmla="*/ 2166829 h 4214166"/>
              <a:gd name="connsiteX1386" fmla="*/ 582467 w 7585801"/>
              <a:gd name="connsiteY1386" fmla="*/ 2146990 h 4214166"/>
              <a:gd name="connsiteX1387" fmla="*/ 665767 w 7585801"/>
              <a:gd name="connsiteY1387" fmla="*/ 2077883 h 4214166"/>
              <a:gd name="connsiteX1388" fmla="*/ 599108 w 7585801"/>
              <a:gd name="connsiteY1388" fmla="*/ 2065928 h 4214166"/>
              <a:gd name="connsiteX1389" fmla="*/ 775005 w 7585801"/>
              <a:gd name="connsiteY1389" fmla="*/ 2003391 h 4214166"/>
              <a:gd name="connsiteX1390" fmla="*/ 884522 w 7585801"/>
              <a:gd name="connsiteY1390" fmla="*/ 1915234 h 4214166"/>
              <a:gd name="connsiteX1391" fmla="*/ 881175 w 7585801"/>
              <a:gd name="connsiteY1391" fmla="*/ 1897629 h 4214166"/>
              <a:gd name="connsiteX1392" fmla="*/ 739026 w 7585801"/>
              <a:gd name="connsiteY1392" fmla="*/ 1924694 h 4214166"/>
              <a:gd name="connsiteX1393" fmla="*/ 722756 w 7585801"/>
              <a:gd name="connsiteY1393" fmla="*/ 1898023 h 4214166"/>
              <a:gd name="connsiteX1394" fmla="*/ 637504 w 7585801"/>
              <a:gd name="connsiteY1394" fmla="*/ 1908928 h 4214166"/>
              <a:gd name="connsiteX1395" fmla="*/ 689753 w 7585801"/>
              <a:gd name="connsiteY1395" fmla="*/ 1845471 h 4214166"/>
              <a:gd name="connsiteX1396" fmla="*/ 771937 w 7585801"/>
              <a:gd name="connsiteY1396" fmla="*/ 1806977 h 4214166"/>
              <a:gd name="connsiteX1397" fmla="*/ 600131 w 7585801"/>
              <a:gd name="connsiteY1397" fmla="*/ 1806320 h 4214166"/>
              <a:gd name="connsiteX1398" fmla="*/ 630067 w 7585801"/>
              <a:gd name="connsiteY1398" fmla="*/ 1730512 h 4214166"/>
              <a:gd name="connsiteX1399" fmla="*/ 724895 w 7585801"/>
              <a:gd name="connsiteY1399" fmla="*/ 1708966 h 4214166"/>
              <a:gd name="connsiteX1400" fmla="*/ 750926 w 7585801"/>
              <a:gd name="connsiteY1400" fmla="*/ 1701741 h 4214166"/>
              <a:gd name="connsiteX1401" fmla="*/ 817120 w 7585801"/>
              <a:gd name="connsiteY1401" fmla="*/ 1687814 h 4214166"/>
              <a:gd name="connsiteX1402" fmla="*/ 809125 w 7585801"/>
              <a:gd name="connsiteY1402" fmla="*/ 1635261 h 4214166"/>
              <a:gd name="connsiteX1403" fmla="*/ 668928 w 7585801"/>
              <a:gd name="connsiteY1403" fmla="*/ 1671392 h 4214166"/>
              <a:gd name="connsiteX1404" fmla="*/ 685848 w 7585801"/>
              <a:gd name="connsiteY1404" fmla="*/ 1639991 h 4214166"/>
              <a:gd name="connsiteX1405" fmla="*/ 739119 w 7585801"/>
              <a:gd name="connsiteY1405" fmla="*/ 1603205 h 4214166"/>
              <a:gd name="connsiteX1406" fmla="*/ 790252 w 7585801"/>
              <a:gd name="connsiteY1406" fmla="*/ 1614241 h 4214166"/>
              <a:gd name="connsiteX1407" fmla="*/ 813680 w 7585801"/>
              <a:gd name="connsiteY1407" fmla="*/ 1563659 h 4214166"/>
              <a:gd name="connsiteX1408" fmla="*/ 805406 w 7585801"/>
              <a:gd name="connsiteY1408" fmla="*/ 1540273 h 4214166"/>
              <a:gd name="connsiteX1409" fmla="*/ 816190 w 7585801"/>
              <a:gd name="connsiteY1409" fmla="*/ 1521617 h 4214166"/>
              <a:gd name="connsiteX1410" fmla="*/ 830972 w 7585801"/>
              <a:gd name="connsiteY1410" fmla="*/ 1533836 h 4214166"/>
              <a:gd name="connsiteX1411" fmla="*/ 834598 w 7585801"/>
              <a:gd name="connsiteY1411" fmla="*/ 1557615 h 4214166"/>
              <a:gd name="connsiteX1412" fmla="*/ 851425 w 7585801"/>
              <a:gd name="connsiteY1412" fmla="*/ 1642488 h 4214166"/>
              <a:gd name="connsiteX1413" fmla="*/ 876155 w 7585801"/>
              <a:gd name="connsiteY1413" fmla="*/ 1627117 h 4214166"/>
              <a:gd name="connsiteX1414" fmla="*/ 892703 w 7585801"/>
              <a:gd name="connsiteY1414" fmla="*/ 1611876 h 4214166"/>
              <a:gd name="connsiteX1415" fmla="*/ 967916 w 7585801"/>
              <a:gd name="connsiteY1415" fmla="*/ 1625014 h 4214166"/>
              <a:gd name="connsiteX1416" fmla="*/ 979722 w 7585801"/>
              <a:gd name="connsiteY1416" fmla="*/ 1559061 h 4214166"/>
              <a:gd name="connsiteX1417" fmla="*/ 948764 w 7585801"/>
              <a:gd name="connsiteY1417" fmla="*/ 1545923 h 4214166"/>
              <a:gd name="connsiteX1418" fmla="*/ 914551 w 7585801"/>
              <a:gd name="connsiteY1418" fmla="*/ 1548156 h 4214166"/>
              <a:gd name="connsiteX1419" fmla="*/ 871413 w 7585801"/>
              <a:gd name="connsiteY1419" fmla="*/ 1512027 h 4214166"/>
              <a:gd name="connsiteX1420" fmla="*/ 900699 w 7585801"/>
              <a:gd name="connsiteY1420" fmla="*/ 1448964 h 4214166"/>
              <a:gd name="connsiteX1421" fmla="*/ 918270 w 7585801"/>
              <a:gd name="connsiteY1421" fmla="*/ 1449752 h 4214166"/>
              <a:gd name="connsiteX1422" fmla="*/ 899211 w 7585801"/>
              <a:gd name="connsiteY1422" fmla="*/ 1405871 h 4214166"/>
              <a:gd name="connsiteX1423" fmla="*/ 924871 w 7585801"/>
              <a:gd name="connsiteY1423" fmla="*/ 1362384 h 4214166"/>
              <a:gd name="connsiteX1424" fmla="*/ 845103 w 7585801"/>
              <a:gd name="connsiteY1424" fmla="*/ 1324808 h 4214166"/>
              <a:gd name="connsiteX1425" fmla="*/ 757620 w 7585801"/>
              <a:gd name="connsiteY1425" fmla="*/ 1333086 h 4214166"/>
              <a:gd name="connsiteX1426" fmla="*/ 879315 w 7585801"/>
              <a:gd name="connsiteY1426" fmla="*/ 1278695 h 4214166"/>
              <a:gd name="connsiteX1427" fmla="*/ 816748 w 7585801"/>
              <a:gd name="connsiteY1427" fmla="*/ 1229427 h 4214166"/>
              <a:gd name="connsiteX1428" fmla="*/ 824557 w 7585801"/>
              <a:gd name="connsiteY1428" fmla="*/ 1214186 h 4214166"/>
              <a:gd name="connsiteX1429" fmla="*/ 849101 w 7585801"/>
              <a:gd name="connsiteY1429" fmla="*/ 1219704 h 4214166"/>
              <a:gd name="connsiteX1430" fmla="*/ 889822 w 7585801"/>
              <a:gd name="connsiteY1430" fmla="*/ 1214186 h 4214166"/>
              <a:gd name="connsiteX1431" fmla="*/ 869833 w 7585801"/>
              <a:gd name="connsiteY1431" fmla="*/ 1167415 h 4214166"/>
              <a:gd name="connsiteX1432" fmla="*/ 892331 w 7585801"/>
              <a:gd name="connsiteY1432" fmla="*/ 1152962 h 4214166"/>
              <a:gd name="connsiteX1433" fmla="*/ 953226 w 7585801"/>
              <a:gd name="connsiteY1433" fmla="*/ 1150073 h 4214166"/>
              <a:gd name="connsiteX1434" fmla="*/ 994225 w 7585801"/>
              <a:gd name="connsiteY1434" fmla="*/ 1095813 h 4214166"/>
              <a:gd name="connsiteX1435" fmla="*/ 1015236 w 7585801"/>
              <a:gd name="connsiteY1435" fmla="*/ 1080309 h 4214166"/>
              <a:gd name="connsiteX1436" fmla="*/ 1069344 w 7585801"/>
              <a:gd name="connsiteY1436" fmla="*/ 1073477 h 4214166"/>
              <a:gd name="connsiteX1437" fmla="*/ 1043499 w 7585801"/>
              <a:gd name="connsiteY1437" fmla="*/ 1024472 h 4214166"/>
              <a:gd name="connsiteX1438" fmla="*/ 1020535 w 7585801"/>
              <a:gd name="connsiteY1438" fmla="*/ 969687 h 4214166"/>
              <a:gd name="connsiteX1439" fmla="*/ 980373 w 7585801"/>
              <a:gd name="connsiteY1439" fmla="*/ 927776 h 4214166"/>
              <a:gd name="connsiteX1440" fmla="*/ 1060977 w 7585801"/>
              <a:gd name="connsiteY1440" fmla="*/ 906886 h 4214166"/>
              <a:gd name="connsiteX1441" fmla="*/ 1037177 w 7585801"/>
              <a:gd name="connsiteY1441" fmla="*/ 879954 h 4214166"/>
              <a:gd name="connsiteX1442" fmla="*/ 999338 w 7585801"/>
              <a:gd name="connsiteY1442" fmla="*/ 901369 h 4214166"/>
              <a:gd name="connsiteX1443" fmla="*/ 955736 w 7585801"/>
              <a:gd name="connsiteY1443" fmla="*/ 878377 h 4214166"/>
              <a:gd name="connsiteX1444" fmla="*/ 945696 w 7585801"/>
              <a:gd name="connsiteY1444" fmla="*/ 868392 h 4214166"/>
              <a:gd name="connsiteX1445" fmla="*/ 833482 w 7585801"/>
              <a:gd name="connsiteY1445" fmla="*/ 840014 h 4214166"/>
              <a:gd name="connsiteX1446" fmla="*/ 823534 w 7585801"/>
              <a:gd name="connsiteY1446" fmla="*/ 821883 h 4214166"/>
              <a:gd name="connsiteX1447" fmla="*/ 832366 w 7585801"/>
              <a:gd name="connsiteY1447" fmla="*/ 812161 h 4214166"/>
              <a:gd name="connsiteX1448" fmla="*/ 876620 w 7585801"/>
              <a:gd name="connsiteY1448" fmla="*/ 774192 h 4214166"/>
              <a:gd name="connsiteX1449" fmla="*/ 937607 w 7585801"/>
              <a:gd name="connsiteY1449" fmla="*/ 772878 h 4214166"/>
              <a:gd name="connsiteX1450" fmla="*/ 942349 w 7585801"/>
              <a:gd name="connsiteY1450" fmla="*/ 722033 h 4214166"/>
              <a:gd name="connsiteX1451" fmla="*/ 1040803 w 7585801"/>
              <a:gd name="connsiteY1451" fmla="*/ 671057 h 4214166"/>
              <a:gd name="connsiteX1452" fmla="*/ 1073713 w 7585801"/>
              <a:gd name="connsiteY1452" fmla="*/ 674605 h 4214166"/>
              <a:gd name="connsiteX1453" fmla="*/ 1113876 w 7585801"/>
              <a:gd name="connsiteY1453" fmla="*/ 681306 h 4214166"/>
              <a:gd name="connsiteX1454" fmla="*/ 1157013 w 7585801"/>
              <a:gd name="connsiteY1454" fmla="*/ 615615 h 4214166"/>
              <a:gd name="connsiteX1455" fmla="*/ 1125962 w 7585801"/>
              <a:gd name="connsiteY1455" fmla="*/ 600375 h 4214166"/>
              <a:gd name="connsiteX1456" fmla="*/ 1135537 w 7585801"/>
              <a:gd name="connsiteY1456" fmla="*/ 571734 h 4214166"/>
              <a:gd name="connsiteX1457" fmla="*/ 1291075 w 7585801"/>
              <a:gd name="connsiteY1457" fmla="*/ 526539 h 4214166"/>
              <a:gd name="connsiteX1458" fmla="*/ 1457860 w 7585801"/>
              <a:gd name="connsiteY1458" fmla="*/ 464396 h 4214166"/>
              <a:gd name="connsiteX1459" fmla="*/ 1557987 w 7585801"/>
              <a:gd name="connsiteY1459" fmla="*/ 447974 h 4214166"/>
              <a:gd name="connsiteX1460" fmla="*/ 1706087 w 7585801"/>
              <a:gd name="connsiteY1460" fmla="*/ 417888 h 4214166"/>
              <a:gd name="connsiteX1461" fmla="*/ 1750898 w 7585801"/>
              <a:gd name="connsiteY1461" fmla="*/ 396078 h 4214166"/>
              <a:gd name="connsiteX1462" fmla="*/ 2004609 w 7585801"/>
              <a:gd name="connsiteY1462" fmla="*/ 311600 h 4214166"/>
              <a:gd name="connsiteX1463" fmla="*/ 2152522 w 7585801"/>
              <a:gd name="connsiteY1463" fmla="*/ 268507 h 4214166"/>
              <a:gd name="connsiteX1464" fmla="*/ 2258599 w 7585801"/>
              <a:gd name="connsiteY1464" fmla="*/ 239210 h 4214166"/>
              <a:gd name="connsiteX1465" fmla="*/ 2291046 w 7585801"/>
              <a:gd name="connsiteY1465" fmla="*/ 226597 h 4214166"/>
              <a:gd name="connsiteX1466" fmla="*/ 2449465 w 7585801"/>
              <a:gd name="connsiteY1466" fmla="*/ 173256 h 4214166"/>
              <a:gd name="connsiteX1467" fmla="*/ 2527093 w 7585801"/>
              <a:gd name="connsiteY1467" fmla="*/ 148294 h 4214166"/>
              <a:gd name="connsiteX1468" fmla="*/ 2554240 w 7585801"/>
              <a:gd name="connsiteY1468" fmla="*/ 141330 h 4214166"/>
              <a:gd name="connsiteX1469" fmla="*/ 2965627 w 7585801"/>
              <a:gd name="connsiteY1469" fmla="*/ 69991 h 4214166"/>
              <a:gd name="connsiteX1470" fmla="*/ 3226032 w 7585801"/>
              <a:gd name="connsiteY1470" fmla="*/ 33336 h 4214166"/>
              <a:gd name="connsiteX1471" fmla="*/ 3607379 w 7585801"/>
              <a:gd name="connsiteY1471" fmla="*/ 556 h 421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</a:cxnLst>
            <a:rect l="l" t="t" r="r" b="b"/>
            <a:pathLst>
              <a:path w="7585801" h="4214166">
                <a:moveTo>
                  <a:pt x="7112869" y="4144109"/>
                </a:moveTo>
                <a:cubicBezTo>
                  <a:pt x="7114543" y="4145686"/>
                  <a:pt x="7116309" y="4147131"/>
                  <a:pt x="7117983" y="4148708"/>
                </a:cubicBezTo>
                <a:cubicBezTo>
                  <a:pt x="7116215" y="4150153"/>
                  <a:pt x="7114449" y="4152781"/>
                  <a:pt x="7112683" y="4152781"/>
                </a:cubicBezTo>
                <a:cubicBezTo>
                  <a:pt x="7111009" y="4152781"/>
                  <a:pt x="7109337" y="4150021"/>
                  <a:pt x="7107755" y="4148577"/>
                </a:cubicBezTo>
                <a:cubicBezTo>
                  <a:pt x="7109429" y="4147000"/>
                  <a:pt x="7111196" y="4145555"/>
                  <a:pt x="7112869" y="4144109"/>
                </a:cubicBezTo>
                <a:close/>
                <a:moveTo>
                  <a:pt x="6955846" y="4123048"/>
                </a:moveTo>
                <a:cubicBezTo>
                  <a:pt x="6952782" y="4124304"/>
                  <a:pt x="6949638" y="4127096"/>
                  <a:pt x="6946361" y="4132022"/>
                </a:cubicBezTo>
                <a:cubicBezTo>
                  <a:pt x="6952405" y="4135701"/>
                  <a:pt x="6957611" y="4141219"/>
                  <a:pt x="6963096" y="4141745"/>
                </a:cubicBezTo>
                <a:cubicBezTo>
                  <a:pt x="6969511" y="4142402"/>
                  <a:pt x="6976205" y="4138723"/>
                  <a:pt x="6982713" y="4137015"/>
                </a:cubicBezTo>
                <a:cubicBezTo>
                  <a:pt x="6973509" y="4129329"/>
                  <a:pt x="6965037" y="4119279"/>
                  <a:pt x="6955846" y="4123048"/>
                </a:cubicBezTo>
                <a:close/>
                <a:moveTo>
                  <a:pt x="6828292" y="4017853"/>
                </a:moveTo>
                <a:cubicBezTo>
                  <a:pt x="6826525" y="4019166"/>
                  <a:pt x="6824852" y="4020480"/>
                  <a:pt x="6823179" y="4021662"/>
                </a:cubicBezTo>
                <a:cubicBezTo>
                  <a:pt x="6823643" y="4023764"/>
                  <a:pt x="6823550" y="4027049"/>
                  <a:pt x="6824666" y="4027969"/>
                </a:cubicBezTo>
                <a:cubicBezTo>
                  <a:pt x="6826153" y="4029414"/>
                  <a:pt x="6828570" y="4029151"/>
                  <a:pt x="6830616" y="4029545"/>
                </a:cubicBezTo>
                <a:cubicBezTo>
                  <a:pt x="6829779" y="4025604"/>
                  <a:pt x="6829035" y="4021793"/>
                  <a:pt x="6828292" y="4017853"/>
                </a:cubicBezTo>
                <a:close/>
                <a:moveTo>
                  <a:pt x="6087425" y="3967928"/>
                </a:moveTo>
                <a:lnTo>
                  <a:pt x="6087238" y="3972527"/>
                </a:lnTo>
                <a:lnTo>
                  <a:pt x="6082869" y="3970030"/>
                </a:lnTo>
                <a:close/>
                <a:moveTo>
                  <a:pt x="6921911" y="3929301"/>
                </a:moveTo>
                <a:cubicBezTo>
                  <a:pt x="6923120" y="3929301"/>
                  <a:pt x="6924143" y="3935214"/>
                  <a:pt x="6925259" y="3938368"/>
                </a:cubicBezTo>
                <a:cubicBezTo>
                  <a:pt x="6920702" y="3938104"/>
                  <a:pt x="6916147" y="3938235"/>
                  <a:pt x="6911592" y="3937448"/>
                </a:cubicBezTo>
                <a:cubicBezTo>
                  <a:pt x="6910476" y="3937184"/>
                  <a:pt x="6909733" y="3933769"/>
                  <a:pt x="6908802" y="3931798"/>
                </a:cubicBezTo>
                <a:cubicBezTo>
                  <a:pt x="6913172" y="3930747"/>
                  <a:pt x="6917542" y="3929039"/>
                  <a:pt x="6921911" y="3929301"/>
                </a:cubicBezTo>
                <a:close/>
                <a:moveTo>
                  <a:pt x="5994733" y="3908544"/>
                </a:moveTo>
                <a:cubicBezTo>
                  <a:pt x="6019929" y="3911959"/>
                  <a:pt x="6035175" y="3913930"/>
                  <a:pt x="6050422" y="3915901"/>
                </a:cubicBezTo>
                <a:lnTo>
                  <a:pt x="6050237" y="3916163"/>
                </a:lnTo>
                <a:cubicBezTo>
                  <a:pt x="6034896" y="3909726"/>
                  <a:pt x="6019742" y="3940075"/>
                  <a:pt x="5994733" y="3908544"/>
                </a:cubicBezTo>
                <a:close/>
                <a:moveTo>
                  <a:pt x="6777066" y="3881873"/>
                </a:moveTo>
                <a:cubicBezTo>
                  <a:pt x="6755033" y="3882268"/>
                  <a:pt x="6733092" y="3882793"/>
                  <a:pt x="6711151" y="3883319"/>
                </a:cubicBezTo>
                <a:cubicBezTo>
                  <a:pt x="6711244" y="3885683"/>
                  <a:pt x="6711431" y="3888048"/>
                  <a:pt x="6711616" y="3890412"/>
                </a:cubicBezTo>
                <a:cubicBezTo>
                  <a:pt x="6733463" y="3887523"/>
                  <a:pt x="6755218" y="3884764"/>
                  <a:pt x="6777066" y="3881873"/>
                </a:cubicBezTo>
                <a:close/>
                <a:moveTo>
                  <a:pt x="5823021" y="3872152"/>
                </a:moveTo>
                <a:cubicBezTo>
                  <a:pt x="5823114" y="3872152"/>
                  <a:pt x="5821440" y="3874254"/>
                  <a:pt x="5821255" y="3874385"/>
                </a:cubicBezTo>
                <a:cubicBezTo>
                  <a:pt x="5817721" y="3873859"/>
                  <a:pt x="5814281" y="3873334"/>
                  <a:pt x="5810842" y="3872677"/>
                </a:cubicBezTo>
                <a:cubicBezTo>
                  <a:pt x="5814933" y="3872545"/>
                  <a:pt x="5818931" y="3872414"/>
                  <a:pt x="5823021" y="3872152"/>
                </a:cubicBezTo>
                <a:close/>
                <a:moveTo>
                  <a:pt x="679991" y="3852444"/>
                </a:moveTo>
                <a:cubicBezTo>
                  <a:pt x="681850" y="3852969"/>
                  <a:pt x="683617" y="3853495"/>
                  <a:pt x="685476" y="3854020"/>
                </a:cubicBezTo>
                <a:cubicBezTo>
                  <a:pt x="683431" y="3855728"/>
                  <a:pt x="681478" y="3858225"/>
                  <a:pt x="679247" y="3858881"/>
                </a:cubicBezTo>
                <a:cubicBezTo>
                  <a:pt x="678131" y="3859276"/>
                  <a:pt x="676366" y="3856517"/>
                  <a:pt x="674878" y="3855204"/>
                </a:cubicBezTo>
                <a:cubicBezTo>
                  <a:pt x="676644" y="3854284"/>
                  <a:pt x="678318" y="3853364"/>
                  <a:pt x="679991" y="3852444"/>
                </a:cubicBezTo>
                <a:close/>
                <a:moveTo>
                  <a:pt x="5723916" y="3848503"/>
                </a:moveTo>
                <a:lnTo>
                  <a:pt x="5723637" y="3854020"/>
                </a:lnTo>
                <a:lnTo>
                  <a:pt x="5718525" y="3850998"/>
                </a:lnTo>
                <a:close/>
                <a:moveTo>
                  <a:pt x="6288527" y="3848207"/>
                </a:moveTo>
                <a:cubicBezTo>
                  <a:pt x="6279125" y="3847780"/>
                  <a:pt x="6273826" y="3851065"/>
                  <a:pt x="6263321" y="3857568"/>
                </a:cubicBezTo>
                <a:cubicBezTo>
                  <a:pt x="6260903" y="3859145"/>
                  <a:pt x="6261090" y="3867947"/>
                  <a:pt x="6259509" y="3876223"/>
                </a:cubicBezTo>
                <a:cubicBezTo>
                  <a:pt x="6282007" y="3892253"/>
                  <a:pt x="6306179" y="3896982"/>
                  <a:pt x="6334535" y="3894486"/>
                </a:cubicBezTo>
                <a:cubicBezTo>
                  <a:pt x="6335929" y="3882399"/>
                  <a:pt x="6337138" y="3871494"/>
                  <a:pt x="6338346" y="3861116"/>
                </a:cubicBezTo>
                <a:cubicBezTo>
                  <a:pt x="6311432" y="3852773"/>
                  <a:pt x="6297928" y="3848634"/>
                  <a:pt x="6288527" y="3848207"/>
                </a:cubicBezTo>
                <a:close/>
                <a:moveTo>
                  <a:pt x="617330" y="3846663"/>
                </a:moveTo>
                <a:cubicBezTo>
                  <a:pt x="622908" y="3845481"/>
                  <a:pt x="629230" y="3849816"/>
                  <a:pt x="635273" y="3851787"/>
                </a:cubicBezTo>
                <a:cubicBezTo>
                  <a:pt x="634715" y="3855204"/>
                  <a:pt x="634157" y="3858619"/>
                  <a:pt x="633506" y="3862167"/>
                </a:cubicBezTo>
                <a:cubicBezTo>
                  <a:pt x="623094" y="3862429"/>
                  <a:pt x="612681" y="3862692"/>
                  <a:pt x="601153" y="3862954"/>
                </a:cubicBezTo>
                <a:cubicBezTo>
                  <a:pt x="600224" y="3846006"/>
                  <a:pt x="611194" y="3848109"/>
                  <a:pt x="617330" y="3846663"/>
                </a:cubicBezTo>
                <a:close/>
                <a:moveTo>
                  <a:pt x="7231311" y="3837073"/>
                </a:moveTo>
                <a:lnTo>
                  <a:pt x="7233449" y="3842722"/>
                </a:lnTo>
                <a:lnTo>
                  <a:pt x="7229824" y="3842984"/>
                </a:lnTo>
                <a:close/>
                <a:moveTo>
                  <a:pt x="6181601" y="3836942"/>
                </a:moveTo>
                <a:cubicBezTo>
                  <a:pt x="6176859" y="3838255"/>
                  <a:pt x="6172118" y="3839700"/>
                  <a:pt x="6166727" y="3841277"/>
                </a:cubicBezTo>
                <a:cubicBezTo>
                  <a:pt x="6169607" y="3849029"/>
                  <a:pt x="6171281" y="3853495"/>
                  <a:pt x="6172955" y="3857830"/>
                </a:cubicBezTo>
                <a:cubicBezTo>
                  <a:pt x="6176395" y="3855071"/>
                  <a:pt x="6180857" y="3853364"/>
                  <a:pt x="6182903" y="3849422"/>
                </a:cubicBezTo>
                <a:cubicBezTo>
                  <a:pt x="6184205" y="3846794"/>
                  <a:pt x="6182159" y="3841277"/>
                  <a:pt x="6181601" y="3836942"/>
                </a:cubicBezTo>
                <a:close/>
                <a:moveTo>
                  <a:pt x="1000454" y="3754960"/>
                </a:moveTo>
                <a:cubicBezTo>
                  <a:pt x="998966" y="3754828"/>
                  <a:pt x="997386" y="3756799"/>
                  <a:pt x="995991" y="3757981"/>
                </a:cubicBezTo>
                <a:cubicBezTo>
                  <a:pt x="997386" y="3759295"/>
                  <a:pt x="998687" y="3761397"/>
                  <a:pt x="1000175" y="3761528"/>
                </a:cubicBezTo>
                <a:cubicBezTo>
                  <a:pt x="1001477" y="3761659"/>
                  <a:pt x="1003057" y="3759559"/>
                  <a:pt x="1004452" y="3758506"/>
                </a:cubicBezTo>
                <a:cubicBezTo>
                  <a:pt x="1003150" y="3757193"/>
                  <a:pt x="1001849" y="3755091"/>
                  <a:pt x="1000454" y="3754960"/>
                </a:cubicBezTo>
                <a:close/>
                <a:moveTo>
                  <a:pt x="1894628" y="3752594"/>
                </a:moveTo>
                <a:cubicBezTo>
                  <a:pt x="1894628" y="3754828"/>
                  <a:pt x="1894534" y="3757324"/>
                  <a:pt x="1894534" y="3759690"/>
                </a:cubicBezTo>
                <a:cubicBezTo>
                  <a:pt x="1887468" y="3759163"/>
                  <a:pt x="1880403" y="3758639"/>
                  <a:pt x="1873337" y="3758244"/>
                </a:cubicBezTo>
                <a:cubicBezTo>
                  <a:pt x="1874081" y="3756536"/>
                  <a:pt x="1874639" y="3753251"/>
                  <a:pt x="1875476" y="3753251"/>
                </a:cubicBezTo>
                <a:cubicBezTo>
                  <a:pt x="1881890" y="3752725"/>
                  <a:pt x="1888306" y="3752725"/>
                  <a:pt x="1894628" y="3752594"/>
                </a:cubicBezTo>
                <a:close/>
                <a:moveTo>
                  <a:pt x="2348780" y="3718435"/>
                </a:moveTo>
                <a:cubicBezTo>
                  <a:pt x="2352312" y="3718041"/>
                  <a:pt x="2356124" y="3721852"/>
                  <a:pt x="2359843" y="3723691"/>
                </a:cubicBezTo>
                <a:cubicBezTo>
                  <a:pt x="2357425" y="3727238"/>
                  <a:pt x="2355009" y="3733676"/>
                  <a:pt x="2352591" y="3733676"/>
                </a:cubicBezTo>
                <a:cubicBezTo>
                  <a:pt x="2347292" y="3733676"/>
                  <a:pt x="2341993" y="3730391"/>
                  <a:pt x="2334462" y="3727633"/>
                </a:cubicBezTo>
                <a:cubicBezTo>
                  <a:pt x="2341156" y="3723034"/>
                  <a:pt x="2344874" y="3718830"/>
                  <a:pt x="2348780" y="3718435"/>
                </a:cubicBezTo>
                <a:close/>
                <a:moveTo>
                  <a:pt x="7105432" y="3711488"/>
                </a:moveTo>
                <a:cubicBezTo>
                  <a:pt x="7109848" y="3712819"/>
                  <a:pt x="7113985" y="3717056"/>
                  <a:pt x="7122259" y="3725531"/>
                </a:cubicBezTo>
                <a:cubicBezTo>
                  <a:pt x="7108499" y="3721326"/>
                  <a:pt x="7097994" y="3718173"/>
                  <a:pt x="7086931" y="3714888"/>
                </a:cubicBezTo>
                <a:cubicBezTo>
                  <a:pt x="7096321" y="3711734"/>
                  <a:pt x="7101016" y="3710158"/>
                  <a:pt x="7105432" y="3711488"/>
                </a:cubicBezTo>
                <a:close/>
                <a:moveTo>
                  <a:pt x="7319445" y="3703326"/>
                </a:moveTo>
                <a:cubicBezTo>
                  <a:pt x="7319911" y="3706348"/>
                  <a:pt x="7320375" y="3709370"/>
                  <a:pt x="7320839" y="3712393"/>
                </a:cubicBezTo>
                <a:cubicBezTo>
                  <a:pt x="7318887" y="3711998"/>
                  <a:pt x="7316749" y="3712260"/>
                  <a:pt x="7315169" y="3711078"/>
                </a:cubicBezTo>
                <a:cubicBezTo>
                  <a:pt x="7314333" y="3710553"/>
                  <a:pt x="7314425" y="3707663"/>
                  <a:pt x="7314053" y="3705692"/>
                </a:cubicBezTo>
                <a:cubicBezTo>
                  <a:pt x="7315820" y="3704903"/>
                  <a:pt x="7317679" y="3704115"/>
                  <a:pt x="7319445" y="3703326"/>
                </a:cubicBezTo>
                <a:close/>
                <a:moveTo>
                  <a:pt x="1754895" y="3681123"/>
                </a:moveTo>
                <a:cubicBezTo>
                  <a:pt x="1747365" y="3684276"/>
                  <a:pt x="1739741" y="3687824"/>
                  <a:pt x="1732955" y="3692816"/>
                </a:cubicBezTo>
                <a:cubicBezTo>
                  <a:pt x="1731839" y="3693736"/>
                  <a:pt x="1734256" y="3702670"/>
                  <a:pt x="1735000" y="3707794"/>
                </a:cubicBezTo>
                <a:cubicBezTo>
                  <a:pt x="1740578" y="3704641"/>
                  <a:pt x="1746528" y="3702275"/>
                  <a:pt x="1751641" y="3698203"/>
                </a:cubicBezTo>
                <a:cubicBezTo>
                  <a:pt x="1755081" y="3695443"/>
                  <a:pt x="1757219" y="3690188"/>
                  <a:pt x="1760009" y="3685984"/>
                </a:cubicBezTo>
                <a:cubicBezTo>
                  <a:pt x="1758335" y="3684276"/>
                  <a:pt x="1756104" y="3680598"/>
                  <a:pt x="1754895" y="3681123"/>
                </a:cubicBezTo>
                <a:close/>
                <a:moveTo>
                  <a:pt x="1586640" y="3672848"/>
                </a:moveTo>
                <a:cubicBezTo>
                  <a:pt x="1579080" y="3675613"/>
                  <a:pt x="1571538" y="3682700"/>
                  <a:pt x="1564124" y="3697020"/>
                </a:cubicBezTo>
                <a:cubicBezTo>
                  <a:pt x="1596384" y="3713180"/>
                  <a:pt x="1624088" y="3713969"/>
                  <a:pt x="1652165" y="3685984"/>
                </a:cubicBezTo>
                <a:cubicBezTo>
                  <a:pt x="1632154" y="3695148"/>
                  <a:pt x="1609318" y="3664553"/>
                  <a:pt x="1586640" y="3672848"/>
                </a:cubicBezTo>
                <a:close/>
                <a:moveTo>
                  <a:pt x="7388057" y="3662599"/>
                </a:moveTo>
                <a:cubicBezTo>
                  <a:pt x="7391683" y="3663519"/>
                  <a:pt x="7395122" y="3665752"/>
                  <a:pt x="7398935" y="3667592"/>
                </a:cubicBezTo>
                <a:cubicBezTo>
                  <a:pt x="7396424" y="3670351"/>
                  <a:pt x="7393913" y="3675211"/>
                  <a:pt x="7391867" y="3674817"/>
                </a:cubicBezTo>
                <a:cubicBezTo>
                  <a:pt x="7388893" y="3674291"/>
                  <a:pt x="7386289" y="3670087"/>
                  <a:pt x="7383501" y="3667460"/>
                </a:cubicBezTo>
                <a:cubicBezTo>
                  <a:pt x="7385081" y="3665752"/>
                  <a:pt x="7386755" y="3662335"/>
                  <a:pt x="7388057" y="3662599"/>
                </a:cubicBezTo>
                <a:close/>
                <a:moveTo>
                  <a:pt x="1871292" y="3643549"/>
                </a:moveTo>
                <a:cubicBezTo>
                  <a:pt x="1866365" y="3643942"/>
                  <a:pt x="1861903" y="3652350"/>
                  <a:pt x="1852047" y="3662335"/>
                </a:cubicBezTo>
                <a:cubicBezTo>
                  <a:pt x="1865250" y="3671795"/>
                  <a:pt x="1873616" y="3680203"/>
                  <a:pt x="1883100" y="3683356"/>
                </a:cubicBezTo>
                <a:cubicBezTo>
                  <a:pt x="1886260" y="3684409"/>
                  <a:pt x="1896115" y="3671664"/>
                  <a:pt x="1895836" y="3665752"/>
                </a:cubicBezTo>
                <a:cubicBezTo>
                  <a:pt x="1895000" y="3647621"/>
                  <a:pt x="1883006" y="3642498"/>
                  <a:pt x="1871292" y="3643549"/>
                </a:cubicBezTo>
                <a:close/>
                <a:moveTo>
                  <a:pt x="2130024" y="3639345"/>
                </a:moveTo>
                <a:cubicBezTo>
                  <a:pt x="2082238" y="3638294"/>
                  <a:pt x="2034545" y="3646833"/>
                  <a:pt x="1986481" y="3640527"/>
                </a:cubicBezTo>
                <a:cubicBezTo>
                  <a:pt x="1969003" y="3638161"/>
                  <a:pt x="1957846" y="3656818"/>
                  <a:pt x="1962309" y="3688350"/>
                </a:cubicBezTo>
                <a:cubicBezTo>
                  <a:pt x="1973743" y="3681912"/>
                  <a:pt x="1983598" y="3671795"/>
                  <a:pt x="1993360" y="3671795"/>
                </a:cubicBezTo>
                <a:cubicBezTo>
                  <a:pt x="2005911" y="3671927"/>
                  <a:pt x="2018740" y="3685196"/>
                  <a:pt x="2031012" y="3684014"/>
                </a:cubicBezTo>
                <a:cubicBezTo>
                  <a:pt x="2067363" y="3680598"/>
                  <a:pt x="2103621" y="3672978"/>
                  <a:pt x="2139879" y="3666934"/>
                </a:cubicBezTo>
                <a:cubicBezTo>
                  <a:pt x="2142574" y="3661022"/>
                  <a:pt x="2145364" y="3655111"/>
                  <a:pt x="2148060" y="3649066"/>
                </a:cubicBezTo>
                <a:cubicBezTo>
                  <a:pt x="2142110" y="3645651"/>
                  <a:pt x="2136067" y="3639476"/>
                  <a:pt x="2130024" y="3639345"/>
                </a:cubicBezTo>
                <a:close/>
                <a:moveTo>
                  <a:pt x="2274672" y="3638425"/>
                </a:moveTo>
                <a:cubicBezTo>
                  <a:pt x="2267758" y="3638589"/>
                  <a:pt x="2262505" y="3645257"/>
                  <a:pt x="2251999" y="3658526"/>
                </a:cubicBezTo>
                <a:lnTo>
                  <a:pt x="2307315" y="3657344"/>
                </a:lnTo>
                <a:cubicBezTo>
                  <a:pt x="2290163" y="3644600"/>
                  <a:pt x="2281587" y="3638261"/>
                  <a:pt x="2274672" y="3638425"/>
                </a:cubicBezTo>
                <a:close/>
                <a:moveTo>
                  <a:pt x="7148848" y="3592835"/>
                </a:moveTo>
                <a:cubicBezTo>
                  <a:pt x="7160004" y="3599536"/>
                  <a:pt x="7171439" y="3605711"/>
                  <a:pt x="7182224" y="3613462"/>
                </a:cubicBezTo>
                <a:cubicBezTo>
                  <a:pt x="7183804" y="3614644"/>
                  <a:pt x="7183618" y="3624630"/>
                  <a:pt x="7181665" y="3627914"/>
                </a:cubicBezTo>
                <a:cubicBezTo>
                  <a:pt x="7179435" y="3631593"/>
                  <a:pt x="7172741" y="3635141"/>
                  <a:pt x="7170603" y="3633432"/>
                </a:cubicBezTo>
                <a:cubicBezTo>
                  <a:pt x="7161307" y="3625812"/>
                  <a:pt x="7152939" y="3616222"/>
                  <a:pt x="7144293" y="3607419"/>
                </a:cubicBezTo>
                <a:cubicBezTo>
                  <a:pt x="7145779" y="3602426"/>
                  <a:pt x="7147267" y="3597565"/>
                  <a:pt x="7148848" y="3592835"/>
                </a:cubicBezTo>
                <a:close/>
                <a:moveTo>
                  <a:pt x="7178039" y="3528590"/>
                </a:moveTo>
                <a:cubicBezTo>
                  <a:pt x="7180085" y="3529773"/>
                  <a:pt x="7182037" y="3530955"/>
                  <a:pt x="7184083" y="3532138"/>
                </a:cubicBezTo>
                <a:cubicBezTo>
                  <a:pt x="7182596" y="3532531"/>
                  <a:pt x="7181015" y="3533057"/>
                  <a:pt x="7179341" y="3533582"/>
                </a:cubicBezTo>
                <a:cubicBezTo>
                  <a:pt x="7178970" y="3531875"/>
                  <a:pt x="7178505" y="3530298"/>
                  <a:pt x="7178039" y="3528590"/>
                </a:cubicBezTo>
                <a:close/>
                <a:moveTo>
                  <a:pt x="7357748" y="3502709"/>
                </a:moveTo>
                <a:cubicBezTo>
                  <a:pt x="7358491" y="3502576"/>
                  <a:pt x="7359515" y="3505730"/>
                  <a:pt x="7360445" y="3507438"/>
                </a:cubicBezTo>
                <a:cubicBezTo>
                  <a:pt x="7356633" y="3508357"/>
                  <a:pt x="7352915" y="3509672"/>
                  <a:pt x="7349102" y="3510066"/>
                </a:cubicBezTo>
                <a:cubicBezTo>
                  <a:pt x="7348359" y="3510197"/>
                  <a:pt x="7347335" y="3507175"/>
                  <a:pt x="7346407" y="3505467"/>
                </a:cubicBezTo>
                <a:cubicBezTo>
                  <a:pt x="7350217" y="3504416"/>
                  <a:pt x="7353937" y="3503102"/>
                  <a:pt x="7357748" y="3502709"/>
                </a:cubicBezTo>
                <a:close/>
                <a:moveTo>
                  <a:pt x="1398732" y="3490489"/>
                </a:moveTo>
                <a:cubicBezTo>
                  <a:pt x="1380417" y="3497321"/>
                  <a:pt x="1358105" y="3477484"/>
                  <a:pt x="1339418" y="3512825"/>
                </a:cubicBezTo>
                <a:cubicBezTo>
                  <a:pt x="1370377" y="3545933"/>
                  <a:pt x="1382741" y="3510985"/>
                  <a:pt x="1398732" y="3490489"/>
                </a:cubicBezTo>
                <a:close/>
                <a:moveTo>
                  <a:pt x="1985551" y="3440434"/>
                </a:moveTo>
                <a:cubicBezTo>
                  <a:pt x="1982855" y="3442274"/>
                  <a:pt x="1980344" y="3444769"/>
                  <a:pt x="1977834" y="3447134"/>
                </a:cubicBezTo>
                <a:cubicBezTo>
                  <a:pt x="1979787" y="3448185"/>
                  <a:pt x="1981646" y="3449105"/>
                  <a:pt x="1983506" y="3450024"/>
                </a:cubicBezTo>
                <a:cubicBezTo>
                  <a:pt x="1985271" y="3448711"/>
                  <a:pt x="1986945" y="3447265"/>
                  <a:pt x="1988712" y="3445952"/>
                </a:cubicBezTo>
                <a:cubicBezTo>
                  <a:pt x="1987596" y="3444112"/>
                  <a:pt x="1985737" y="3440303"/>
                  <a:pt x="1985551" y="3440434"/>
                </a:cubicBezTo>
                <a:close/>
                <a:moveTo>
                  <a:pt x="6962167" y="3440303"/>
                </a:moveTo>
                <a:lnTo>
                  <a:pt x="6940598" y="3440828"/>
                </a:lnTo>
                <a:cubicBezTo>
                  <a:pt x="6940598" y="3442799"/>
                  <a:pt x="6940505" y="3444769"/>
                  <a:pt x="6940411" y="3446740"/>
                </a:cubicBezTo>
                <a:cubicBezTo>
                  <a:pt x="6947570" y="3447529"/>
                  <a:pt x="6954729" y="3448316"/>
                  <a:pt x="6961887" y="3449105"/>
                </a:cubicBezTo>
                <a:cubicBezTo>
                  <a:pt x="6961981" y="3446214"/>
                  <a:pt x="6962073" y="3443192"/>
                  <a:pt x="6962167" y="3440303"/>
                </a:cubicBezTo>
                <a:close/>
                <a:moveTo>
                  <a:pt x="7060621" y="3439514"/>
                </a:moveTo>
                <a:cubicBezTo>
                  <a:pt x="7059876" y="3439383"/>
                  <a:pt x="7058854" y="3442010"/>
                  <a:pt x="7058017" y="3443456"/>
                </a:cubicBezTo>
                <a:cubicBezTo>
                  <a:pt x="7061643" y="3442799"/>
                  <a:pt x="7065269" y="3442274"/>
                  <a:pt x="7068895" y="3441748"/>
                </a:cubicBezTo>
                <a:cubicBezTo>
                  <a:pt x="7066105" y="3440959"/>
                  <a:pt x="7063317" y="3440039"/>
                  <a:pt x="7060621" y="3439514"/>
                </a:cubicBezTo>
                <a:close/>
                <a:moveTo>
                  <a:pt x="7440491" y="3433602"/>
                </a:moveTo>
                <a:cubicBezTo>
                  <a:pt x="7444953" y="3439120"/>
                  <a:pt x="7449323" y="3444638"/>
                  <a:pt x="7453785" y="3450024"/>
                </a:cubicBezTo>
                <a:cubicBezTo>
                  <a:pt x="7452019" y="3451470"/>
                  <a:pt x="7449787" y="3454754"/>
                  <a:pt x="7448579" y="3454228"/>
                </a:cubicBezTo>
                <a:cubicBezTo>
                  <a:pt x="7443465" y="3451733"/>
                  <a:pt x="7438631" y="3448185"/>
                  <a:pt x="7433053" y="3444638"/>
                </a:cubicBezTo>
                <a:cubicBezTo>
                  <a:pt x="7436400" y="3439646"/>
                  <a:pt x="7438446" y="3436624"/>
                  <a:pt x="7440491" y="3433602"/>
                </a:cubicBezTo>
                <a:close/>
                <a:moveTo>
                  <a:pt x="7166159" y="3428716"/>
                </a:moveTo>
                <a:lnTo>
                  <a:pt x="7255948" y="3483132"/>
                </a:lnTo>
                <a:cubicBezTo>
                  <a:pt x="7255111" y="3487205"/>
                  <a:pt x="7254275" y="3491409"/>
                  <a:pt x="7253531" y="3495482"/>
                </a:cubicBezTo>
                <a:cubicBezTo>
                  <a:pt x="7242933" y="3494431"/>
                  <a:pt x="7231311" y="3496665"/>
                  <a:pt x="7222107" y="3491673"/>
                </a:cubicBezTo>
                <a:cubicBezTo>
                  <a:pt x="7205280" y="3482475"/>
                  <a:pt x="7188917" y="3470521"/>
                  <a:pt x="7174507" y="3456068"/>
                </a:cubicBezTo>
                <a:cubicBezTo>
                  <a:pt x="7171532" y="3453112"/>
                  <a:pt x="7169952" y="3447824"/>
                  <a:pt x="7168743" y="3441896"/>
                </a:cubicBezTo>
                <a:close/>
                <a:moveTo>
                  <a:pt x="145700" y="3428216"/>
                </a:moveTo>
                <a:cubicBezTo>
                  <a:pt x="145700" y="3428216"/>
                  <a:pt x="147001" y="3430449"/>
                  <a:pt x="146909" y="3430318"/>
                </a:cubicBezTo>
                <a:lnTo>
                  <a:pt x="144026" y="3429293"/>
                </a:lnTo>
                <a:close/>
                <a:moveTo>
                  <a:pt x="7165211" y="3423880"/>
                </a:moveTo>
                <a:lnTo>
                  <a:pt x="7166159" y="3428716"/>
                </a:lnTo>
                <a:lnTo>
                  <a:pt x="7163165" y="3426901"/>
                </a:lnTo>
                <a:cubicBezTo>
                  <a:pt x="7163165" y="3426901"/>
                  <a:pt x="7165211" y="3423880"/>
                  <a:pt x="7165211" y="3423880"/>
                </a:cubicBezTo>
                <a:close/>
                <a:moveTo>
                  <a:pt x="120219" y="3420830"/>
                </a:moveTo>
                <a:lnTo>
                  <a:pt x="144026" y="3429293"/>
                </a:lnTo>
                <a:lnTo>
                  <a:pt x="107001" y="3453128"/>
                </a:lnTo>
                <a:cubicBezTo>
                  <a:pt x="93474" y="3460371"/>
                  <a:pt x="78902" y="3465659"/>
                  <a:pt x="62028" y="3466315"/>
                </a:cubicBezTo>
                <a:cubicBezTo>
                  <a:pt x="91871" y="3425916"/>
                  <a:pt x="99332" y="3415817"/>
                  <a:pt x="120219" y="3420830"/>
                </a:cubicBezTo>
                <a:close/>
                <a:moveTo>
                  <a:pt x="2194126" y="3403779"/>
                </a:moveTo>
                <a:cubicBezTo>
                  <a:pt x="2188339" y="3403911"/>
                  <a:pt x="2183249" y="3410742"/>
                  <a:pt x="2173068" y="3424406"/>
                </a:cubicBezTo>
                <a:lnTo>
                  <a:pt x="2219367" y="3423355"/>
                </a:lnTo>
                <a:cubicBezTo>
                  <a:pt x="2206398" y="3410217"/>
                  <a:pt x="2199914" y="3403648"/>
                  <a:pt x="2194126" y="3403779"/>
                </a:cubicBezTo>
                <a:close/>
                <a:moveTo>
                  <a:pt x="2413579" y="3395502"/>
                </a:moveTo>
                <a:cubicBezTo>
                  <a:pt x="2411906" y="3396815"/>
                  <a:pt x="2410139" y="3397997"/>
                  <a:pt x="2408372" y="3399312"/>
                </a:cubicBezTo>
                <a:cubicBezTo>
                  <a:pt x="2409767" y="3401019"/>
                  <a:pt x="2411906" y="3404567"/>
                  <a:pt x="2412556" y="3404172"/>
                </a:cubicBezTo>
                <a:cubicBezTo>
                  <a:pt x="2414973" y="3402727"/>
                  <a:pt x="2416925" y="3399837"/>
                  <a:pt x="2418971" y="3397604"/>
                </a:cubicBezTo>
                <a:cubicBezTo>
                  <a:pt x="2417205" y="3396946"/>
                  <a:pt x="2415438" y="3396290"/>
                  <a:pt x="2413579" y="3395502"/>
                </a:cubicBezTo>
                <a:close/>
                <a:moveTo>
                  <a:pt x="2764129" y="3372871"/>
                </a:moveTo>
                <a:cubicBezTo>
                  <a:pt x="2756006" y="3371360"/>
                  <a:pt x="2748034" y="3377568"/>
                  <a:pt x="2739063" y="3394451"/>
                </a:cubicBezTo>
                <a:cubicBezTo>
                  <a:pt x="2753566" y="3395239"/>
                  <a:pt x="2768068" y="3396159"/>
                  <a:pt x="2790102" y="3397604"/>
                </a:cubicBezTo>
                <a:cubicBezTo>
                  <a:pt x="2780526" y="3383612"/>
                  <a:pt x="2772252" y="3374382"/>
                  <a:pt x="2764129" y="3372871"/>
                </a:cubicBezTo>
                <a:close/>
                <a:moveTo>
                  <a:pt x="2622910" y="3370063"/>
                </a:moveTo>
                <a:cubicBezTo>
                  <a:pt x="2605188" y="3370408"/>
                  <a:pt x="2586222" y="3381181"/>
                  <a:pt x="2552474" y="3402859"/>
                </a:cubicBezTo>
                <a:lnTo>
                  <a:pt x="2685885" y="3399837"/>
                </a:lnTo>
                <a:cubicBezTo>
                  <a:pt x="2657111" y="3379802"/>
                  <a:pt x="2640632" y="3369718"/>
                  <a:pt x="2622910" y="3370063"/>
                </a:cubicBezTo>
                <a:close/>
                <a:moveTo>
                  <a:pt x="2848393" y="3368175"/>
                </a:moveTo>
                <a:cubicBezTo>
                  <a:pt x="2846441" y="3369226"/>
                  <a:pt x="2844582" y="3370145"/>
                  <a:pt x="2842629" y="3371196"/>
                </a:cubicBezTo>
                <a:cubicBezTo>
                  <a:pt x="2844210" y="3372772"/>
                  <a:pt x="2845604" y="3375532"/>
                  <a:pt x="2847277" y="3375794"/>
                </a:cubicBezTo>
                <a:cubicBezTo>
                  <a:pt x="2848951" y="3376058"/>
                  <a:pt x="2850903" y="3374087"/>
                  <a:pt x="2852763" y="3373036"/>
                </a:cubicBezTo>
                <a:cubicBezTo>
                  <a:pt x="2851275" y="3371459"/>
                  <a:pt x="2849788" y="3369882"/>
                  <a:pt x="2848393" y="3368175"/>
                </a:cubicBezTo>
                <a:close/>
                <a:moveTo>
                  <a:pt x="78484" y="3340979"/>
                </a:moveTo>
                <a:cubicBezTo>
                  <a:pt x="78484" y="3340979"/>
                  <a:pt x="79971" y="3342030"/>
                  <a:pt x="79692" y="3341899"/>
                </a:cubicBezTo>
                <a:lnTo>
                  <a:pt x="76171" y="3341519"/>
                </a:lnTo>
                <a:close/>
                <a:moveTo>
                  <a:pt x="59878" y="3339763"/>
                </a:moveTo>
                <a:lnTo>
                  <a:pt x="76171" y="3341519"/>
                </a:lnTo>
                <a:lnTo>
                  <a:pt x="41389" y="3349649"/>
                </a:lnTo>
                <a:cubicBezTo>
                  <a:pt x="47339" y="3344394"/>
                  <a:pt x="53498" y="3341077"/>
                  <a:pt x="59878" y="3339763"/>
                </a:cubicBezTo>
                <a:close/>
                <a:moveTo>
                  <a:pt x="3590749" y="3331650"/>
                </a:moveTo>
                <a:lnTo>
                  <a:pt x="3559140" y="3332307"/>
                </a:lnTo>
                <a:cubicBezTo>
                  <a:pt x="3559140" y="3336380"/>
                  <a:pt x="3559232" y="3340322"/>
                  <a:pt x="3559232" y="3344394"/>
                </a:cubicBezTo>
                <a:lnTo>
                  <a:pt x="3590842" y="3343737"/>
                </a:lnTo>
                <a:cubicBezTo>
                  <a:pt x="3590842" y="3339664"/>
                  <a:pt x="3590749" y="3335592"/>
                  <a:pt x="3590749" y="3331650"/>
                </a:cubicBezTo>
                <a:close/>
                <a:moveTo>
                  <a:pt x="3685577" y="3327577"/>
                </a:moveTo>
                <a:cubicBezTo>
                  <a:pt x="3684833" y="3327315"/>
                  <a:pt x="3681858" y="3333752"/>
                  <a:pt x="3682230" y="3334278"/>
                </a:cubicBezTo>
                <a:cubicBezTo>
                  <a:pt x="3684647" y="3337695"/>
                  <a:pt x="3687622" y="3342555"/>
                  <a:pt x="3690690" y="3342817"/>
                </a:cubicBezTo>
                <a:cubicBezTo>
                  <a:pt x="3693293" y="3343081"/>
                  <a:pt x="3696175" y="3337826"/>
                  <a:pt x="3699429" y="3334278"/>
                </a:cubicBezTo>
                <a:cubicBezTo>
                  <a:pt x="3693572" y="3331256"/>
                  <a:pt x="3689668" y="3328761"/>
                  <a:pt x="3685577" y="3327577"/>
                </a:cubicBezTo>
                <a:close/>
                <a:moveTo>
                  <a:pt x="3047068" y="3327315"/>
                </a:moveTo>
                <a:cubicBezTo>
                  <a:pt x="3021687" y="3329679"/>
                  <a:pt x="2996399" y="3333096"/>
                  <a:pt x="2971298" y="3338351"/>
                </a:cubicBezTo>
                <a:cubicBezTo>
                  <a:pt x="2956516" y="3341504"/>
                  <a:pt x="2947777" y="3354904"/>
                  <a:pt x="2947870" y="3375794"/>
                </a:cubicBezTo>
                <a:cubicBezTo>
                  <a:pt x="2988404" y="3390378"/>
                  <a:pt x="2990078" y="3394188"/>
                  <a:pt x="3006254" y="3381838"/>
                </a:cubicBezTo>
                <a:cubicBezTo>
                  <a:pt x="3039723" y="3356350"/>
                  <a:pt x="3075516" y="3353328"/>
                  <a:pt x="3112518" y="3353853"/>
                </a:cubicBezTo>
                <a:cubicBezTo>
                  <a:pt x="3122651" y="3353986"/>
                  <a:pt x="3130181" y="3349256"/>
                  <a:pt x="3126555" y="3328235"/>
                </a:cubicBezTo>
                <a:cubicBezTo>
                  <a:pt x="3114377" y="3328497"/>
                  <a:pt x="3101547" y="3329286"/>
                  <a:pt x="3088624" y="3329023"/>
                </a:cubicBezTo>
                <a:cubicBezTo>
                  <a:pt x="3074772" y="3328761"/>
                  <a:pt x="3060827" y="3326001"/>
                  <a:pt x="3047068" y="3327315"/>
                </a:cubicBezTo>
                <a:close/>
                <a:moveTo>
                  <a:pt x="1077060" y="3317856"/>
                </a:moveTo>
                <a:cubicBezTo>
                  <a:pt x="1076409" y="3317725"/>
                  <a:pt x="1075387" y="3321665"/>
                  <a:pt x="1074550" y="3323767"/>
                </a:cubicBezTo>
                <a:cubicBezTo>
                  <a:pt x="1078362" y="3324818"/>
                  <a:pt x="1082174" y="3326264"/>
                  <a:pt x="1086078" y="3326659"/>
                </a:cubicBezTo>
                <a:cubicBezTo>
                  <a:pt x="1086822" y="3326790"/>
                  <a:pt x="1087845" y="3322847"/>
                  <a:pt x="1088681" y="3320745"/>
                </a:cubicBezTo>
                <a:cubicBezTo>
                  <a:pt x="1084777" y="3319694"/>
                  <a:pt x="1080965" y="3318250"/>
                  <a:pt x="1077060" y="3317856"/>
                </a:cubicBezTo>
                <a:close/>
                <a:moveTo>
                  <a:pt x="3269142" y="3316390"/>
                </a:moveTo>
                <a:cubicBezTo>
                  <a:pt x="3252674" y="3317437"/>
                  <a:pt x="3238885" y="3329089"/>
                  <a:pt x="3223894" y="3347022"/>
                </a:cubicBezTo>
                <a:cubicBezTo>
                  <a:pt x="3263313" y="3388407"/>
                  <a:pt x="3303103" y="3346234"/>
                  <a:pt x="3339640" y="3358846"/>
                </a:cubicBezTo>
                <a:cubicBezTo>
                  <a:pt x="3349309" y="3362131"/>
                  <a:pt x="3362975" y="3360949"/>
                  <a:pt x="3365299" y="3342686"/>
                </a:cubicBezTo>
                <a:cubicBezTo>
                  <a:pt x="3338618" y="3334803"/>
                  <a:pt x="3312493" y="3328103"/>
                  <a:pt x="3286648" y="3319038"/>
                </a:cubicBezTo>
                <a:cubicBezTo>
                  <a:pt x="3280419" y="3316870"/>
                  <a:pt x="3274632" y="3316041"/>
                  <a:pt x="3269142" y="3316390"/>
                </a:cubicBezTo>
                <a:close/>
                <a:moveTo>
                  <a:pt x="7377585" y="3296638"/>
                </a:moveTo>
                <a:cubicBezTo>
                  <a:pt x="7382594" y="3295751"/>
                  <a:pt x="7385871" y="3295521"/>
                  <a:pt x="7388613" y="3296966"/>
                </a:cubicBezTo>
                <a:cubicBezTo>
                  <a:pt x="7396237" y="3301039"/>
                  <a:pt x="7402467" y="3309842"/>
                  <a:pt x="7408974" y="3317199"/>
                </a:cubicBezTo>
                <a:cubicBezTo>
                  <a:pt x="7409533" y="3317856"/>
                  <a:pt x="7407765" y="3324031"/>
                  <a:pt x="7407115" y="3324031"/>
                </a:cubicBezTo>
                <a:cubicBezTo>
                  <a:pt x="7398841" y="3323767"/>
                  <a:pt x="7390195" y="3324293"/>
                  <a:pt x="7382291" y="3321534"/>
                </a:cubicBezTo>
                <a:cubicBezTo>
                  <a:pt x="7376341" y="3319169"/>
                  <a:pt x="7371229" y="3312731"/>
                  <a:pt x="7356167" y="3300250"/>
                </a:cubicBezTo>
                <a:cubicBezTo>
                  <a:pt x="7365836" y="3299068"/>
                  <a:pt x="7372577" y="3297525"/>
                  <a:pt x="7377585" y="3296638"/>
                </a:cubicBezTo>
                <a:close/>
                <a:moveTo>
                  <a:pt x="7324837" y="3286586"/>
                </a:moveTo>
                <a:lnTo>
                  <a:pt x="7330323" y="3289872"/>
                </a:lnTo>
                <a:lnTo>
                  <a:pt x="7324745" y="3292762"/>
                </a:lnTo>
                <a:close/>
                <a:moveTo>
                  <a:pt x="7283559" y="3283959"/>
                </a:moveTo>
                <a:cubicBezTo>
                  <a:pt x="7279376" y="3301170"/>
                  <a:pt x="7276309" y="3313388"/>
                  <a:pt x="7271009" y="3334803"/>
                </a:cubicBezTo>
                <a:cubicBezTo>
                  <a:pt x="7258365" y="3304718"/>
                  <a:pt x="7258272" y="3289739"/>
                  <a:pt x="7283559" y="3283959"/>
                </a:cubicBezTo>
                <a:close/>
                <a:moveTo>
                  <a:pt x="2345618" y="3268851"/>
                </a:moveTo>
                <a:cubicBezTo>
                  <a:pt x="2341621" y="3269244"/>
                  <a:pt x="2337531" y="3269770"/>
                  <a:pt x="2333533" y="3270164"/>
                </a:cubicBezTo>
                <a:cubicBezTo>
                  <a:pt x="2334648" y="3274763"/>
                  <a:pt x="2335578" y="3279492"/>
                  <a:pt x="2337159" y="3283828"/>
                </a:cubicBezTo>
                <a:cubicBezTo>
                  <a:pt x="2337251" y="3284222"/>
                  <a:pt x="2342271" y="3283302"/>
                  <a:pt x="2343015" y="3281464"/>
                </a:cubicBezTo>
                <a:cubicBezTo>
                  <a:pt x="2344596" y="3277785"/>
                  <a:pt x="2344782" y="3273186"/>
                  <a:pt x="2345618" y="3268851"/>
                </a:cubicBezTo>
                <a:close/>
                <a:moveTo>
                  <a:pt x="3684647" y="3268062"/>
                </a:moveTo>
                <a:cubicBezTo>
                  <a:pt x="3681765" y="3270953"/>
                  <a:pt x="3678697" y="3273448"/>
                  <a:pt x="3676559" y="3276996"/>
                </a:cubicBezTo>
                <a:cubicBezTo>
                  <a:pt x="3675071" y="3279492"/>
                  <a:pt x="3675722" y="3284091"/>
                  <a:pt x="3675350" y="3287637"/>
                </a:cubicBezTo>
                <a:cubicBezTo>
                  <a:pt x="3676930" y="3286061"/>
                  <a:pt x="3679255" y="3284748"/>
                  <a:pt x="3680092" y="3282646"/>
                </a:cubicBezTo>
                <a:cubicBezTo>
                  <a:pt x="3681858" y="3277916"/>
                  <a:pt x="3682880" y="3272923"/>
                  <a:pt x="3684647" y="3268062"/>
                </a:cubicBezTo>
                <a:close/>
                <a:moveTo>
                  <a:pt x="913900" y="3267800"/>
                </a:moveTo>
                <a:cubicBezTo>
                  <a:pt x="916875" y="3270295"/>
                  <a:pt x="917712" y="3277259"/>
                  <a:pt x="919385" y="3282382"/>
                </a:cubicBezTo>
                <a:cubicBezTo>
                  <a:pt x="916039" y="3283566"/>
                  <a:pt x="911391" y="3287112"/>
                  <a:pt x="909624" y="3285535"/>
                </a:cubicBezTo>
                <a:cubicBezTo>
                  <a:pt x="906370" y="3282382"/>
                  <a:pt x="904882" y="3276339"/>
                  <a:pt x="902651" y="3271479"/>
                </a:cubicBezTo>
                <a:cubicBezTo>
                  <a:pt x="906462" y="3270033"/>
                  <a:pt x="911576" y="3265960"/>
                  <a:pt x="913900" y="3267800"/>
                </a:cubicBezTo>
                <a:close/>
                <a:moveTo>
                  <a:pt x="3575316" y="3265172"/>
                </a:moveTo>
                <a:cubicBezTo>
                  <a:pt x="3541568" y="3277916"/>
                  <a:pt x="3539337" y="3279755"/>
                  <a:pt x="3539708" y="3291579"/>
                </a:cubicBezTo>
                <a:cubicBezTo>
                  <a:pt x="3540452" y="3310629"/>
                  <a:pt x="3559046" y="3319694"/>
                  <a:pt x="3578384" y="3306556"/>
                </a:cubicBezTo>
                <a:cubicBezTo>
                  <a:pt x="3594189" y="3295784"/>
                  <a:pt x="3581638" y="3281857"/>
                  <a:pt x="3575316" y="3265172"/>
                </a:cubicBezTo>
                <a:close/>
                <a:moveTo>
                  <a:pt x="3855058" y="3260310"/>
                </a:moveTo>
                <a:cubicBezTo>
                  <a:pt x="3852921" y="3258997"/>
                  <a:pt x="3848086" y="3264778"/>
                  <a:pt x="3841114" y="3269376"/>
                </a:cubicBezTo>
                <a:cubicBezTo>
                  <a:pt x="3847715" y="3284353"/>
                  <a:pt x="3854129" y="3299199"/>
                  <a:pt x="3861567" y="3316148"/>
                </a:cubicBezTo>
                <a:lnTo>
                  <a:pt x="3946354" y="3314308"/>
                </a:lnTo>
                <a:cubicBezTo>
                  <a:pt x="3931758" y="3302484"/>
                  <a:pt x="3916140" y="3300250"/>
                  <a:pt x="3902194" y="3292893"/>
                </a:cubicBezTo>
                <a:cubicBezTo>
                  <a:pt x="3885831" y="3284222"/>
                  <a:pt x="3871049" y="3270559"/>
                  <a:pt x="3855058" y="3260310"/>
                </a:cubicBezTo>
                <a:close/>
                <a:moveTo>
                  <a:pt x="7042677" y="3257815"/>
                </a:moveTo>
                <a:cubicBezTo>
                  <a:pt x="7035333" y="3262412"/>
                  <a:pt x="7028361" y="3269376"/>
                  <a:pt x="7020737" y="3270953"/>
                </a:cubicBezTo>
                <a:cubicBezTo>
                  <a:pt x="7009023" y="3273317"/>
                  <a:pt x="6996844" y="3272135"/>
                  <a:pt x="6979181" y="3272397"/>
                </a:cubicBezTo>
                <a:cubicBezTo>
                  <a:pt x="7012183" y="3315097"/>
                  <a:pt x="7024549" y="3275288"/>
                  <a:pt x="7041655" y="3260574"/>
                </a:cubicBezTo>
                <a:cubicBezTo>
                  <a:pt x="7042305" y="3260310"/>
                  <a:pt x="7043049" y="3260179"/>
                  <a:pt x="7043700" y="3259917"/>
                </a:cubicBezTo>
                <a:cubicBezTo>
                  <a:pt x="7043328" y="3259259"/>
                  <a:pt x="7043049" y="3258472"/>
                  <a:pt x="7042677" y="3257815"/>
                </a:cubicBezTo>
                <a:close/>
                <a:moveTo>
                  <a:pt x="3711794" y="3253216"/>
                </a:moveTo>
                <a:cubicBezTo>
                  <a:pt x="3703148" y="3257815"/>
                  <a:pt x="3694502" y="3262412"/>
                  <a:pt x="3685856" y="3266880"/>
                </a:cubicBezTo>
                <a:cubicBezTo>
                  <a:pt x="3685670" y="3267011"/>
                  <a:pt x="3685577" y="3267142"/>
                  <a:pt x="3685391" y="3267274"/>
                </a:cubicBezTo>
                <a:cubicBezTo>
                  <a:pt x="3694688" y="3264778"/>
                  <a:pt x="3703892" y="3262281"/>
                  <a:pt x="3713189" y="3259785"/>
                </a:cubicBezTo>
                <a:cubicBezTo>
                  <a:pt x="3712724" y="3257552"/>
                  <a:pt x="3712258" y="3255449"/>
                  <a:pt x="3711794" y="3253216"/>
                </a:cubicBezTo>
                <a:close/>
                <a:moveTo>
                  <a:pt x="4513092" y="3252427"/>
                </a:moveTo>
                <a:lnTo>
                  <a:pt x="4483806" y="3264121"/>
                </a:lnTo>
                <a:cubicBezTo>
                  <a:pt x="4494219" y="3263201"/>
                  <a:pt x="4505933" y="3271346"/>
                  <a:pt x="4513092" y="3252427"/>
                </a:cubicBezTo>
                <a:close/>
                <a:moveTo>
                  <a:pt x="4450617" y="3237320"/>
                </a:moveTo>
                <a:cubicBezTo>
                  <a:pt x="4449966" y="3236794"/>
                  <a:pt x="4447363" y="3240340"/>
                  <a:pt x="4445690" y="3242049"/>
                </a:cubicBezTo>
                <a:cubicBezTo>
                  <a:pt x="4449873" y="3245596"/>
                  <a:pt x="4453871" y="3251114"/>
                  <a:pt x="4458519" y="3252034"/>
                </a:cubicBezTo>
                <a:cubicBezTo>
                  <a:pt x="4460843" y="3252560"/>
                  <a:pt x="4463446" y="3252296"/>
                  <a:pt x="4465956" y="3252296"/>
                </a:cubicBezTo>
                <a:cubicBezTo>
                  <a:pt x="4465584" y="3251771"/>
                  <a:pt x="4465212" y="3251114"/>
                  <a:pt x="4464841" y="3250589"/>
                </a:cubicBezTo>
                <a:cubicBezTo>
                  <a:pt x="4460565" y="3245464"/>
                  <a:pt x="4455637" y="3241260"/>
                  <a:pt x="4450617" y="3237320"/>
                </a:cubicBezTo>
                <a:close/>
                <a:moveTo>
                  <a:pt x="7251857" y="3235085"/>
                </a:moveTo>
                <a:cubicBezTo>
                  <a:pt x="7251765" y="3242311"/>
                  <a:pt x="7252694" y="3250063"/>
                  <a:pt x="7251020" y="3256632"/>
                </a:cubicBezTo>
                <a:cubicBezTo>
                  <a:pt x="7250370" y="3259128"/>
                  <a:pt x="7241259" y="3261494"/>
                  <a:pt x="7240143" y="3259785"/>
                </a:cubicBezTo>
                <a:cubicBezTo>
                  <a:pt x="7236703" y="3253611"/>
                  <a:pt x="7234937" y="3245728"/>
                  <a:pt x="7231497" y="3235480"/>
                </a:cubicBezTo>
                <a:cubicBezTo>
                  <a:pt x="7240050" y="3235349"/>
                  <a:pt x="7246000" y="3235217"/>
                  <a:pt x="7251857" y="3235085"/>
                </a:cubicBezTo>
                <a:close/>
                <a:moveTo>
                  <a:pt x="2532777" y="3234577"/>
                </a:moveTo>
                <a:cubicBezTo>
                  <a:pt x="2527303" y="3235644"/>
                  <a:pt x="2521469" y="3244348"/>
                  <a:pt x="2509801" y="3261756"/>
                </a:cubicBezTo>
                <a:cubicBezTo>
                  <a:pt x="2527000" y="3258340"/>
                  <a:pt x="2539087" y="3255975"/>
                  <a:pt x="2553590" y="3253216"/>
                </a:cubicBezTo>
                <a:cubicBezTo>
                  <a:pt x="2543364" y="3240078"/>
                  <a:pt x="2538251" y="3233509"/>
                  <a:pt x="2532777" y="3234577"/>
                </a:cubicBezTo>
                <a:close/>
                <a:moveTo>
                  <a:pt x="2794844" y="3224838"/>
                </a:moveTo>
                <a:lnTo>
                  <a:pt x="2760910" y="3225626"/>
                </a:lnTo>
                <a:cubicBezTo>
                  <a:pt x="2770765" y="3235611"/>
                  <a:pt x="2780619" y="3240998"/>
                  <a:pt x="2794844" y="3224838"/>
                </a:cubicBezTo>
                <a:close/>
                <a:moveTo>
                  <a:pt x="527987" y="3222736"/>
                </a:moveTo>
                <a:cubicBezTo>
                  <a:pt x="526406" y="3222605"/>
                  <a:pt x="524733" y="3223656"/>
                  <a:pt x="521294" y="3224838"/>
                </a:cubicBezTo>
                <a:cubicBezTo>
                  <a:pt x="524919" y="3226284"/>
                  <a:pt x="527150" y="3227202"/>
                  <a:pt x="529288" y="3227991"/>
                </a:cubicBezTo>
                <a:cubicBezTo>
                  <a:pt x="528824" y="3226151"/>
                  <a:pt x="528545" y="3222736"/>
                  <a:pt x="527987" y="3222736"/>
                </a:cubicBezTo>
                <a:close/>
                <a:moveTo>
                  <a:pt x="1013333" y="3218129"/>
                </a:moveTo>
                <a:cubicBezTo>
                  <a:pt x="1006125" y="3219574"/>
                  <a:pt x="999083" y="3223327"/>
                  <a:pt x="992087" y="3231144"/>
                </a:cubicBezTo>
                <a:cubicBezTo>
                  <a:pt x="1032993" y="3264383"/>
                  <a:pt x="1042569" y="3264121"/>
                  <a:pt x="1085892" y="3219977"/>
                </a:cubicBezTo>
                <a:cubicBezTo>
                  <a:pt x="1058072" y="3230225"/>
                  <a:pt x="1034957" y="3213794"/>
                  <a:pt x="1013333" y="3218129"/>
                </a:cubicBezTo>
                <a:close/>
                <a:moveTo>
                  <a:pt x="3049671" y="3217743"/>
                </a:moveTo>
                <a:cubicBezTo>
                  <a:pt x="3049299" y="3217350"/>
                  <a:pt x="3046602" y="3219977"/>
                  <a:pt x="3045022" y="3221159"/>
                </a:cubicBezTo>
                <a:cubicBezTo>
                  <a:pt x="3046045" y="3222867"/>
                  <a:pt x="3046789" y="3225626"/>
                  <a:pt x="3047997" y="3226151"/>
                </a:cubicBezTo>
                <a:cubicBezTo>
                  <a:pt x="3049671" y="3226809"/>
                  <a:pt x="3051716" y="3225626"/>
                  <a:pt x="3053575" y="3225233"/>
                </a:cubicBezTo>
                <a:cubicBezTo>
                  <a:pt x="3052367" y="3222736"/>
                  <a:pt x="3051344" y="3219714"/>
                  <a:pt x="3049671" y="3217743"/>
                </a:cubicBezTo>
                <a:close/>
                <a:moveTo>
                  <a:pt x="2697029" y="3217054"/>
                </a:moveTo>
                <a:cubicBezTo>
                  <a:pt x="2687604" y="3215642"/>
                  <a:pt x="2677889" y="3215576"/>
                  <a:pt x="2667104" y="3220503"/>
                </a:cubicBezTo>
                <a:cubicBezTo>
                  <a:pt x="2648511" y="3228911"/>
                  <a:pt x="2627127" y="3226546"/>
                  <a:pt x="2607140" y="3230093"/>
                </a:cubicBezTo>
                <a:cubicBezTo>
                  <a:pt x="2603978" y="3230619"/>
                  <a:pt x="2601562" y="3237713"/>
                  <a:pt x="2597377" y="3243888"/>
                </a:cubicBezTo>
                <a:cubicBezTo>
                  <a:pt x="2600724" y="3252165"/>
                  <a:pt x="2604816" y="3262150"/>
                  <a:pt x="2607976" y="3270033"/>
                </a:cubicBezTo>
                <a:cubicBezTo>
                  <a:pt x="2641817" y="3263858"/>
                  <a:pt x="2673054" y="3258997"/>
                  <a:pt x="2703920" y="3252034"/>
                </a:cubicBezTo>
                <a:cubicBezTo>
                  <a:pt x="2713402" y="3249932"/>
                  <a:pt x="2726604" y="3248092"/>
                  <a:pt x="2725210" y="3221685"/>
                </a:cubicBezTo>
                <a:cubicBezTo>
                  <a:pt x="2715588" y="3221225"/>
                  <a:pt x="2706453" y="3218466"/>
                  <a:pt x="2697029" y="3217054"/>
                </a:cubicBezTo>
                <a:close/>
                <a:moveTo>
                  <a:pt x="2854239" y="3214229"/>
                </a:moveTo>
                <a:cubicBezTo>
                  <a:pt x="2845349" y="3214952"/>
                  <a:pt x="2835890" y="3221620"/>
                  <a:pt x="2823664" y="3232721"/>
                </a:cubicBezTo>
                <a:lnTo>
                  <a:pt x="2881397" y="3231406"/>
                </a:lnTo>
                <a:cubicBezTo>
                  <a:pt x="2871450" y="3218728"/>
                  <a:pt x="2863129" y="3213506"/>
                  <a:pt x="2854239" y="3214229"/>
                </a:cubicBezTo>
                <a:close/>
                <a:moveTo>
                  <a:pt x="4057266" y="3214197"/>
                </a:moveTo>
                <a:cubicBezTo>
                  <a:pt x="4055406" y="3214064"/>
                  <a:pt x="4053454" y="3215248"/>
                  <a:pt x="4051595" y="3215904"/>
                </a:cubicBezTo>
                <a:cubicBezTo>
                  <a:pt x="4052152" y="3217743"/>
                  <a:pt x="4052618" y="3221028"/>
                  <a:pt x="4053361" y="3221159"/>
                </a:cubicBezTo>
                <a:cubicBezTo>
                  <a:pt x="4055221" y="3221290"/>
                  <a:pt x="4057173" y="3220108"/>
                  <a:pt x="4059032" y="3219452"/>
                </a:cubicBezTo>
                <a:cubicBezTo>
                  <a:pt x="4058474" y="3217612"/>
                  <a:pt x="4057917" y="3214197"/>
                  <a:pt x="4057266" y="3214197"/>
                </a:cubicBezTo>
                <a:close/>
                <a:moveTo>
                  <a:pt x="2930485" y="3212225"/>
                </a:moveTo>
                <a:cubicBezTo>
                  <a:pt x="2954657" y="3231275"/>
                  <a:pt x="2954657" y="3231275"/>
                  <a:pt x="3017411" y="3220503"/>
                </a:cubicBezTo>
                <a:cubicBezTo>
                  <a:pt x="2977527" y="3216692"/>
                  <a:pt x="2954005" y="3214459"/>
                  <a:pt x="2930485" y="3212225"/>
                </a:cubicBezTo>
                <a:close/>
                <a:moveTo>
                  <a:pt x="7192263" y="3204343"/>
                </a:moveTo>
                <a:cubicBezTo>
                  <a:pt x="7195611" y="3206576"/>
                  <a:pt x="7198121" y="3213277"/>
                  <a:pt x="7198679" y="3218532"/>
                </a:cubicBezTo>
                <a:cubicBezTo>
                  <a:pt x="7198959" y="3220370"/>
                  <a:pt x="7192729" y="3223524"/>
                  <a:pt x="7187057" y="3228122"/>
                </a:cubicBezTo>
                <a:cubicBezTo>
                  <a:pt x="7184826" y="3220765"/>
                  <a:pt x="7182689" y="3214064"/>
                  <a:pt x="7180643" y="3207365"/>
                </a:cubicBezTo>
                <a:cubicBezTo>
                  <a:pt x="7184641" y="3206181"/>
                  <a:pt x="7189568" y="3202503"/>
                  <a:pt x="7192263" y="3204343"/>
                </a:cubicBezTo>
                <a:close/>
                <a:moveTo>
                  <a:pt x="2916912" y="3184109"/>
                </a:moveTo>
                <a:lnTo>
                  <a:pt x="2846255" y="3185686"/>
                </a:lnTo>
                <a:cubicBezTo>
                  <a:pt x="2876656" y="3213277"/>
                  <a:pt x="2891624" y="3198036"/>
                  <a:pt x="2916912" y="3184109"/>
                </a:cubicBezTo>
                <a:close/>
                <a:moveTo>
                  <a:pt x="7230102" y="3176884"/>
                </a:moveTo>
                <a:cubicBezTo>
                  <a:pt x="7231125" y="3176621"/>
                  <a:pt x="7232705" y="3180694"/>
                  <a:pt x="7234007" y="3182796"/>
                </a:cubicBezTo>
                <a:cubicBezTo>
                  <a:pt x="7230289" y="3184635"/>
                  <a:pt x="7226663" y="3186869"/>
                  <a:pt x="7222851" y="3187920"/>
                </a:cubicBezTo>
                <a:cubicBezTo>
                  <a:pt x="7221921" y="3188182"/>
                  <a:pt x="7220433" y="3183847"/>
                  <a:pt x="7219225" y="3181614"/>
                </a:cubicBezTo>
                <a:cubicBezTo>
                  <a:pt x="7222851" y="3179905"/>
                  <a:pt x="7226385" y="3177672"/>
                  <a:pt x="7230102" y="3176884"/>
                </a:cubicBezTo>
                <a:close/>
                <a:moveTo>
                  <a:pt x="4080136" y="3158622"/>
                </a:moveTo>
                <a:cubicBezTo>
                  <a:pt x="4080601" y="3161512"/>
                  <a:pt x="4081158" y="3164403"/>
                  <a:pt x="4081624" y="3167293"/>
                </a:cubicBezTo>
                <a:cubicBezTo>
                  <a:pt x="4083297" y="3166505"/>
                  <a:pt x="4085063" y="3165848"/>
                  <a:pt x="4086830" y="3164928"/>
                </a:cubicBezTo>
                <a:cubicBezTo>
                  <a:pt x="4086458" y="3163088"/>
                  <a:pt x="4086551" y="3160330"/>
                  <a:pt x="4085622" y="3159673"/>
                </a:cubicBezTo>
                <a:cubicBezTo>
                  <a:pt x="4084041" y="3158622"/>
                  <a:pt x="4081996" y="3158884"/>
                  <a:pt x="4080136" y="3158622"/>
                </a:cubicBezTo>
                <a:close/>
                <a:moveTo>
                  <a:pt x="3242267" y="3148308"/>
                </a:moveTo>
                <a:cubicBezTo>
                  <a:pt x="3232424" y="3145845"/>
                  <a:pt x="3222639" y="3147323"/>
                  <a:pt x="3212552" y="3151659"/>
                </a:cubicBezTo>
                <a:cubicBezTo>
                  <a:pt x="3208926" y="3153236"/>
                  <a:pt x="3203627" y="3159279"/>
                  <a:pt x="3203906" y="3162695"/>
                </a:cubicBezTo>
                <a:cubicBezTo>
                  <a:pt x="3204464" y="3170578"/>
                  <a:pt x="3206416" y="3180169"/>
                  <a:pt x="3210600" y="3185293"/>
                </a:cubicBezTo>
                <a:cubicBezTo>
                  <a:pt x="3214876" y="3190548"/>
                  <a:pt x="3223429" y="3195278"/>
                  <a:pt x="3228356" y="3193307"/>
                </a:cubicBezTo>
                <a:cubicBezTo>
                  <a:pt x="3242580" y="3187526"/>
                  <a:pt x="3255968" y="3178198"/>
                  <a:pt x="3272330" y="3168607"/>
                </a:cubicBezTo>
                <a:cubicBezTo>
                  <a:pt x="3262011" y="3157177"/>
                  <a:pt x="3252110" y="3150772"/>
                  <a:pt x="3242267" y="3148308"/>
                </a:cubicBezTo>
                <a:close/>
                <a:moveTo>
                  <a:pt x="7139830" y="3142462"/>
                </a:moveTo>
                <a:cubicBezTo>
                  <a:pt x="7138622" y="3144302"/>
                  <a:pt x="7136111" y="3147455"/>
                  <a:pt x="7136389" y="3147981"/>
                </a:cubicBezTo>
                <a:cubicBezTo>
                  <a:pt x="7137971" y="3150739"/>
                  <a:pt x="7139830" y="3153236"/>
                  <a:pt x="7141596" y="3155863"/>
                </a:cubicBezTo>
                <a:cubicBezTo>
                  <a:pt x="7141039" y="3151396"/>
                  <a:pt x="7140481" y="3146930"/>
                  <a:pt x="7139830" y="3142462"/>
                </a:cubicBezTo>
                <a:close/>
                <a:moveTo>
                  <a:pt x="7417926" y="3091295"/>
                </a:moveTo>
                <a:cubicBezTo>
                  <a:pt x="7427016" y="3091511"/>
                  <a:pt x="7434563" y="3102129"/>
                  <a:pt x="7443001" y="3106464"/>
                </a:cubicBezTo>
                <a:cubicBezTo>
                  <a:pt x="7430543" y="3108697"/>
                  <a:pt x="7416598" y="3121047"/>
                  <a:pt x="7408231" y="3095165"/>
                </a:cubicBezTo>
                <a:cubicBezTo>
                  <a:pt x="7411694" y="3092307"/>
                  <a:pt x="7414895" y="3091224"/>
                  <a:pt x="7417926" y="3091295"/>
                </a:cubicBezTo>
                <a:close/>
                <a:moveTo>
                  <a:pt x="7448765" y="3030394"/>
                </a:moveTo>
                <a:cubicBezTo>
                  <a:pt x="7448579" y="3032497"/>
                  <a:pt x="7448672" y="3036306"/>
                  <a:pt x="7448207" y="3036437"/>
                </a:cubicBezTo>
                <a:cubicBezTo>
                  <a:pt x="7446254" y="3036963"/>
                  <a:pt x="7444117" y="3036437"/>
                  <a:pt x="7441978" y="3036175"/>
                </a:cubicBezTo>
                <a:cubicBezTo>
                  <a:pt x="7442163" y="3034204"/>
                  <a:pt x="7441978" y="3030789"/>
                  <a:pt x="7442443" y="3030657"/>
                </a:cubicBezTo>
                <a:cubicBezTo>
                  <a:pt x="7444489" y="3030000"/>
                  <a:pt x="7446627" y="3030394"/>
                  <a:pt x="7448765" y="3030394"/>
                </a:cubicBezTo>
                <a:close/>
                <a:moveTo>
                  <a:pt x="209104" y="3027503"/>
                </a:moveTo>
                <a:cubicBezTo>
                  <a:pt x="209476" y="3030920"/>
                  <a:pt x="209848" y="3034335"/>
                  <a:pt x="210220" y="3037621"/>
                </a:cubicBezTo>
                <a:cubicBezTo>
                  <a:pt x="206408" y="3037226"/>
                  <a:pt x="202503" y="3036963"/>
                  <a:pt x="198784" y="3036044"/>
                </a:cubicBezTo>
                <a:cubicBezTo>
                  <a:pt x="198227" y="3035912"/>
                  <a:pt x="198134" y="3032628"/>
                  <a:pt x="197855" y="3030920"/>
                </a:cubicBezTo>
                <a:cubicBezTo>
                  <a:pt x="201574" y="3029738"/>
                  <a:pt x="205293" y="3028687"/>
                  <a:pt x="209104" y="3027503"/>
                </a:cubicBezTo>
                <a:close/>
                <a:moveTo>
                  <a:pt x="7481025" y="2991637"/>
                </a:moveTo>
                <a:cubicBezTo>
                  <a:pt x="7482606" y="2991111"/>
                  <a:pt x="7484557" y="2992819"/>
                  <a:pt x="7486417" y="2993608"/>
                </a:cubicBezTo>
                <a:cubicBezTo>
                  <a:pt x="7485767" y="2995841"/>
                  <a:pt x="7485023" y="2998074"/>
                  <a:pt x="7484372" y="3000309"/>
                </a:cubicBezTo>
                <a:cubicBezTo>
                  <a:pt x="7482513" y="2999389"/>
                  <a:pt x="7480653" y="2998338"/>
                  <a:pt x="7478793" y="2997418"/>
                </a:cubicBezTo>
                <a:cubicBezTo>
                  <a:pt x="7479537" y="2995446"/>
                  <a:pt x="7480002" y="2992031"/>
                  <a:pt x="7481025" y="2991637"/>
                </a:cubicBezTo>
                <a:close/>
                <a:moveTo>
                  <a:pt x="612496" y="2965230"/>
                </a:moveTo>
                <a:lnTo>
                  <a:pt x="611752" y="2970879"/>
                </a:lnTo>
                <a:lnTo>
                  <a:pt x="617237" y="2968777"/>
                </a:lnTo>
                <a:close/>
                <a:moveTo>
                  <a:pt x="7383129" y="2896781"/>
                </a:moveTo>
                <a:cubicBezTo>
                  <a:pt x="7388335" y="2899145"/>
                  <a:pt x="7392983" y="2903349"/>
                  <a:pt x="7397819" y="2906897"/>
                </a:cubicBezTo>
                <a:cubicBezTo>
                  <a:pt x="7396424" y="2908999"/>
                  <a:pt x="7395029" y="2913072"/>
                  <a:pt x="7393728" y="2913072"/>
                </a:cubicBezTo>
                <a:cubicBezTo>
                  <a:pt x="7388149" y="2912677"/>
                  <a:pt x="7382571" y="2911363"/>
                  <a:pt x="7375785" y="2910181"/>
                </a:cubicBezTo>
                <a:cubicBezTo>
                  <a:pt x="7379317" y="2903612"/>
                  <a:pt x="7382291" y="2896386"/>
                  <a:pt x="7383129" y="2896781"/>
                </a:cubicBezTo>
                <a:close/>
                <a:moveTo>
                  <a:pt x="7028361" y="2891000"/>
                </a:moveTo>
                <a:cubicBezTo>
                  <a:pt x="7024270" y="2891525"/>
                  <a:pt x="7020365" y="2893102"/>
                  <a:pt x="7016274" y="2894415"/>
                </a:cubicBezTo>
                <a:cubicBezTo>
                  <a:pt x="7017205" y="2896255"/>
                  <a:pt x="7018227" y="2899801"/>
                  <a:pt x="7018971" y="2899670"/>
                </a:cubicBezTo>
                <a:cubicBezTo>
                  <a:pt x="7023061" y="2899145"/>
                  <a:pt x="7027059" y="2897699"/>
                  <a:pt x="7031057" y="2896517"/>
                </a:cubicBezTo>
                <a:cubicBezTo>
                  <a:pt x="7030126" y="2894546"/>
                  <a:pt x="7029104" y="2890867"/>
                  <a:pt x="7028361" y="2891000"/>
                </a:cubicBezTo>
                <a:close/>
                <a:moveTo>
                  <a:pt x="7095670" y="2873920"/>
                </a:moveTo>
                <a:cubicBezTo>
                  <a:pt x="7091579" y="2874576"/>
                  <a:pt x="7087581" y="2876285"/>
                  <a:pt x="7083491" y="2877598"/>
                </a:cubicBezTo>
                <a:cubicBezTo>
                  <a:pt x="7084421" y="2879700"/>
                  <a:pt x="7085443" y="2883642"/>
                  <a:pt x="7086094" y="2883510"/>
                </a:cubicBezTo>
                <a:cubicBezTo>
                  <a:pt x="7090185" y="2882722"/>
                  <a:pt x="7094183" y="2881015"/>
                  <a:pt x="7098273" y="2879700"/>
                </a:cubicBezTo>
                <a:cubicBezTo>
                  <a:pt x="7097435" y="2877729"/>
                  <a:pt x="7096320" y="2873789"/>
                  <a:pt x="7095670" y="2873920"/>
                </a:cubicBezTo>
                <a:close/>
                <a:moveTo>
                  <a:pt x="537377" y="2859730"/>
                </a:moveTo>
                <a:cubicBezTo>
                  <a:pt x="538214" y="2864329"/>
                  <a:pt x="540724" y="2869846"/>
                  <a:pt x="539608" y="2873132"/>
                </a:cubicBezTo>
                <a:cubicBezTo>
                  <a:pt x="538306" y="2876811"/>
                  <a:pt x="533658" y="2878387"/>
                  <a:pt x="530404" y="2881015"/>
                </a:cubicBezTo>
                <a:cubicBezTo>
                  <a:pt x="528173" y="2877073"/>
                  <a:pt x="525942" y="2873132"/>
                  <a:pt x="523710" y="2869190"/>
                </a:cubicBezTo>
                <a:cubicBezTo>
                  <a:pt x="528266" y="2866037"/>
                  <a:pt x="532822" y="2862884"/>
                  <a:pt x="537377" y="2859730"/>
                </a:cubicBezTo>
                <a:close/>
                <a:moveTo>
                  <a:pt x="7205001" y="2805996"/>
                </a:moveTo>
                <a:cubicBezTo>
                  <a:pt x="7208441" y="2823207"/>
                  <a:pt x="7213926" y="2830696"/>
                  <a:pt x="7224896" y="2812564"/>
                </a:cubicBezTo>
                <a:cubicBezTo>
                  <a:pt x="7218389" y="2810331"/>
                  <a:pt x="7211787" y="2808098"/>
                  <a:pt x="7205001" y="2805996"/>
                </a:cubicBezTo>
                <a:close/>
                <a:moveTo>
                  <a:pt x="7462059" y="2794040"/>
                </a:moveTo>
                <a:lnTo>
                  <a:pt x="7462246" y="2798375"/>
                </a:lnTo>
                <a:lnTo>
                  <a:pt x="7457689" y="2796537"/>
                </a:lnTo>
                <a:close/>
                <a:moveTo>
                  <a:pt x="404338" y="2752655"/>
                </a:moveTo>
                <a:lnTo>
                  <a:pt x="403316" y="2758173"/>
                </a:lnTo>
                <a:lnTo>
                  <a:pt x="399132" y="2754364"/>
                </a:lnTo>
                <a:close/>
                <a:moveTo>
                  <a:pt x="7145849" y="2736857"/>
                </a:moveTo>
                <a:cubicBezTo>
                  <a:pt x="7132439" y="2736035"/>
                  <a:pt x="7120492" y="2745495"/>
                  <a:pt x="7109801" y="2765267"/>
                </a:cubicBezTo>
                <a:cubicBezTo>
                  <a:pt x="7136576" y="2775121"/>
                  <a:pt x="7162793" y="2785501"/>
                  <a:pt x="7190683" y="2770129"/>
                </a:cubicBezTo>
                <a:cubicBezTo>
                  <a:pt x="7174135" y="2748780"/>
                  <a:pt x="7159260" y="2737678"/>
                  <a:pt x="7145849" y="2736857"/>
                </a:cubicBezTo>
                <a:close/>
                <a:moveTo>
                  <a:pt x="7580223" y="2720467"/>
                </a:moveTo>
                <a:cubicBezTo>
                  <a:pt x="7581059" y="2724277"/>
                  <a:pt x="7581989" y="2728088"/>
                  <a:pt x="7582826" y="2731897"/>
                </a:cubicBezTo>
                <a:cubicBezTo>
                  <a:pt x="7580873" y="2732159"/>
                  <a:pt x="7578271" y="2733605"/>
                  <a:pt x="7577248" y="2732423"/>
                </a:cubicBezTo>
                <a:cubicBezTo>
                  <a:pt x="7575946" y="2731108"/>
                  <a:pt x="7575853" y="2727562"/>
                  <a:pt x="7575109" y="2724934"/>
                </a:cubicBezTo>
                <a:cubicBezTo>
                  <a:pt x="7576783" y="2723489"/>
                  <a:pt x="7578549" y="2721912"/>
                  <a:pt x="7580223" y="2720467"/>
                </a:cubicBezTo>
                <a:close/>
                <a:moveTo>
                  <a:pt x="355947" y="2712714"/>
                </a:moveTo>
                <a:lnTo>
                  <a:pt x="347139" y="2738729"/>
                </a:lnTo>
                <a:cubicBezTo>
                  <a:pt x="343514" y="2749404"/>
                  <a:pt x="339353" y="2761655"/>
                  <a:pt x="334147" y="2777092"/>
                </a:cubicBezTo>
                <a:cubicBezTo>
                  <a:pt x="328941" y="2751078"/>
                  <a:pt x="326152" y="2736889"/>
                  <a:pt x="322526" y="2718890"/>
                </a:cubicBezTo>
                <a:close/>
                <a:moveTo>
                  <a:pt x="356925" y="2709825"/>
                </a:moveTo>
                <a:cubicBezTo>
                  <a:pt x="356925" y="2709825"/>
                  <a:pt x="358784" y="2712321"/>
                  <a:pt x="358784" y="2712189"/>
                </a:cubicBezTo>
                <a:lnTo>
                  <a:pt x="355947" y="2712714"/>
                </a:lnTo>
                <a:close/>
                <a:moveTo>
                  <a:pt x="7537029" y="2577590"/>
                </a:moveTo>
                <a:lnTo>
                  <a:pt x="7571298" y="2594867"/>
                </a:lnTo>
                <a:cubicBezTo>
                  <a:pt x="7561072" y="2601830"/>
                  <a:pt x="7554935" y="2606034"/>
                  <a:pt x="7548799" y="2610238"/>
                </a:cubicBezTo>
                <a:close/>
                <a:moveTo>
                  <a:pt x="7536285" y="2575524"/>
                </a:moveTo>
                <a:lnTo>
                  <a:pt x="7537029" y="2577590"/>
                </a:lnTo>
                <a:lnTo>
                  <a:pt x="7535598" y="2576868"/>
                </a:lnTo>
                <a:lnTo>
                  <a:pt x="7535852" y="2576302"/>
                </a:lnTo>
                <a:close/>
                <a:moveTo>
                  <a:pt x="7536226" y="2575471"/>
                </a:moveTo>
                <a:lnTo>
                  <a:pt x="7535852" y="2576302"/>
                </a:lnTo>
                <a:lnTo>
                  <a:pt x="7535319" y="2577262"/>
                </a:lnTo>
                <a:lnTo>
                  <a:pt x="7534216" y="2576323"/>
                </a:lnTo>
                <a:close/>
                <a:moveTo>
                  <a:pt x="7536341" y="2575422"/>
                </a:moveTo>
                <a:lnTo>
                  <a:pt x="7536285" y="2575524"/>
                </a:lnTo>
                <a:lnTo>
                  <a:pt x="7536260" y="2575457"/>
                </a:lnTo>
                <a:close/>
                <a:moveTo>
                  <a:pt x="7536248" y="2575422"/>
                </a:moveTo>
                <a:lnTo>
                  <a:pt x="7536260" y="2575457"/>
                </a:lnTo>
                <a:lnTo>
                  <a:pt x="7536226" y="2575471"/>
                </a:lnTo>
                <a:close/>
                <a:moveTo>
                  <a:pt x="7512355" y="2560182"/>
                </a:moveTo>
                <a:cubicBezTo>
                  <a:pt x="7516446" y="2561628"/>
                  <a:pt x="7520258" y="2564453"/>
                  <a:pt x="7524011" y="2567639"/>
                </a:cubicBezTo>
                <a:lnTo>
                  <a:pt x="7534216" y="2576323"/>
                </a:lnTo>
                <a:lnTo>
                  <a:pt x="7511239" y="2586064"/>
                </a:lnTo>
                <a:cubicBezTo>
                  <a:pt x="7505941" y="2586589"/>
                  <a:pt x="7499991" y="2579890"/>
                  <a:pt x="7494599" y="2575817"/>
                </a:cubicBezTo>
                <a:cubicBezTo>
                  <a:pt x="7493948" y="2575422"/>
                  <a:pt x="7494413" y="2569511"/>
                  <a:pt x="7495435" y="2568854"/>
                </a:cubicBezTo>
                <a:cubicBezTo>
                  <a:pt x="7501013" y="2565175"/>
                  <a:pt x="7507615" y="2558475"/>
                  <a:pt x="7512355" y="2560182"/>
                </a:cubicBezTo>
                <a:close/>
                <a:moveTo>
                  <a:pt x="7456137" y="2493841"/>
                </a:moveTo>
                <a:cubicBezTo>
                  <a:pt x="7483222" y="2495067"/>
                  <a:pt x="7506894" y="2512754"/>
                  <a:pt x="7531507" y="2509601"/>
                </a:cubicBezTo>
                <a:cubicBezTo>
                  <a:pt x="7496829" y="2544548"/>
                  <a:pt x="7465593" y="2524316"/>
                  <a:pt x="7427754" y="2499485"/>
                </a:cubicBezTo>
                <a:cubicBezTo>
                  <a:pt x="7437702" y="2494854"/>
                  <a:pt x="7447109" y="2493433"/>
                  <a:pt x="7456137" y="2493841"/>
                </a:cubicBezTo>
                <a:close/>
                <a:moveTo>
                  <a:pt x="7171346" y="2472025"/>
                </a:moveTo>
                <a:cubicBezTo>
                  <a:pt x="7169765" y="2471500"/>
                  <a:pt x="7167721" y="2474127"/>
                  <a:pt x="7165954" y="2475311"/>
                </a:cubicBezTo>
                <a:cubicBezTo>
                  <a:pt x="7168929" y="2477150"/>
                  <a:pt x="7171997" y="2479121"/>
                  <a:pt x="7175065" y="2480959"/>
                </a:cubicBezTo>
                <a:cubicBezTo>
                  <a:pt x="7176831" y="2479777"/>
                  <a:pt x="7178598" y="2478595"/>
                  <a:pt x="7180365" y="2477413"/>
                </a:cubicBezTo>
                <a:cubicBezTo>
                  <a:pt x="7177389" y="2475442"/>
                  <a:pt x="7174507" y="2472945"/>
                  <a:pt x="7171346" y="2472025"/>
                </a:cubicBezTo>
                <a:close/>
                <a:moveTo>
                  <a:pt x="7250276" y="2414876"/>
                </a:moveTo>
                <a:cubicBezTo>
                  <a:pt x="7251299" y="2417503"/>
                  <a:pt x="7252229" y="2420131"/>
                  <a:pt x="7253251" y="2422759"/>
                </a:cubicBezTo>
                <a:cubicBezTo>
                  <a:pt x="7253902" y="2421050"/>
                  <a:pt x="7254553" y="2419211"/>
                  <a:pt x="7255204" y="2417371"/>
                </a:cubicBezTo>
                <a:cubicBezTo>
                  <a:pt x="7253531" y="2416452"/>
                  <a:pt x="7251950" y="2415663"/>
                  <a:pt x="7250276" y="2414876"/>
                </a:cubicBezTo>
                <a:close/>
                <a:moveTo>
                  <a:pt x="323549" y="2352601"/>
                </a:moveTo>
                <a:lnTo>
                  <a:pt x="329127" y="2355754"/>
                </a:lnTo>
                <a:lnTo>
                  <a:pt x="323642" y="2359301"/>
                </a:lnTo>
                <a:close/>
                <a:moveTo>
                  <a:pt x="7510589" y="2339462"/>
                </a:moveTo>
                <a:lnTo>
                  <a:pt x="7509846" y="2344981"/>
                </a:lnTo>
                <a:lnTo>
                  <a:pt x="7505011" y="2341434"/>
                </a:lnTo>
                <a:close/>
                <a:moveTo>
                  <a:pt x="7570739" y="2162625"/>
                </a:moveTo>
                <a:cubicBezTo>
                  <a:pt x="7575761" y="2162756"/>
                  <a:pt x="7580780" y="2169982"/>
                  <a:pt x="7585801" y="2174054"/>
                </a:cubicBezTo>
                <a:cubicBezTo>
                  <a:pt x="7582082" y="2179309"/>
                  <a:pt x="7578363" y="2184433"/>
                  <a:pt x="7573715" y="2190870"/>
                </a:cubicBezTo>
                <a:cubicBezTo>
                  <a:pt x="7567487" y="2184697"/>
                  <a:pt x="7562837" y="2180098"/>
                  <a:pt x="7558096" y="2175499"/>
                </a:cubicBezTo>
                <a:cubicBezTo>
                  <a:pt x="7562279" y="2170901"/>
                  <a:pt x="7566556" y="2162625"/>
                  <a:pt x="7570739" y="2162625"/>
                </a:cubicBezTo>
                <a:close/>
                <a:moveTo>
                  <a:pt x="7129139" y="2147910"/>
                </a:moveTo>
                <a:cubicBezTo>
                  <a:pt x="7127000" y="2148567"/>
                  <a:pt x="7126070" y="2155660"/>
                  <a:pt x="7124583" y="2159734"/>
                </a:cubicBezTo>
                <a:cubicBezTo>
                  <a:pt x="7128209" y="2161441"/>
                  <a:pt x="7131741" y="2163018"/>
                  <a:pt x="7135367" y="2164727"/>
                </a:cubicBezTo>
                <a:cubicBezTo>
                  <a:pt x="7137041" y="2160390"/>
                  <a:pt x="7138807" y="2155924"/>
                  <a:pt x="7140481" y="2151589"/>
                </a:cubicBezTo>
                <a:cubicBezTo>
                  <a:pt x="7136669" y="2150143"/>
                  <a:pt x="7132485" y="2146859"/>
                  <a:pt x="7129139" y="2147910"/>
                </a:cubicBezTo>
                <a:close/>
                <a:moveTo>
                  <a:pt x="7463454" y="2064614"/>
                </a:moveTo>
                <a:cubicBezTo>
                  <a:pt x="7464291" y="2080643"/>
                  <a:pt x="7465221" y="2097327"/>
                  <a:pt x="7466801" y="2127151"/>
                </a:cubicBezTo>
                <a:cubicBezTo>
                  <a:pt x="7451275" y="2112436"/>
                  <a:pt x="7438259" y="2106394"/>
                  <a:pt x="7436587" y="2097196"/>
                </a:cubicBezTo>
                <a:cubicBezTo>
                  <a:pt x="7433146" y="2077226"/>
                  <a:pt x="7441420" y="2062906"/>
                  <a:pt x="7463454" y="2064614"/>
                </a:cubicBezTo>
                <a:close/>
                <a:moveTo>
                  <a:pt x="2645628" y="2063301"/>
                </a:moveTo>
                <a:cubicBezTo>
                  <a:pt x="2640143" y="2063563"/>
                  <a:pt x="2634844" y="2067111"/>
                  <a:pt x="2626849" y="2070395"/>
                </a:cubicBezTo>
                <a:cubicBezTo>
                  <a:pt x="2634194" y="2074337"/>
                  <a:pt x="2638284" y="2078146"/>
                  <a:pt x="2642468" y="2078278"/>
                </a:cubicBezTo>
                <a:cubicBezTo>
                  <a:pt x="2646279" y="2078278"/>
                  <a:pt x="2650184" y="2074204"/>
                  <a:pt x="2653996" y="2071971"/>
                </a:cubicBezTo>
                <a:cubicBezTo>
                  <a:pt x="2651207" y="2068818"/>
                  <a:pt x="2648324" y="2063168"/>
                  <a:pt x="2645628" y="2063301"/>
                </a:cubicBezTo>
                <a:close/>
                <a:moveTo>
                  <a:pt x="724244" y="2034659"/>
                </a:moveTo>
                <a:cubicBezTo>
                  <a:pt x="723686" y="2034659"/>
                  <a:pt x="723222" y="2038601"/>
                  <a:pt x="722663" y="2040834"/>
                </a:cubicBezTo>
                <a:cubicBezTo>
                  <a:pt x="724615" y="2041622"/>
                  <a:pt x="726569" y="2042411"/>
                  <a:pt x="728521" y="2043199"/>
                </a:cubicBezTo>
                <a:cubicBezTo>
                  <a:pt x="728985" y="2040965"/>
                  <a:pt x="730380" y="2037418"/>
                  <a:pt x="729822" y="2036892"/>
                </a:cubicBezTo>
                <a:cubicBezTo>
                  <a:pt x="728334" y="2035316"/>
                  <a:pt x="726103" y="2034528"/>
                  <a:pt x="724244" y="2034659"/>
                </a:cubicBezTo>
                <a:close/>
                <a:moveTo>
                  <a:pt x="849752" y="2009960"/>
                </a:moveTo>
                <a:cubicBezTo>
                  <a:pt x="846312" y="2009565"/>
                  <a:pt x="842779" y="2010223"/>
                  <a:pt x="839247" y="2010616"/>
                </a:cubicBezTo>
                <a:cubicBezTo>
                  <a:pt x="841384" y="2014033"/>
                  <a:pt x="843244" y="2017842"/>
                  <a:pt x="845847" y="2020601"/>
                </a:cubicBezTo>
                <a:cubicBezTo>
                  <a:pt x="846405" y="2021259"/>
                  <a:pt x="850124" y="2019024"/>
                  <a:pt x="850868" y="2017055"/>
                </a:cubicBezTo>
                <a:cubicBezTo>
                  <a:pt x="851519" y="2015346"/>
                  <a:pt x="850403" y="2010091"/>
                  <a:pt x="849752" y="2009960"/>
                </a:cubicBezTo>
                <a:close/>
                <a:moveTo>
                  <a:pt x="7435285" y="1955043"/>
                </a:moveTo>
                <a:cubicBezTo>
                  <a:pt x="7450717" y="1955962"/>
                  <a:pt x="7459363" y="1953992"/>
                  <a:pt x="7466057" y="1957802"/>
                </a:cubicBezTo>
                <a:cubicBezTo>
                  <a:pt x="7470241" y="1960166"/>
                  <a:pt x="7471449" y="1971465"/>
                  <a:pt x="7473959" y="1978692"/>
                </a:cubicBezTo>
                <a:cubicBezTo>
                  <a:pt x="7468195" y="1978954"/>
                  <a:pt x="7461687" y="1981581"/>
                  <a:pt x="7456853" y="1978954"/>
                </a:cubicBezTo>
                <a:cubicBezTo>
                  <a:pt x="7451089" y="1975801"/>
                  <a:pt x="7446720" y="1968181"/>
                  <a:pt x="7435285" y="1955043"/>
                </a:cubicBezTo>
                <a:close/>
                <a:moveTo>
                  <a:pt x="701467" y="1925531"/>
                </a:moveTo>
                <a:lnTo>
                  <a:pt x="735115" y="1926188"/>
                </a:lnTo>
                <a:lnTo>
                  <a:pt x="605860" y="1985309"/>
                </a:lnTo>
                <a:cubicBezTo>
                  <a:pt x="560712" y="2001157"/>
                  <a:pt x="514506" y="2012981"/>
                  <a:pt x="467278" y="2021652"/>
                </a:cubicBezTo>
                <a:cubicBezTo>
                  <a:pt x="475460" y="2015871"/>
                  <a:pt x="483176" y="2007988"/>
                  <a:pt x="491822" y="2004573"/>
                </a:cubicBezTo>
                <a:cubicBezTo>
                  <a:pt x="549277" y="1981845"/>
                  <a:pt x="607382" y="1961349"/>
                  <a:pt x="664465" y="1937306"/>
                </a:cubicBezTo>
                <a:cubicBezTo>
                  <a:pt x="676877" y="1932116"/>
                  <a:pt x="689102" y="1927781"/>
                  <a:pt x="701467" y="1925531"/>
                </a:cubicBezTo>
                <a:close/>
                <a:moveTo>
                  <a:pt x="1518568" y="1925350"/>
                </a:moveTo>
                <a:cubicBezTo>
                  <a:pt x="1517267" y="1925219"/>
                  <a:pt x="1515687" y="1929554"/>
                  <a:pt x="1514200" y="1931657"/>
                </a:cubicBezTo>
                <a:cubicBezTo>
                  <a:pt x="1514943" y="1933759"/>
                  <a:pt x="1515687" y="1937701"/>
                  <a:pt x="1516431" y="1937701"/>
                </a:cubicBezTo>
                <a:cubicBezTo>
                  <a:pt x="1524333" y="1937832"/>
                  <a:pt x="1532142" y="1937437"/>
                  <a:pt x="1539952" y="1936517"/>
                </a:cubicBezTo>
                <a:cubicBezTo>
                  <a:pt x="1540788" y="1936386"/>
                  <a:pt x="1541347" y="1932051"/>
                  <a:pt x="1541997" y="1929686"/>
                </a:cubicBezTo>
                <a:cubicBezTo>
                  <a:pt x="1534187" y="1928109"/>
                  <a:pt x="1526378" y="1926270"/>
                  <a:pt x="1518568" y="1925350"/>
                </a:cubicBezTo>
                <a:close/>
                <a:moveTo>
                  <a:pt x="738097" y="1924825"/>
                </a:moveTo>
                <a:cubicBezTo>
                  <a:pt x="738097" y="1924825"/>
                  <a:pt x="739398" y="1926532"/>
                  <a:pt x="739305" y="1926270"/>
                </a:cubicBezTo>
                <a:lnTo>
                  <a:pt x="735115" y="1926188"/>
                </a:lnTo>
                <a:close/>
                <a:moveTo>
                  <a:pt x="572798" y="1909323"/>
                </a:moveTo>
                <a:cubicBezTo>
                  <a:pt x="576237" y="1907614"/>
                  <a:pt x="581165" y="1911030"/>
                  <a:pt x="595110" y="1914840"/>
                </a:cubicBezTo>
                <a:cubicBezTo>
                  <a:pt x="583490" y="1924694"/>
                  <a:pt x="578469" y="1931788"/>
                  <a:pt x="572798" y="1932839"/>
                </a:cubicBezTo>
                <a:cubicBezTo>
                  <a:pt x="568428" y="1933628"/>
                  <a:pt x="563315" y="1926532"/>
                  <a:pt x="558481" y="1922986"/>
                </a:cubicBezTo>
                <a:cubicBezTo>
                  <a:pt x="563222" y="1918256"/>
                  <a:pt x="567499" y="1912081"/>
                  <a:pt x="572798" y="1909323"/>
                </a:cubicBezTo>
                <a:close/>
                <a:moveTo>
                  <a:pt x="1390643" y="1909190"/>
                </a:moveTo>
                <a:cubicBezTo>
                  <a:pt x="1361637" y="1910767"/>
                  <a:pt x="1333561" y="1917993"/>
                  <a:pt x="1307809" y="1951495"/>
                </a:cubicBezTo>
                <a:cubicBezTo>
                  <a:pt x="1348343" y="1966079"/>
                  <a:pt x="1377163" y="1938357"/>
                  <a:pt x="1422904" y="1936517"/>
                </a:cubicBezTo>
                <a:cubicBezTo>
                  <a:pt x="1404217" y="1920095"/>
                  <a:pt x="1397244" y="1908797"/>
                  <a:pt x="1390643" y="1909190"/>
                </a:cubicBezTo>
                <a:close/>
                <a:moveTo>
                  <a:pt x="7513471" y="1905249"/>
                </a:moveTo>
                <a:cubicBezTo>
                  <a:pt x="7518119" y="1914840"/>
                  <a:pt x="7521374" y="1926796"/>
                  <a:pt x="7508637" y="1929686"/>
                </a:cubicBezTo>
                <a:cubicBezTo>
                  <a:pt x="7495715" y="1932708"/>
                  <a:pt x="7482233" y="1930869"/>
                  <a:pt x="7455273" y="1931526"/>
                </a:cubicBezTo>
                <a:cubicBezTo>
                  <a:pt x="7483628" y="1918650"/>
                  <a:pt x="7498411" y="1912081"/>
                  <a:pt x="7513471" y="1905249"/>
                </a:cubicBezTo>
                <a:close/>
                <a:moveTo>
                  <a:pt x="959734" y="1863602"/>
                </a:moveTo>
                <a:cubicBezTo>
                  <a:pt x="938351" y="1877002"/>
                  <a:pt x="915574" y="1874112"/>
                  <a:pt x="902651" y="1908403"/>
                </a:cubicBezTo>
                <a:cubicBezTo>
                  <a:pt x="934260" y="1915365"/>
                  <a:pt x="960384" y="1921146"/>
                  <a:pt x="986323" y="1926927"/>
                </a:cubicBezTo>
                <a:cubicBezTo>
                  <a:pt x="976282" y="1903147"/>
                  <a:pt x="967636" y="1882521"/>
                  <a:pt x="959734" y="1863602"/>
                </a:cubicBezTo>
                <a:close/>
                <a:moveTo>
                  <a:pt x="1481753" y="1858214"/>
                </a:moveTo>
                <a:cubicBezTo>
                  <a:pt x="1479893" y="1858345"/>
                  <a:pt x="1477941" y="1858083"/>
                  <a:pt x="1476175" y="1858609"/>
                </a:cubicBezTo>
                <a:cubicBezTo>
                  <a:pt x="1475710" y="1858740"/>
                  <a:pt x="1475897" y="1861631"/>
                  <a:pt x="1475710" y="1863208"/>
                </a:cubicBezTo>
                <a:cubicBezTo>
                  <a:pt x="1477569" y="1863470"/>
                  <a:pt x="1479429" y="1863995"/>
                  <a:pt x="1481195" y="1863602"/>
                </a:cubicBezTo>
                <a:cubicBezTo>
                  <a:pt x="1481567" y="1863470"/>
                  <a:pt x="1481567" y="1860316"/>
                  <a:pt x="1481753" y="1858214"/>
                </a:cubicBezTo>
                <a:close/>
                <a:moveTo>
                  <a:pt x="7379783" y="1837982"/>
                </a:moveTo>
                <a:cubicBezTo>
                  <a:pt x="7394563" y="1855719"/>
                  <a:pt x="7408323" y="1872403"/>
                  <a:pt x="7423291" y="1890404"/>
                </a:cubicBezTo>
                <a:cubicBezTo>
                  <a:pt x="7391217" y="1907877"/>
                  <a:pt x="7367975" y="1880550"/>
                  <a:pt x="7342037" y="1865046"/>
                </a:cubicBezTo>
                <a:cubicBezTo>
                  <a:pt x="7353659" y="1856770"/>
                  <a:pt x="7365279" y="1848362"/>
                  <a:pt x="7379783" y="1837982"/>
                </a:cubicBezTo>
                <a:close/>
                <a:moveTo>
                  <a:pt x="7393263" y="1808684"/>
                </a:moveTo>
                <a:lnTo>
                  <a:pt x="7393477" y="1810209"/>
                </a:lnTo>
                <a:lnTo>
                  <a:pt x="7391961" y="1810655"/>
                </a:lnTo>
                <a:close/>
                <a:moveTo>
                  <a:pt x="7405531" y="1806664"/>
                </a:moveTo>
                <a:cubicBezTo>
                  <a:pt x="7418178" y="1805580"/>
                  <a:pt x="7427871" y="1814399"/>
                  <a:pt x="7432961" y="1843763"/>
                </a:cubicBezTo>
                <a:cubicBezTo>
                  <a:pt x="7417899" y="1835749"/>
                  <a:pt x="7406929" y="1830756"/>
                  <a:pt x="7396795" y="1823793"/>
                </a:cubicBezTo>
                <a:cubicBezTo>
                  <a:pt x="7395540" y="1822939"/>
                  <a:pt x="7394936" y="1820443"/>
                  <a:pt x="7394506" y="1817520"/>
                </a:cubicBezTo>
                <a:lnTo>
                  <a:pt x="7393477" y="1810209"/>
                </a:lnTo>
                <a:close/>
                <a:moveTo>
                  <a:pt x="7509758" y="1805184"/>
                </a:moveTo>
                <a:lnTo>
                  <a:pt x="7509752" y="1805269"/>
                </a:lnTo>
                <a:lnTo>
                  <a:pt x="7509739" y="1805199"/>
                </a:lnTo>
                <a:close/>
                <a:moveTo>
                  <a:pt x="7509707" y="1805017"/>
                </a:moveTo>
                <a:lnTo>
                  <a:pt x="7509739" y="1805199"/>
                </a:lnTo>
                <a:lnTo>
                  <a:pt x="7509659" y="1805269"/>
                </a:lnTo>
                <a:close/>
                <a:moveTo>
                  <a:pt x="7509465" y="1803672"/>
                </a:moveTo>
                <a:lnTo>
                  <a:pt x="7509846" y="1803823"/>
                </a:lnTo>
                <a:lnTo>
                  <a:pt x="7509801" y="1804517"/>
                </a:lnTo>
                <a:lnTo>
                  <a:pt x="7509707" y="1805017"/>
                </a:lnTo>
                <a:close/>
                <a:moveTo>
                  <a:pt x="7510031" y="1803298"/>
                </a:moveTo>
                <a:lnTo>
                  <a:pt x="7511681" y="1803517"/>
                </a:lnTo>
                <a:lnTo>
                  <a:pt x="7509758" y="1805184"/>
                </a:lnTo>
                <a:lnTo>
                  <a:pt x="7509801" y="1804517"/>
                </a:lnTo>
                <a:close/>
                <a:moveTo>
                  <a:pt x="7538921" y="1786021"/>
                </a:moveTo>
                <a:cubicBezTo>
                  <a:pt x="7546498" y="1786777"/>
                  <a:pt x="7554424" y="1794955"/>
                  <a:pt x="7570275" y="1811312"/>
                </a:cubicBezTo>
                <a:lnTo>
                  <a:pt x="7511681" y="1803517"/>
                </a:lnTo>
                <a:lnTo>
                  <a:pt x="7526870" y="1790361"/>
                </a:lnTo>
                <a:cubicBezTo>
                  <a:pt x="7531432" y="1787122"/>
                  <a:pt x="7535133" y="1785644"/>
                  <a:pt x="7538921" y="1786021"/>
                </a:cubicBezTo>
                <a:close/>
                <a:moveTo>
                  <a:pt x="7459777" y="1769597"/>
                </a:moveTo>
                <a:cubicBezTo>
                  <a:pt x="7475783" y="1766487"/>
                  <a:pt x="7490392" y="1775183"/>
                  <a:pt x="7504267" y="1774789"/>
                </a:cubicBezTo>
                <a:lnTo>
                  <a:pt x="7509465" y="1803672"/>
                </a:lnTo>
                <a:lnTo>
                  <a:pt x="7443279" y="1777416"/>
                </a:lnTo>
                <a:cubicBezTo>
                  <a:pt x="7448950" y="1772982"/>
                  <a:pt x="7454441" y="1770634"/>
                  <a:pt x="7459777" y="1769597"/>
                </a:cubicBezTo>
                <a:close/>
                <a:moveTo>
                  <a:pt x="835621" y="1761650"/>
                </a:moveTo>
                <a:cubicBezTo>
                  <a:pt x="833575" y="1762044"/>
                  <a:pt x="831715" y="1769401"/>
                  <a:pt x="830786" y="1773869"/>
                </a:cubicBezTo>
                <a:cubicBezTo>
                  <a:pt x="830600" y="1775051"/>
                  <a:pt x="834505" y="1779649"/>
                  <a:pt x="835528" y="1779124"/>
                </a:cubicBezTo>
                <a:cubicBezTo>
                  <a:pt x="841571" y="1776102"/>
                  <a:pt x="847242" y="1772029"/>
                  <a:pt x="858212" y="1764804"/>
                </a:cubicBezTo>
                <a:cubicBezTo>
                  <a:pt x="847056" y="1762964"/>
                  <a:pt x="841199" y="1760730"/>
                  <a:pt x="835621" y="1761650"/>
                </a:cubicBezTo>
                <a:close/>
                <a:moveTo>
                  <a:pt x="7312438" y="1713839"/>
                </a:moveTo>
                <a:lnTo>
                  <a:pt x="7312565" y="1714090"/>
                </a:lnTo>
                <a:lnTo>
                  <a:pt x="7312356" y="1713868"/>
                </a:lnTo>
                <a:close/>
                <a:moveTo>
                  <a:pt x="7311565" y="1713031"/>
                </a:moveTo>
                <a:lnTo>
                  <a:pt x="7312356" y="1713868"/>
                </a:lnTo>
                <a:lnTo>
                  <a:pt x="7312101" y="1713959"/>
                </a:lnTo>
                <a:cubicBezTo>
                  <a:pt x="7312007" y="1713959"/>
                  <a:pt x="7311543" y="1713039"/>
                  <a:pt x="7311543" y="1713039"/>
                </a:cubicBezTo>
                <a:close/>
                <a:moveTo>
                  <a:pt x="7389079" y="1705813"/>
                </a:moveTo>
                <a:cubicBezTo>
                  <a:pt x="7390567" y="1706207"/>
                  <a:pt x="7391775" y="1708573"/>
                  <a:pt x="7393170" y="1710149"/>
                </a:cubicBezTo>
                <a:cubicBezTo>
                  <a:pt x="7391403" y="1710937"/>
                  <a:pt x="7389544" y="1712644"/>
                  <a:pt x="7387963" y="1712382"/>
                </a:cubicBezTo>
                <a:cubicBezTo>
                  <a:pt x="7386476" y="1711988"/>
                  <a:pt x="7385267" y="1709491"/>
                  <a:pt x="7384059" y="1708047"/>
                </a:cubicBezTo>
                <a:cubicBezTo>
                  <a:pt x="7385733" y="1707258"/>
                  <a:pt x="7387498" y="1705420"/>
                  <a:pt x="7389079" y="1705813"/>
                </a:cubicBezTo>
                <a:close/>
                <a:moveTo>
                  <a:pt x="7328371" y="1705287"/>
                </a:moveTo>
                <a:cubicBezTo>
                  <a:pt x="7326604" y="1706864"/>
                  <a:pt x="7325117" y="1709098"/>
                  <a:pt x="7323165" y="1710017"/>
                </a:cubicBezTo>
                <a:lnTo>
                  <a:pt x="7312438" y="1713839"/>
                </a:lnTo>
                <a:lnTo>
                  <a:pt x="7312101" y="1713170"/>
                </a:lnTo>
                <a:lnTo>
                  <a:pt x="7312012" y="1712868"/>
                </a:lnTo>
                <a:lnTo>
                  <a:pt x="7322699" y="1708966"/>
                </a:lnTo>
                <a:cubicBezTo>
                  <a:pt x="7324651" y="1708047"/>
                  <a:pt x="7326417" y="1706602"/>
                  <a:pt x="7328371" y="1705287"/>
                </a:cubicBezTo>
                <a:close/>
                <a:moveTo>
                  <a:pt x="7200259" y="1702923"/>
                </a:moveTo>
                <a:cubicBezTo>
                  <a:pt x="7197005" y="1701477"/>
                  <a:pt x="7192357" y="1705420"/>
                  <a:pt x="7188267" y="1706996"/>
                </a:cubicBezTo>
                <a:cubicBezTo>
                  <a:pt x="7190591" y="1711200"/>
                  <a:pt x="7192450" y="1718163"/>
                  <a:pt x="7195425" y="1719214"/>
                </a:cubicBezTo>
                <a:cubicBezTo>
                  <a:pt x="7199144" y="1720527"/>
                  <a:pt x="7203792" y="1716981"/>
                  <a:pt x="7208069" y="1715667"/>
                </a:cubicBezTo>
                <a:cubicBezTo>
                  <a:pt x="7205465" y="1711200"/>
                  <a:pt x="7203607" y="1704368"/>
                  <a:pt x="7200259" y="1702923"/>
                </a:cubicBezTo>
                <a:close/>
                <a:moveTo>
                  <a:pt x="544012" y="1700590"/>
                </a:moveTo>
                <a:cubicBezTo>
                  <a:pt x="547743" y="1699310"/>
                  <a:pt x="551694" y="1700689"/>
                  <a:pt x="555878" y="1706602"/>
                </a:cubicBezTo>
                <a:cubicBezTo>
                  <a:pt x="558481" y="1710280"/>
                  <a:pt x="558946" y="1716587"/>
                  <a:pt x="560340" y="1721842"/>
                </a:cubicBezTo>
                <a:cubicBezTo>
                  <a:pt x="553832" y="1723287"/>
                  <a:pt x="547418" y="1726046"/>
                  <a:pt x="540909" y="1725783"/>
                </a:cubicBezTo>
                <a:cubicBezTo>
                  <a:pt x="537470" y="1725520"/>
                  <a:pt x="534123" y="1720660"/>
                  <a:pt x="530590" y="1717900"/>
                </a:cubicBezTo>
                <a:cubicBezTo>
                  <a:pt x="531520" y="1715404"/>
                  <a:pt x="532078" y="1712513"/>
                  <a:pt x="533472" y="1710542"/>
                </a:cubicBezTo>
                <a:cubicBezTo>
                  <a:pt x="536772" y="1705813"/>
                  <a:pt x="540282" y="1701871"/>
                  <a:pt x="544012" y="1700590"/>
                </a:cubicBezTo>
                <a:close/>
                <a:moveTo>
                  <a:pt x="662883" y="1673741"/>
                </a:moveTo>
                <a:lnTo>
                  <a:pt x="655726" y="1677434"/>
                </a:lnTo>
                <a:cubicBezTo>
                  <a:pt x="653867" y="1678354"/>
                  <a:pt x="652100" y="1679536"/>
                  <a:pt x="650334" y="1680588"/>
                </a:cubicBezTo>
                <a:cubicBezTo>
                  <a:pt x="652194" y="1678749"/>
                  <a:pt x="653867" y="1676121"/>
                  <a:pt x="655913" y="1675332"/>
                </a:cubicBezTo>
                <a:close/>
                <a:moveTo>
                  <a:pt x="666418" y="1671917"/>
                </a:moveTo>
                <a:cubicBezTo>
                  <a:pt x="666418" y="1671917"/>
                  <a:pt x="668184" y="1672837"/>
                  <a:pt x="667998" y="1672574"/>
                </a:cubicBezTo>
                <a:lnTo>
                  <a:pt x="662883" y="1673741"/>
                </a:lnTo>
                <a:close/>
                <a:moveTo>
                  <a:pt x="7519885" y="1666398"/>
                </a:moveTo>
                <a:cubicBezTo>
                  <a:pt x="7523885" y="1687814"/>
                  <a:pt x="7515052" y="1692281"/>
                  <a:pt x="7502501" y="1688208"/>
                </a:cubicBezTo>
                <a:cubicBezTo>
                  <a:pt x="7487904" y="1683479"/>
                  <a:pt x="7473774" y="1676383"/>
                  <a:pt x="7453785" y="1667844"/>
                </a:cubicBezTo>
                <a:cubicBezTo>
                  <a:pt x="7479630" y="1667318"/>
                  <a:pt x="7499619" y="1666793"/>
                  <a:pt x="7519885" y="1666398"/>
                </a:cubicBezTo>
                <a:close/>
                <a:moveTo>
                  <a:pt x="544443" y="1613058"/>
                </a:moveTo>
                <a:cubicBezTo>
                  <a:pt x="543606" y="1616081"/>
                  <a:pt x="542769" y="1619101"/>
                  <a:pt x="542025" y="1622123"/>
                </a:cubicBezTo>
                <a:cubicBezTo>
                  <a:pt x="541468" y="1619759"/>
                  <a:pt x="540817" y="1617394"/>
                  <a:pt x="540259" y="1615030"/>
                </a:cubicBezTo>
                <a:cubicBezTo>
                  <a:pt x="541653" y="1614372"/>
                  <a:pt x="543048" y="1613715"/>
                  <a:pt x="544443" y="1613058"/>
                </a:cubicBezTo>
                <a:close/>
                <a:moveTo>
                  <a:pt x="892053" y="1579951"/>
                </a:moveTo>
                <a:cubicBezTo>
                  <a:pt x="893633" y="1579556"/>
                  <a:pt x="895400" y="1581264"/>
                  <a:pt x="897165" y="1582053"/>
                </a:cubicBezTo>
                <a:cubicBezTo>
                  <a:pt x="896516" y="1584155"/>
                  <a:pt x="896050" y="1587570"/>
                  <a:pt x="895214" y="1587833"/>
                </a:cubicBezTo>
                <a:cubicBezTo>
                  <a:pt x="893726" y="1588228"/>
                  <a:pt x="891866" y="1586519"/>
                  <a:pt x="890100" y="1585731"/>
                </a:cubicBezTo>
                <a:cubicBezTo>
                  <a:pt x="890751" y="1583760"/>
                  <a:pt x="891216" y="1580213"/>
                  <a:pt x="892053" y="1579951"/>
                </a:cubicBezTo>
                <a:close/>
                <a:moveTo>
                  <a:pt x="7028918" y="1531997"/>
                </a:moveTo>
                <a:cubicBezTo>
                  <a:pt x="7024455" y="1530946"/>
                  <a:pt x="7018971" y="1537645"/>
                  <a:pt x="7007163" y="1545528"/>
                </a:cubicBezTo>
                <a:cubicBezTo>
                  <a:pt x="7019249" y="1554856"/>
                  <a:pt x="7025385" y="1561952"/>
                  <a:pt x="7032357" y="1563790"/>
                </a:cubicBezTo>
                <a:cubicBezTo>
                  <a:pt x="7034868" y="1564447"/>
                  <a:pt x="7042677" y="1551834"/>
                  <a:pt x="7042027" y="1546579"/>
                </a:cubicBezTo>
                <a:cubicBezTo>
                  <a:pt x="7041283" y="1540667"/>
                  <a:pt x="7034031" y="1533179"/>
                  <a:pt x="7028918" y="1531997"/>
                </a:cubicBezTo>
                <a:close/>
                <a:moveTo>
                  <a:pt x="7094275" y="1530157"/>
                </a:moveTo>
                <a:cubicBezTo>
                  <a:pt x="7093624" y="1532128"/>
                  <a:pt x="7093067" y="1534099"/>
                  <a:pt x="7092415" y="1535938"/>
                </a:cubicBezTo>
                <a:cubicBezTo>
                  <a:pt x="7094368" y="1536594"/>
                  <a:pt x="7096320" y="1537383"/>
                  <a:pt x="7098273" y="1538040"/>
                </a:cubicBezTo>
                <a:cubicBezTo>
                  <a:pt x="7096878" y="1535412"/>
                  <a:pt x="7095577" y="1532784"/>
                  <a:pt x="7094275" y="1530157"/>
                </a:cubicBezTo>
                <a:close/>
                <a:moveTo>
                  <a:pt x="6982899" y="1514260"/>
                </a:moveTo>
                <a:cubicBezTo>
                  <a:pt x="6981039" y="1514655"/>
                  <a:pt x="6978809" y="1514260"/>
                  <a:pt x="6977320" y="1515442"/>
                </a:cubicBezTo>
                <a:cubicBezTo>
                  <a:pt x="6976391" y="1516099"/>
                  <a:pt x="6976670" y="1519252"/>
                  <a:pt x="6976483" y="1521223"/>
                </a:cubicBezTo>
                <a:cubicBezTo>
                  <a:pt x="6978250" y="1522012"/>
                  <a:pt x="6979924" y="1522931"/>
                  <a:pt x="6981689" y="1523720"/>
                </a:cubicBezTo>
                <a:cubicBezTo>
                  <a:pt x="6982061" y="1520566"/>
                  <a:pt x="6982433" y="1517413"/>
                  <a:pt x="6982899" y="1514260"/>
                </a:cubicBezTo>
                <a:close/>
                <a:moveTo>
                  <a:pt x="749159" y="1511632"/>
                </a:moveTo>
                <a:cubicBezTo>
                  <a:pt x="751019" y="1515706"/>
                  <a:pt x="753157" y="1519646"/>
                  <a:pt x="754459" y="1524114"/>
                </a:cubicBezTo>
                <a:cubicBezTo>
                  <a:pt x="754737" y="1524902"/>
                  <a:pt x="751856" y="1527267"/>
                  <a:pt x="750461" y="1528975"/>
                </a:cubicBezTo>
                <a:cubicBezTo>
                  <a:pt x="748137" y="1524640"/>
                  <a:pt x="745813" y="1520172"/>
                  <a:pt x="743581" y="1515837"/>
                </a:cubicBezTo>
                <a:cubicBezTo>
                  <a:pt x="745440" y="1514391"/>
                  <a:pt x="747300" y="1512946"/>
                  <a:pt x="749159" y="1511632"/>
                </a:cubicBezTo>
                <a:close/>
                <a:moveTo>
                  <a:pt x="7239863" y="1507823"/>
                </a:moveTo>
                <a:cubicBezTo>
                  <a:pt x="7238005" y="1507559"/>
                  <a:pt x="7235495" y="1514129"/>
                  <a:pt x="7233077" y="1517808"/>
                </a:cubicBezTo>
                <a:cubicBezTo>
                  <a:pt x="7237633" y="1519384"/>
                  <a:pt x="7241537" y="1521354"/>
                  <a:pt x="7245535" y="1521617"/>
                </a:cubicBezTo>
                <a:cubicBezTo>
                  <a:pt x="7247023" y="1521748"/>
                  <a:pt x="7248603" y="1517675"/>
                  <a:pt x="7250091" y="1515573"/>
                </a:cubicBezTo>
                <a:cubicBezTo>
                  <a:pt x="7246744" y="1512815"/>
                  <a:pt x="7243489" y="1508348"/>
                  <a:pt x="7239863" y="1507823"/>
                </a:cubicBezTo>
                <a:close/>
                <a:moveTo>
                  <a:pt x="992180" y="1450541"/>
                </a:moveTo>
                <a:lnTo>
                  <a:pt x="924591" y="1452117"/>
                </a:lnTo>
                <a:cubicBezTo>
                  <a:pt x="943093" y="1461577"/>
                  <a:pt x="962151" y="1464072"/>
                  <a:pt x="992180" y="1450541"/>
                </a:cubicBezTo>
                <a:close/>
                <a:moveTo>
                  <a:pt x="7201003" y="1420717"/>
                </a:moveTo>
                <a:lnTo>
                  <a:pt x="7176087" y="1421243"/>
                </a:lnTo>
                <a:cubicBezTo>
                  <a:pt x="7175995" y="1422819"/>
                  <a:pt x="7175901" y="1424396"/>
                  <a:pt x="7175901" y="1425972"/>
                </a:cubicBezTo>
                <a:cubicBezTo>
                  <a:pt x="7184269" y="1426498"/>
                  <a:pt x="7192543" y="1426892"/>
                  <a:pt x="7200911" y="1427418"/>
                </a:cubicBezTo>
                <a:cubicBezTo>
                  <a:pt x="7200911" y="1425183"/>
                  <a:pt x="7201003" y="1422950"/>
                  <a:pt x="7201003" y="1420717"/>
                </a:cubicBezTo>
                <a:close/>
                <a:moveTo>
                  <a:pt x="7281887" y="1413622"/>
                </a:moveTo>
                <a:cubicBezTo>
                  <a:pt x="7280305" y="1413491"/>
                  <a:pt x="7277609" y="1416907"/>
                  <a:pt x="7277145" y="1419271"/>
                </a:cubicBezTo>
                <a:cubicBezTo>
                  <a:pt x="7276773" y="1421637"/>
                  <a:pt x="7277795" y="1426103"/>
                  <a:pt x="7279283" y="1427154"/>
                </a:cubicBezTo>
                <a:cubicBezTo>
                  <a:pt x="7289137" y="1434250"/>
                  <a:pt x="7299178" y="1441343"/>
                  <a:pt x="7310056" y="1428205"/>
                </a:cubicBezTo>
                <a:cubicBezTo>
                  <a:pt x="7304663" y="1409943"/>
                  <a:pt x="7292205" y="1414673"/>
                  <a:pt x="7281887" y="1413622"/>
                </a:cubicBezTo>
                <a:close/>
                <a:moveTo>
                  <a:pt x="961314" y="1375653"/>
                </a:moveTo>
                <a:cubicBezTo>
                  <a:pt x="958340" y="1378019"/>
                  <a:pt x="957224" y="1384718"/>
                  <a:pt x="955272" y="1389580"/>
                </a:cubicBezTo>
                <a:cubicBezTo>
                  <a:pt x="958990" y="1391024"/>
                  <a:pt x="964010" y="1394966"/>
                  <a:pt x="965962" y="1393126"/>
                </a:cubicBezTo>
                <a:cubicBezTo>
                  <a:pt x="969031" y="1390237"/>
                  <a:pt x="970239" y="1383667"/>
                  <a:pt x="972192" y="1378544"/>
                </a:cubicBezTo>
                <a:cubicBezTo>
                  <a:pt x="968565" y="1377493"/>
                  <a:pt x="963731" y="1373945"/>
                  <a:pt x="961314" y="1375653"/>
                </a:cubicBezTo>
                <a:close/>
                <a:moveTo>
                  <a:pt x="564338" y="1360413"/>
                </a:moveTo>
                <a:cubicBezTo>
                  <a:pt x="566569" y="1358705"/>
                  <a:pt x="571589" y="1363435"/>
                  <a:pt x="575401" y="1365406"/>
                </a:cubicBezTo>
                <a:cubicBezTo>
                  <a:pt x="574006" y="1370136"/>
                  <a:pt x="573262" y="1378281"/>
                  <a:pt x="571031" y="1378937"/>
                </a:cubicBezTo>
                <a:cubicBezTo>
                  <a:pt x="567499" y="1379988"/>
                  <a:pt x="562944" y="1376442"/>
                  <a:pt x="558853" y="1374865"/>
                </a:cubicBezTo>
                <a:cubicBezTo>
                  <a:pt x="560619" y="1369741"/>
                  <a:pt x="561362" y="1362646"/>
                  <a:pt x="564338" y="1360413"/>
                </a:cubicBezTo>
                <a:close/>
                <a:moveTo>
                  <a:pt x="1088124" y="1319422"/>
                </a:moveTo>
                <a:cubicBezTo>
                  <a:pt x="1086915" y="1319160"/>
                  <a:pt x="1085149" y="1322839"/>
                  <a:pt x="1083661" y="1324808"/>
                </a:cubicBezTo>
                <a:cubicBezTo>
                  <a:pt x="1087380" y="1326779"/>
                  <a:pt x="1091099" y="1328750"/>
                  <a:pt x="1094725" y="1330721"/>
                </a:cubicBezTo>
                <a:cubicBezTo>
                  <a:pt x="1096212" y="1328750"/>
                  <a:pt x="1097606" y="1326648"/>
                  <a:pt x="1099001" y="1324677"/>
                </a:cubicBezTo>
                <a:cubicBezTo>
                  <a:pt x="1095375" y="1322839"/>
                  <a:pt x="1091842" y="1320342"/>
                  <a:pt x="1088124" y="1319422"/>
                </a:cubicBezTo>
                <a:close/>
                <a:moveTo>
                  <a:pt x="931157" y="1279762"/>
                </a:moveTo>
                <a:cubicBezTo>
                  <a:pt x="925986" y="1281420"/>
                  <a:pt x="921059" y="1286314"/>
                  <a:pt x="916782" y="1297481"/>
                </a:cubicBezTo>
                <a:cubicBezTo>
                  <a:pt x="928125" y="1299847"/>
                  <a:pt x="937979" y="1302736"/>
                  <a:pt x="948020" y="1303394"/>
                </a:cubicBezTo>
                <a:cubicBezTo>
                  <a:pt x="950437" y="1303656"/>
                  <a:pt x="955550" y="1295905"/>
                  <a:pt x="955178" y="1292620"/>
                </a:cubicBezTo>
                <a:cubicBezTo>
                  <a:pt x="954621" y="1288416"/>
                  <a:pt x="950437" y="1282635"/>
                  <a:pt x="946997" y="1281453"/>
                </a:cubicBezTo>
                <a:cubicBezTo>
                  <a:pt x="941744" y="1279679"/>
                  <a:pt x="936329" y="1278103"/>
                  <a:pt x="931157" y="1279762"/>
                </a:cubicBezTo>
                <a:close/>
                <a:moveTo>
                  <a:pt x="1030204" y="1246342"/>
                </a:moveTo>
                <a:cubicBezTo>
                  <a:pt x="1014632" y="1248476"/>
                  <a:pt x="999757" y="1255571"/>
                  <a:pt x="984371" y="1269366"/>
                </a:cubicBezTo>
                <a:cubicBezTo>
                  <a:pt x="1006590" y="1286445"/>
                  <a:pt x="1025462" y="1300767"/>
                  <a:pt x="1045544" y="1316138"/>
                </a:cubicBezTo>
                <a:cubicBezTo>
                  <a:pt x="1056979" y="1295379"/>
                  <a:pt x="1066927" y="1277380"/>
                  <a:pt x="1080222" y="1253075"/>
                </a:cubicBezTo>
                <a:cubicBezTo>
                  <a:pt x="1062046" y="1247032"/>
                  <a:pt x="1045777" y="1244207"/>
                  <a:pt x="1030204" y="1246342"/>
                </a:cubicBezTo>
                <a:close/>
                <a:moveTo>
                  <a:pt x="7064618" y="1187910"/>
                </a:moveTo>
                <a:lnTo>
                  <a:pt x="7064153" y="1192245"/>
                </a:lnTo>
                <a:lnTo>
                  <a:pt x="7068895" y="1190669"/>
                </a:lnTo>
                <a:close/>
                <a:moveTo>
                  <a:pt x="952017" y="1152831"/>
                </a:moveTo>
                <a:cubicBezTo>
                  <a:pt x="934632" y="1177662"/>
                  <a:pt x="930634" y="1207880"/>
                  <a:pt x="931285" y="1245061"/>
                </a:cubicBezTo>
                <a:cubicBezTo>
                  <a:pt x="945696" y="1232842"/>
                  <a:pt x="957224" y="1220493"/>
                  <a:pt x="970425" y="1212741"/>
                </a:cubicBezTo>
                <a:cubicBezTo>
                  <a:pt x="985022" y="1204070"/>
                  <a:pt x="1001570" y="1201310"/>
                  <a:pt x="1016352" y="1193034"/>
                </a:cubicBezTo>
                <a:cubicBezTo>
                  <a:pt x="1030855" y="1185019"/>
                  <a:pt x="1044800" y="1214712"/>
                  <a:pt x="1062092" y="1190538"/>
                </a:cubicBezTo>
                <a:cubicBezTo>
                  <a:pt x="1026857" y="1161503"/>
                  <a:pt x="986509" y="1170304"/>
                  <a:pt x="952017" y="1152831"/>
                </a:cubicBezTo>
                <a:close/>
                <a:moveTo>
                  <a:pt x="1120895" y="1126769"/>
                </a:moveTo>
                <a:cubicBezTo>
                  <a:pt x="1111901" y="1124716"/>
                  <a:pt x="1103464" y="1127672"/>
                  <a:pt x="1094353" y="1135883"/>
                </a:cubicBezTo>
                <a:cubicBezTo>
                  <a:pt x="1110064" y="1139168"/>
                  <a:pt x="1125869" y="1142452"/>
                  <a:pt x="1150784" y="1147707"/>
                </a:cubicBezTo>
                <a:cubicBezTo>
                  <a:pt x="1139442" y="1135883"/>
                  <a:pt x="1129890" y="1128821"/>
                  <a:pt x="1120895" y="1126769"/>
                </a:cubicBezTo>
                <a:close/>
                <a:moveTo>
                  <a:pt x="1163150" y="1091870"/>
                </a:moveTo>
                <a:cubicBezTo>
                  <a:pt x="1159524" y="1093185"/>
                  <a:pt x="1156828" y="1099359"/>
                  <a:pt x="1153666" y="1103432"/>
                </a:cubicBezTo>
                <a:cubicBezTo>
                  <a:pt x="1157385" y="1106191"/>
                  <a:pt x="1162127" y="1111971"/>
                  <a:pt x="1163893" y="1110658"/>
                </a:cubicBezTo>
                <a:cubicBezTo>
                  <a:pt x="1168356" y="1107374"/>
                  <a:pt x="1171516" y="1100935"/>
                  <a:pt x="1175235" y="1095813"/>
                </a:cubicBezTo>
                <a:cubicBezTo>
                  <a:pt x="1171145" y="1094236"/>
                  <a:pt x="1166589" y="1090557"/>
                  <a:pt x="1163150" y="1091870"/>
                </a:cubicBezTo>
                <a:close/>
                <a:moveTo>
                  <a:pt x="6982713" y="1075974"/>
                </a:moveTo>
                <a:cubicBezTo>
                  <a:pt x="6980667" y="1075843"/>
                  <a:pt x="6978435" y="1080966"/>
                  <a:pt x="6976111" y="1083857"/>
                </a:cubicBezTo>
                <a:cubicBezTo>
                  <a:pt x="6980017" y="1085695"/>
                  <a:pt x="6983549" y="1087797"/>
                  <a:pt x="6987175" y="1088717"/>
                </a:cubicBezTo>
                <a:cubicBezTo>
                  <a:pt x="6988105" y="1088981"/>
                  <a:pt x="6989592" y="1085039"/>
                  <a:pt x="6990801" y="1082937"/>
                </a:cubicBezTo>
                <a:cubicBezTo>
                  <a:pt x="6988105" y="1080440"/>
                  <a:pt x="6985501" y="1076236"/>
                  <a:pt x="6982713" y="1075974"/>
                </a:cubicBezTo>
                <a:close/>
                <a:moveTo>
                  <a:pt x="6876303" y="1042595"/>
                </a:moveTo>
                <a:cubicBezTo>
                  <a:pt x="6872057" y="1043449"/>
                  <a:pt x="6867594" y="1045460"/>
                  <a:pt x="6862876" y="1048778"/>
                </a:cubicBezTo>
                <a:cubicBezTo>
                  <a:pt x="6890302" y="1072690"/>
                  <a:pt x="6890302" y="1072690"/>
                  <a:pt x="6909733" y="1062179"/>
                </a:cubicBezTo>
                <a:cubicBezTo>
                  <a:pt x="6899831" y="1047891"/>
                  <a:pt x="6889041" y="1040033"/>
                  <a:pt x="6876303" y="1042595"/>
                </a:cubicBezTo>
                <a:close/>
                <a:moveTo>
                  <a:pt x="919892" y="1028609"/>
                </a:moveTo>
                <a:lnTo>
                  <a:pt x="941233" y="1047858"/>
                </a:lnTo>
                <a:cubicBezTo>
                  <a:pt x="934167" y="1083068"/>
                  <a:pt x="920222" y="1072295"/>
                  <a:pt x="904882" y="1059945"/>
                </a:cubicBezTo>
                <a:close/>
                <a:moveTo>
                  <a:pt x="921130" y="1026026"/>
                </a:moveTo>
                <a:lnTo>
                  <a:pt x="919892" y="1028609"/>
                </a:lnTo>
                <a:lnTo>
                  <a:pt x="919385" y="1028151"/>
                </a:lnTo>
                <a:lnTo>
                  <a:pt x="920317" y="1026966"/>
                </a:lnTo>
                <a:close/>
                <a:moveTo>
                  <a:pt x="920681" y="1024562"/>
                </a:moveTo>
                <a:lnTo>
                  <a:pt x="921337" y="1025786"/>
                </a:lnTo>
                <a:lnTo>
                  <a:pt x="921130" y="1026026"/>
                </a:lnTo>
                <a:lnTo>
                  <a:pt x="921245" y="1025786"/>
                </a:lnTo>
                <a:lnTo>
                  <a:pt x="920317" y="1026966"/>
                </a:lnTo>
                <a:lnTo>
                  <a:pt x="919292" y="1028151"/>
                </a:lnTo>
                <a:close/>
                <a:moveTo>
                  <a:pt x="6640309" y="1020925"/>
                </a:moveTo>
                <a:cubicBezTo>
                  <a:pt x="6638171" y="1023158"/>
                  <a:pt x="6635940" y="1025260"/>
                  <a:pt x="6633709" y="1027362"/>
                </a:cubicBezTo>
                <a:cubicBezTo>
                  <a:pt x="6636683" y="1031435"/>
                  <a:pt x="6639565" y="1035377"/>
                  <a:pt x="6642075" y="1038793"/>
                </a:cubicBezTo>
                <a:cubicBezTo>
                  <a:pt x="6644957" y="1038398"/>
                  <a:pt x="6647003" y="1038267"/>
                  <a:pt x="6649048" y="1038005"/>
                </a:cubicBezTo>
                <a:cubicBezTo>
                  <a:pt x="6646166" y="1032355"/>
                  <a:pt x="6643191" y="1026575"/>
                  <a:pt x="6640309" y="1020925"/>
                </a:cubicBezTo>
                <a:close/>
                <a:moveTo>
                  <a:pt x="1071761" y="995700"/>
                </a:moveTo>
                <a:lnTo>
                  <a:pt x="1071297" y="1000955"/>
                </a:lnTo>
                <a:lnTo>
                  <a:pt x="1076688" y="999116"/>
                </a:lnTo>
                <a:close/>
                <a:moveTo>
                  <a:pt x="903115" y="956549"/>
                </a:moveTo>
                <a:cubicBezTo>
                  <a:pt x="913156" y="957600"/>
                  <a:pt x="921988" y="958519"/>
                  <a:pt x="929798" y="959308"/>
                </a:cubicBezTo>
                <a:cubicBezTo>
                  <a:pt x="934539" y="973431"/>
                  <a:pt x="934168" y="985518"/>
                  <a:pt x="931483" y="996636"/>
                </a:cubicBezTo>
                <a:lnTo>
                  <a:pt x="920681" y="1024562"/>
                </a:lnTo>
                <a:lnTo>
                  <a:pt x="905114" y="995552"/>
                </a:lnTo>
                <a:cubicBezTo>
                  <a:pt x="904138" y="983252"/>
                  <a:pt x="905533" y="969490"/>
                  <a:pt x="903115" y="956549"/>
                </a:cubicBezTo>
                <a:close/>
                <a:moveTo>
                  <a:pt x="878317" y="944674"/>
                </a:moveTo>
                <a:lnTo>
                  <a:pt x="848265" y="953527"/>
                </a:lnTo>
                <a:cubicBezTo>
                  <a:pt x="847985" y="950768"/>
                  <a:pt x="847706" y="948008"/>
                  <a:pt x="847334" y="945249"/>
                </a:cubicBezTo>
                <a:close/>
                <a:moveTo>
                  <a:pt x="881269" y="943804"/>
                </a:moveTo>
                <a:cubicBezTo>
                  <a:pt x="881269" y="943804"/>
                  <a:pt x="882942" y="944724"/>
                  <a:pt x="882662" y="944593"/>
                </a:cubicBezTo>
                <a:lnTo>
                  <a:pt x="878317" y="944674"/>
                </a:lnTo>
                <a:close/>
                <a:moveTo>
                  <a:pt x="882750" y="942886"/>
                </a:moveTo>
                <a:lnTo>
                  <a:pt x="882942" y="944724"/>
                </a:lnTo>
                <a:lnTo>
                  <a:pt x="881269" y="943804"/>
                </a:lnTo>
                <a:close/>
                <a:moveTo>
                  <a:pt x="897445" y="885078"/>
                </a:moveTo>
                <a:cubicBezTo>
                  <a:pt x="904510" y="887836"/>
                  <a:pt x="913994" y="895588"/>
                  <a:pt x="915387" y="903339"/>
                </a:cubicBezTo>
                <a:cubicBezTo>
                  <a:pt x="916689" y="910696"/>
                  <a:pt x="910368" y="922915"/>
                  <a:pt x="904790" y="929222"/>
                </a:cubicBezTo>
                <a:lnTo>
                  <a:pt x="882750" y="942886"/>
                </a:lnTo>
                <a:lnTo>
                  <a:pt x="877550" y="892961"/>
                </a:lnTo>
                <a:cubicBezTo>
                  <a:pt x="885545" y="889413"/>
                  <a:pt x="892425" y="883107"/>
                  <a:pt x="897445" y="885078"/>
                </a:cubicBezTo>
                <a:close/>
                <a:moveTo>
                  <a:pt x="4105796" y="799154"/>
                </a:moveTo>
                <a:lnTo>
                  <a:pt x="4105237" y="804804"/>
                </a:lnTo>
                <a:lnTo>
                  <a:pt x="4110909" y="802833"/>
                </a:lnTo>
                <a:close/>
                <a:moveTo>
                  <a:pt x="873356" y="772375"/>
                </a:moveTo>
                <a:lnTo>
                  <a:pt x="876527" y="772483"/>
                </a:lnTo>
                <a:cubicBezTo>
                  <a:pt x="876527" y="772483"/>
                  <a:pt x="875225" y="774323"/>
                  <a:pt x="875225" y="774585"/>
                </a:cubicBezTo>
                <a:close/>
                <a:moveTo>
                  <a:pt x="835806" y="749755"/>
                </a:moveTo>
                <a:cubicBezTo>
                  <a:pt x="844964" y="747456"/>
                  <a:pt x="852216" y="749886"/>
                  <a:pt x="858479" y="754780"/>
                </a:cubicBezTo>
                <a:lnTo>
                  <a:pt x="873356" y="772375"/>
                </a:lnTo>
                <a:lnTo>
                  <a:pt x="848288" y="771515"/>
                </a:lnTo>
                <a:cubicBezTo>
                  <a:pt x="843198" y="768674"/>
                  <a:pt x="840734" y="762367"/>
                  <a:pt x="835806" y="749755"/>
                </a:cubicBezTo>
                <a:close/>
                <a:moveTo>
                  <a:pt x="4527642" y="721788"/>
                </a:moveTo>
                <a:cubicBezTo>
                  <a:pt x="4519019" y="719998"/>
                  <a:pt x="4511047" y="723610"/>
                  <a:pt x="4502679" y="729785"/>
                </a:cubicBezTo>
                <a:cubicBezTo>
                  <a:pt x="4516810" y="734120"/>
                  <a:pt x="4531034" y="738457"/>
                  <a:pt x="4556508" y="746207"/>
                </a:cubicBezTo>
                <a:cubicBezTo>
                  <a:pt x="4545538" y="730770"/>
                  <a:pt x="4536264" y="723578"/>
                  <a:pt x="4527642" y="721788"/>
                </a:cubicBezTo>
                <a:close/>
                <a:moveTo>
                  <a:pt x="1995164" y="591383"/>
                </a:moveTo>
                <a:cubicBezTo>
                  <a:pt x="1981942" y="590645"/>
                  <a:pt x="1976068" y="610525"/>
                  <a:pt x="1967421" y="620871"/>
                </a:cubicBezTo>
                <a:cubicBezTo>
                  <a:pt x="1980995" y="614433"/>
                  <a:pt x="1994568" y="607995"/>
                  <a:pt x="2011210" y="600112"/>
                </a:cubicBezTo>
                <a:cubicBezTo>
                  <a:pt x="2004795" y="594167"/>
                  <a:pt x="1999572" y="591630"/>
                  <a:pt x="1995164" y="591383"/>
                </a:cubicBezTo>
                <a:close/>
                <a:moveTo>
                  <a:pt x="2730881" y="553998"/>
                </a:moveTo>
                <a:cubicBezTo>
                  <a:pt x="2715356" y="557151"/>
                  <a:pt x="2702525" y="560304"/>
                  <a:pt x="2689602" y="562274"/>
                </a:cubicBezTo>
                <a:cubicBezTo>
                  <a:pt x="2678074" y="563983"/>
                  <a:pt x="2666361" y="564376"/>
                  <a:pt x="2648418" y="565822"/>
                </a:cubicBezTo>
                <a:cubicBezTo>
                  <a:pt x="2688209" y="596040"/>
                  <a:pt x="2702618" y="593412"/>
                  <a:pt x="2730881" y="553998"/>
                </a:cubicBezTo>
                <a:close/>
                <a:moveTo>
                  <a:pt x="2247350" y="543750"/>
                </a:moveTo>
                <a:cubicBezTo>
                  <a:pt x="2235358" y="550582"/>
                  <a:pt x="2223271" y="557019"/>
                  <a:pt x="2211558" y="564509"/>
                </a:cubicBezTo>
                <a:cubicBezTo>
                  <a:pt x="2198914" y="572785"/>
                  <a:pt x="2180320" y="554260"/>
                  <a:pt x="2166933" y="585397"/>
                </a:cubicBezTo>
                <a:cubicBezTo>
                  <a:pt x="2197519" y="585004"/>
                  <a:pt x="2222528" y="580667"/>
                  <a:pt x="2247630" y="570682"/>
                </a:cubicBezTo>
                <a:cubicBezTo>
                  <a:pt x="2247443" y="559646"/>
                  <a:pt x="2247350" y="551502"/>
                  <a:pt x="2247350" y="543750"/>
                </a:cubicBezTo>
                <a:close/>
                <a:moveTo>
                  <a:pt x="2328884" y="531926"/>
                </a:moveTo>
                <a:cubicBezTo>
                  <a:pt x="2327211" y="531663"/>
                  <a:pt x="2325444" y="532057"/>
                  <a:pt x="2323771" y="532188"/>
                </a:cubicBezTo>
                <a:cubicBezTo>
                  <a:pt x="2323864" y="533634"/>
                  <a:pt x="2323957" y="535210"/>
                  <a:pt x="2324049" y="536656"/>
                </a:cubicBezTo>
                <a:cubicBezTo>
                  <a:pt x="2325816" y="536656"/>
                  <a:pt x="2327490" y="536523"/>
                  <a:pt x="2329256" y="536523"/>
                </a:cubicBezTo>
                <a:cubicBezTo>
                  <a:pt x="2329163" y="534947"/>
                  <a:pt x="2329163" y="531926"/>
                  <a:pt x="2328884" y="531926"/>
                </a:cubicBezTo>
                <a:close/>
                <a:moveTo>
                  <a:pt x="2269756" y="528510"/>
                </a:moveTo>
                <a:cubicBezTo>
                  <a:pt x="2263062" y="531926"/>
                  <a:pt x="2256834" y="536918"/>
                  <a:pt x="2250512" y="541648"/>
                </a:cubicBezTo>
                <a:cubicBezTo>
                  <a:pt x="2257763" y="543224"/>
                  <a:pt x="2265108" y="544801"/>
                  <a:pt x="2272452" y="545721"/>
                </a:cubicBezTo>
                <a:cubicBezTo>
                  <a:pt x="2274033" y="545983"/>
                  <a:pt x="2277380" y="540597"/>
                  <a:pt x="2277193" y="540202"/>
                </a:cubicBezTo>
                <a:cubicBezTo>
                  <a:pt x="2274962" y="535867"/>
                  <a:pt x="2270965" y="527853"/>
                  <a:pt x="2269756" y="528510"/>
                </a:cubicBezTo>
                <a:close/>
                <a:moveTo>
                  <a:pt x="2816319" y="518788"/>
                </a:moveTo>
                <a:cubicBezTo>
                  <a:pt x="2801723" y="525094"/>
                  <a:pt x="2784896" y="532452"/>
                  <a:pt x="2761374" y="542699"/>
                </a:cubicBezTo>
                <a:cubicBezTo>
                  <a:pt x="2773089" y="560567"/>
                  <a:pt x="2779318" y="577909"/>
                  <a:pt x="2789265" y="583427"/>
                </a:cubicBezTo>
                <a:cubicBezTo>
                  <a:pt x="2803490" y="590916"/>
                  <a:pt x="2818550" y="576201"/>
                  <a:pt x="2824687" y="552553"/>
                </a:cubicBezTo>
                <a:cubicBezTo>
                  <a:pt x="2827290" y="542699"/>
                  <a:pt x="2830078" y="529035"/>
                  <a:pt x="2816319" y="518788"/>
                </a:cubicBezTo>
                <a:close/>
                <a:moveTo>
                  <a:pt x="5920823" y="504073"/>
                </a:moveTo>
                <a:cubicBezTo>
                  <a:pt x="5919523" y="503284"/>
                  <a:pt x="5917199" y="505256"/>
                  <a:pt x="5915339" y="505912"/>
                </a:cubicBezTo>
                <a:cubicBezTo>
                  <a:pt x="5915896" y="507620"/>
                  <a:pt x="5916083" y="510380"/>
                  <a:pt x="5916919" y="510642"/>
                </a:cubicBezTo>
                <a:cubicBezTo>
                  <a:pt x="5918779" y="511431"/>
                  <a:pt x="5920823" y="510905"/>
                  <a:pt x="5922869" y="510905"/>
                </a:cubicBezTo>
                <a:cubicBezTo>
                  <a:pt x="5922218" y="508540"/>
                  <a:pt x="5922033" y="504861"/>
                  <a:pt x="5920823" y="504073"/>
                </a:cubicBezTo>
                <a:close/>
                <a:moveTo>
                  <a:pt x="2985058" y="499737"/>
                </a:moveTo>
                <a:cubicBezTo>
                  <a:pt x="2986266" y="502364"/>
                  <a:pt x="2987475" y="504992"/>
                  <a:pt x="2988684" y="507620"/>
                </a:cubicBezTo>
                <a:cubicBezTo>
                  <a:pt x="2989148" y="505650"/>
                  <a:pt x="2989705" y="503810"/>
                  <a:pt x="2990357" y="501839"/>
                </a:cubicBezTo>
                <a:cubicBezTo>
                  <a:pt x="2988591" y="501182"/>
                  <a:pt x="2986824" y="500395"/>
                  <a:pt x="2985058" y="499737"/>
                </a:cubicBezTo>
                <a:close/>
                <a:moveTo>
                  <a:pt x="2399634" y="493956"/>
                </a:moveTo>
                <a:cubicBezTo>
                  <a:pt x="2388385" y="492905"/>
                  <a:pt x="2379366" y="502233"/>
                  <a:pt x="2382620" y="524436"/>
                </a:cubicBezTo>
                <a:lnTo>
                  <a:pt x="2448349" y="522992"/>
                </a:lnTo>
                <a:cubicBezTo>
                  <a:pt x="2449093" y="517737"/>
                  <a:pt x="2449837" y="512482"/>
                  <a:pt x="2450581" y="507227"/>
                </a:cubicBezTo>
                <a:cubicBezTo>
                  <a:pt x="2433660" y="502497"/>
                  <a:pt x="2416740" y="495665"/>
                  <a:pt x="2399634" y="493956"/>
                </a:cubicBezTo>
                <a:close/>
                <a:moveTo>
                  <a:pt x="2513148" y="486993"/>
                </a:moveTo>
                <a:cubicBezTo>
                  <a:pt x="2508035" y="487388"/>
                  <a:pt x="2503015" y="487782"/>
                  <a:pt x="2498087" y="489226"/>
                </a:cubicBezTo>
                <a:cubicBezTo>
                  <a:pt x="2496414" y="489752"/>
                  <a:pt x="2495670" y="495665"/>
                  <a:pt x="2494555" y="499080"/>
                </a:cubicBezTo>
                <a:cubicBezTo>
                  <a:pt x="2496414" y="499080"/>
                  <a:pt x="2498645" y="499869"/>
                  <a:pt x="2500040" y="498818"/>
                </a:cubicBezTo>
                <a:cubicBezTo>
                  <a:pt x="2504502" y="495140"/>
                  <a:pt x="2508779" y="491066"/>
                  <a:pt x="2513148" y="486993"/>
                </a:cubicBezTo>
                <a:close/>
                <a:moveTo>
                  <a:pt x="3111553" y="478043"/>
                </a:moveTo>
                <a:cubicBezTo>
                  <a:pt x="3090182" y="476713"/>
                  <a:pt x="3068915" y="480688"/>
                  <a:pt x="3047718" y="484629"/>
                </a:cubicBezTo>
                <a:cubicBezTo>
                  <a:pt x="3041675" y="485811"/>
                  <a:pt x="3036655" y="496453"/>
                  <a:pt x="3023361" y="511562"/>
                </a:cubicBezTo>
                <a:cubicBezTo>
                  <a:pt x="3072634" y="510511"/>
                  <a:pt x="3111030" y="509854"/>
                  <a:pt x="3149426" y="508540"/>
                </a:cubicBezTo>
                <a:cubicBezTo>
                  <a:pt x="3158351" y="508145"/>
                  <a:pt x="3167184" y="505124"/>
                  <a:pt x="3176016" y="503284"/>
                </a:cubicBezTo>
                <a:cubicBezTo>
                  <a:pt x="3154401" y="486008"/>
                  <a:pt x="3132925" y="479373"/>
                  <a:pt x="3111553" y="478043"/>
                </a:cubicBezTo>
                <a:close/>
                <a:moveTo>
                  <a:pt x="2635588" y="460455"/>
                </a:moveTo>
                <a:cubicBezTo>
                  <a:pt x="2598865" y="463476"/>
                  <a:pt x="2562328" y="468600"/>
                  <a:pt x="2525792" y="473986"/>
                </a:cubicBezTo>
                <a:cubicBezTo>
                  <a:pt x="2522632" y="474381"/>
                  <a:pt x="2520027" y="482395"/>
                  <a:pt x="2517052" y="486731"/>
                </a:cubicBezTo>
                <a:cubicBezTo>
                  <a:pt x="2523189" y="494482"/>
                  <a:pt x="2529139" y="502497"/>
                  <a:pt x="2535646" y="509722"/>
                </a:cubicBezTo>
                <a:cubicBezTo>
                  <a:pt x="2558332" y="535079"/>
                  <a:pt x="2587988" y="530612"/>
                  <a:pt x="2613926" y="533503"/>
                </a:cubicBezTo>
                <a:cubicBezTo>
                  <a:pt x="2636890" y="536130"/>
                  <a:pt x="2649162" y="503941"/>
                  <a:pt x="2664873" y="474644"/>
                </a:cubicBezTo>
                <a:cubicBezTo>
                  <a:pt x="2651300" y="467680"/>
                  <a:pt x="2643212" y="459666"/>
                  <a:pt x="2635588" y="460455"/>
                </a:cubicBezTo>
                <a:close/>
                <a:moveTo>
                  <a:pt x="5793724" y="455380"/>
                </a:moveTo>
                <a:cubicBezTo>
                  <a:pt x="5788809" y="457498"/>
                  <a:pt x="5783882" y="464987"/>
                  <a:pt x="5776073" y="479110"/>
                </a:cubicBezTo>
                <a:cubicBezTo>
                  <a:pt x="5788623" y="480030"/>
                  <a:pt x="5799221" y="480950"/>
                  <a:pt x="5809912" y="481343"/>
                </a:cubicBezTo>
                <a:cubicBezTo>
                  <a:pt x="5811771" y="481343"/>
                  <a:pt x="5815490" y="478323"/>
                  <a:pt x="5815397" y="477534"/>
                </a:cubicBezTo>
                <a:cubicBezTo>
                  <a:pt x="5814561" y="472673"/>
                  <a:pt x="5813910" y="466367"/>
                  <a:pt x="5811307" y="463870"/>
                </a:cubicBezTo>
                <a:cubicBezTo>
                  <a:pt x="5803544" y="456513"/>
                  <a:pt x="5798640" y="453261"/>
                  <a:pt x="5793724" y="455380"/>
                </a:cubicBezTo>
                <a:close/>
                <a:moveTo>
                  <a:pt x="2756819" y="447579"/>
                </a:moveTo>
                <a:cubicBezTo>
                  <a:pt x="2740271" y="462294"/>
                  <a:pt x="2727163" y="473855"/>
                  <a:pt x="2710614" y="488570"/>
                </a:cubicBezTo>
                <a:cubicBezTo>
                  <a:pt x="2750776" y="516028"/>
                  <a:pt x="2781270" y="488175"/>
                  <a:pt x="2823106" y="466367"/>
                </a:cubicBezTo>
                <a:cubicBezTo>
                  <a:pt x="2795494" y="458484"/>
                  <a:pt x="2777830" y="453491"/>
                  <a:pt x="2756819" y="447579"/>
                </a:cubicBezTo>
                <a:close/>
                <a:moveTo>
                  <a:pt x="2905848" y="446528"/>
                </a:moveTo>
                <a:cubicBezTo>
                  <a:pt x="2899154" y="446133"/>
                  <a:pt x="2891159" y="446528"/>
                  <a:pt x="2895064" y="459666"/>
                </a:cubicBezTo>
                <a:cubicBezTo>
                  <a:pt x="2896179" y="463476"/>
                  <a:pt x="2903245" y="467549"/>
                  <a:pt x="2906220" y="466236"/>
                </a:cubicBezTo>
                <a:cubicBezTo>
                  <a:pt x="2911519" y="463870"/>
                  <a:pt x="2915796" y="457564"/>
                  <a:pt x="2922211" y="451258"/>
                </a:cubicBezTo>
                <a:cubicBezTo>
                  <a:pt x="2914587" y="448894"/>
                  <a:pt x="2910218" y="446791"/>
                  <a:pt x="2905848" y="446528"/>
                </a:cubicBezTo>
                <a:close/>
                <a:moveTo>
                  <a:pt x="2849195" y="445230"/>
                </a:moveTo>
                <a:cubicBezTo>
                  <a:pt x="2843768" y="446495"/>
                  <a:pt x="2838864" y="450863"/>
                  <a:pt x="2836493" y="457695"/>
                </a:cubicBezTo>
                <a:cubicBezTo>
                  <a:pt x="2838260" y="462425"/>
                  <a:pt x="2840026" y="471491"/>
                  <a:pt x="2841607" y="471491"/>
                </a:cubicBezTo>
                <a:cubicBezTo>
                  <a:pt x="2850067" y="471096"/>
                  <a:pt x="2858527" y="468731"/>
                  <a:pt x="2866801" y="465972"/>
                </a:cubicBezTo>
                <a:cubicBezTo>
                  <a:pt x="2867266" y="465841"/>
                  <a:pt x="2867359" y="454280"/>
                  <a:pt x="2865035" y="451389"/>
                </a:cubicBezTo>
                <a:cubicBezTo>
                  <a:pt x="2860572" y="445805"/>
                  <a:pt x="2854622" y="443966"/>
                  <a:pt x="2849195" y="445230"/>
                </a:cubicBezTo>
                <a:close/>
                <a:moveTo>
                  <a:pt x="3011240" y="433670"/>
                </a:moveTo>
                <a:cubicBezTo>
                  <a:pt x="2993077" y="432471"/>
                  <a:pt x="2974553" y="433653"/>
                  <a:pt x="2955587" y="444689"/>
                </a:cubicBezTo>
                <a:cubicBezTo>
                  <a:pt x="2988218" y="465447"/>
                  <a:pt x="2988218" y="465447"/>
                  <a:pt x="3064731" y="436938"/>
                </a:cubicBezTo>
                <a:cubicBezTo>
                  <a:pt x="3047207" y="438449"/>
                  <a:pt x="3029404" y="434869"/>
                  <a:pt x="3011240" y="433670"/>
                </a:cubicBezTo>
                <a:close/>
                <a:moveTo>
                  <a:pt x="2541424" y="402125"/>
                </a:moveTo>
                <a:cubicBezTo>
                  <a:pt x="2504578" y="406301"/>
                  <a:pt x="2469732" y="426328"/>
                  <a:pt x="2433474" y="442587"/>
                </a:cubicBezTo>
                <a:cubicBezTo>
                  <a:pt x="2490371" y="447579"/>
                  <a:pt x="2549685" y="430500"/>
                  <a:pt x="2579063" y="403961"/>
                </a:cubicBezTo>
                <a:cubicBezTo>
                  <a:pt x="2566210" y="401103"/>
                  <a:pt x="2553706" y="400733"/>
                  <a:pt x="2541424" y="402125"/>
                </a:cubicBezTo>
                <a:close/>
                <a:moveTo>
                  <a:pt x="5498001" y="368620"/>
                </a:moveTo>
                <a:cubicBezTo>
                  <a:pt x="5496236" y="368620"/>
                  <a:pt x="5494469" y="370853"/>
                  <a:pt x="5492703" y="372167"/>
                </a:cubicBezTo>
                <a:cubicBezTo>
                  <a:pt x="5494377" y="373611"/>
                  <a:pt x="5495957" y="375977"/>
                  <a:pt x="5497723" y="376108"/>
                </a:cubicBezTo>
                <a:cubicBezTo>
                  <a:pt x="5499303" y="376239"/>
                  <a:pt x="5500977" y="373875"/>
                  <a:pt x="5502651" y="372560"/>
                </a:cubicBezTo>
                <a:cubicBezTo>
                  <a:pt x="5501071" y="371116"/>
                  <a:pt x="5499583" y="368620"/>
                  <a:pt x="5498001" y="368620"/>
                </a:cubicBezTo>
                <a:close/>
                <a:moveTo>
                  <a:pt x="6416905" y="364677"/>
                </a:moveTo>
                <a:cubicBezTo>
                  <a:pt x="6414116" y="386224"/>
                  <a:pt x="6401007" y="377684"/>
                  <a:pt x="6393291" y="379524"/>
                </a:cubicBezTo>
                <a:cubicBezTo>
                  <a:pt x="6385667" y="381363"/>
                  <a:pt x="6377114" y="376633"/>
                  <a:pt x="6369027" y="374662"/>
                </a:cubicBezTo>
                <a:cubicBezTo>
                  <a:pt x="6369211" y="371773"/>
                  <a:pt x="6369398" y="368751"/>
                  <a:pt x="6369583" y="365728"/>
                </a:cubicBezTo>
                <a:cubicBezTo>
                  <a:pt x="6384924" y="365335"/>
                  <a:pt x="6400357" y="365072"/>
                  <a:pt x="6416905" y="364677"/>
                </a:cubicBezTo>
                <a:close/>
                <a:moveTo>
                  <a:pt x="3630446" y="359817"/>
                </a:moveTo>
                <a:cubicBezTo>
                  <a:pt x="3628029" y="362839"/>
                  <a:pt x="3625705" y="365861"/>
                  <a:pt x="3623288" y="368881"/>
                </a:cubicBezTo>
                <a:cubicBezTo>
                  <a:pt x="3626170" y="371904"/>
                  <a:pt x="3628959" y="375057"/>
                  <a:pt x="3632027" y="377684"/>
                </a:cubicBezTo>
                <a:cubicBezTo>
                  <a:pt x="3632213" y="377815"/>
                  <a:pt x="3635746" y="373480"/>
                  <a:pt x="3635467" y="372298"/>
                </a:cubicBezTo>
                <a:cubicBezTo>
                  <a:pt x="3634351" y="367963"/>
                  <a:pt x="3632213" y="364021"/>
                  <a:pt x="3630446" y="359817"/>
                </a:cubicBezTo>
                <a:close/>
                <a:moveTo>
                  <a:pt x="3294318" y="359028"/>
                </a:moveTo>
                <a:cubicBezTo>
                  <a:pt x="3291320" y="360243"/>
                  <a:pt x="3289576" y="364086"/>
                  <a:pt x="3290552" y="373480"/>
                </a:cubicBezTo>
                <a:cubicBezTo>
                  <a:pt x="3290924" y="377159"/>
                  <a:pt x="3297432" y="379787"/>
                  <a:pt x="3301151" y="382809"/>
                </a:cubicBezTo>
                <a:cubicBezTo>
                  <a:pt x="3302639" y="375320"/>
                  <a:pt x="3304126" y="367831"/>
                  <a:pt x="3305614" y="360342"/>
                </a:cubicBezTo>
                <a:cubicBezTo>
                  <a:pt x="3301570" y="359226"/>
                  <a:pt x="3297316" y="357813"/>
                  <a:pt x="3294318" y="359028"/>
                </a:cubicBezTo>
                <a:close/>
                <a:moveTo>
                  <a:pt x="3663637" y="351408"/>
                </a:moveTo>
                <a:cubicBezTo>
                  <a:pt x="3661963" y="350883"/>
                  <a:pt x="3659359" y="356401"/>
                  <a:pt x="3657035" y="359291"/>
                </a:cubicBezTo>
                <a:cubicBezTo>
                  <a:pt x="3660382" y="360999"/>
                  <a:pt x="3663637" y="363495"/>
                  <a:pt x="3667076" y="364284"/>
                </a:cubicBezTo>
                <a:cubicBezTo>
                  <a:pt x="3668377" y="364546"/>
                  <a:pt x="3670237" y="361262"/>
                  <a:pt x="3671818" y="359554"/>
                </a:cubicBezTo>
                <a:cubicBezTo>
                  <a:pt x="3669121" y="356664"/>
                  <a:pt x="3666704" y="352328"/>
                  <a:pt x="3663637" y="351408"/>
                </a:cubicBezTo>
                <a:close/>
                <a:moveTo>
                  <a:pt x="5433947" y="350488"/>
                </a:moveTo>
                <a:cubicBezTo>
                  <a:pt x="5432831" y="350095"/>
                  <a:pt x="5430879" y="353641"/>
                  <a:pt x="5429484" y="355612"/>
                </a:cubicBezTo>
                <a:cubicBezTo>
                  <a:pt x="5432923" y="357584"/>
                  <a:pt x="5436364" y="360211"/>
                  <a:pt x="5439990" y="361393"/>
                </a:cubicBezTo>
                <a:cubicBezTo>
                  <a:pt x="5441105" y="361788"/>
                  <a:pt x="5442965" y="358240"/>
                  <a:pt x="5444545" y="356401"/>
                </a:cubicBezTo>
                <a:cubicBezTo>
                  <a:pt x="5441012" y="354299"/>
                  <a:pt x="5437573" y="351672"/>
                  <a:pt x="5433947" y="350488"/>
                </a:cubicBezTo>
                <a:close/>
                <a:moveTo>
                  <a:pt x="5383743" y="346548"/>
                </a:moveTo>
                <a:cubicBezTo>
                  <a:pt x="5383837" y="357584"/>
                  <a:pt x="5382907" y="369014"/>
                  <a:pt x="5385325" y="379130"/>
                </a:cubicBezTo>
                <a:cubicBezTo>
                  <a:pt x="5389786" y="397918"/>
                  <a:pt x="5400477" y="397918"/>
                  <a:pt x="5412005" y="389246"/>
                </a:cubicBezTo>
                <a:cubicBezTo>
                  <a:pt x="5415167" y="360211"/>
                  <a:pt x="5394714" y="358897"/>
                  <a:pt x="5383743" y="346548"/>
                </a:cubicBezTo>
                <a:close/>
                <a:moveTo>
                  <a:pt x="5209985" y="296359"/>
                </a:moveTo>
                <a:cubicBezTo>
                  <a:pt x="5207569" y="295572"/>
                  <a:pt x="5200967" y="302929"/>
                  <a:pt x="5200967" y="306344"/>
                </a:cubicBezTo>
                <a:cubicBezTo>
                  <a:pt x="5200967" y="314227"/>
                  <a:pt x="5202176" y="325921"/>
                  <a:pt x="5206081" y="329074"/>
                </a:cubicBezTo>
                <a:cubicBezTo>
                  <a:pt x="5213332" y="334855"/>
                  <a:pt x="5223001" y="335511"/>
                  <a:pt x="5231648" y="338270"/>
                </a:cubicBezTo>
                <a:cubicBezTo>
                  <a:pt x="5246615" y="343000"/>
                  <a:pt x="5261769" y="351539"/>
                  <a:pt x="5276737" y="351277"/>
                </a:cubicBezTo>
                <a:cubicBezTo>
                  <a:pt x="5294959" y="351014"/>
                  <a:pt x="5313273" y="343263"/>
                  <a:pt x="5329823" y="359291"/>
                </a:cubicBezTo>
                <a:cubicBezTo>
                  <a:pt x="5352134" y="380969"/>
                  <a:pt x="5366823" y="361131"/>
                  <a:pt x="5382071" y="344840"/>
                </a:cubicBezTo>
                <a:cubicBezTo>
                  <a:pt x="5329357" y="301353"/>
                  <a:pt x="5266882" y="315542"/>
                  <a:pt x="5209985" y="296359"/>
                </a:cubicBezTo>
                <a:close/>
                <a:moveTo>
                  <a:pt x="3310193" y="293042"/>
                </a:moveTo>
                <a:cubicBezTo>
                  <a:pt x="3290995" y="294356"/>
                  <a:pt x="3271587" y="299513"/>
                  <a:pt x="3252343" y="300038"/>
                </a:cubicBezTo>
                <a:cubicBezTo>
                  <a:pt x="3251320" y="312388"/>
                  <a:pt x="3249461" y="318695"/>
                  <a:pt x="3250855" y="323555"/>
                </a:cubicBezTo>
                <a:cubicBezTo>
                  <a:pt x="3252156" y="328416"/>
                  <a:pt x="3256062" y="334722"/>
                  <a:pt x="3259594" y="335774"/>
                </a:cubicBezTo>
                <a:cubicBezTo>
                  <a:pt x="3276421" y="340898"/>
                  <a:pt x="3296410" y="335117"/>
                  <a:pt x="3307194" y="359554"/>
                </a:cubicBezTo>
                <a:cubicBezTo>
                  <a:pt x="3341593" y="394632"/>
                  <a:pt x="3385846" y="374662"/>
                  <a:pt x="3423591" y="393450"/>
                </a:cubicBezTo>
                <a:cubicBezTo>
                  <a:pt x="3432144" y="397785"/>
                  <a:pt x="3444788" y="388458"/>
                  <a:pt x="3464590" y="382940"/>
                </a:cubicBezTo>
                <a:cubicBezTo>
                  <a:pt x="3446926" y="367699"/>
                  <a:pt x="3437071" y="352854"/>
                  <a:pt x="3425822" y="350752"/>
                </a:cubicBezTo>
                <a:cubicBezTo>
                  <a:pt x="3405741" y="346942"/>
                  <a:pt x="3384730" y="352459"/>
                  <a:pt x="3364277" y="350488"/>
                </a:cubicBezTo>
                <a:cubicBezTo>
                  <a:pt x="3357212" y="349832"/>
                  <a:pt x="3350890" y="338665"/>
                  <a:pt x="3344196" y="332227"/>
                </a:cubicBezTo>
                <a:cubicBezTo>
                  <a:pt x="3352191" y="324081"/>
                  <a:pt x="3360187" y="315804"/>
                  <a:pt x="3366787" y="309104"/>
                </a:cubicBezTo>
                <a:cubicBezTo>
                  <a:pt x="3348380" y="294258"/>
                  <a:pt x="3329391" y="291729"/>
                  <a:pt x="3310193" y="293042"/>
                </a:cubicBezTo>
                <a:close/>
                <a:moveTo>
                  <a:pt x="4891102" y="285998"/>
                </a:moveTo>
                <a:cubicBezTo>
                  <a:pt x="4884432" y="284437"/>
                  <a:pt x="4877669" y="286572"/>
                  <a:pt x="4870743" y="297674"/>
                </a:cubicBezTo>
                <a:cubicBezTo>
                  <a:pt x="4885897" y="311994"/>
                  <a:pt x="4898819" y="309366"/>
                  <a:pt x="4910905" y="296492"/>
                </a:cubicBezTo>
                <a:cubicBezTo>
                  <a:pt x="4904351" y="292813"/>
                  <a:pt x="4897773" y="287558"/>
                  <a:pt x="4891102" y="285998"/>
                </a:cubicBezTo>
                <a:close/>
                <a:moveTo>
                  <a:pt x="3048230" y="256092"/>
                </a:moveTo>
                <a:cubicBezTo>
                  <a:pt x="3032797" y="257044"/>
                  <a:pt x="3017364" y="261807"/>
                  <a:pt x="3001327" y="272580"/>
                </a:cubicBezTo>
                <a:cubicBezTo>
                  <a:pt x="2977899" y="288345"/>
                  <a:pt x="2947777" y="286900"/>
                  <a:pt x="2920723" y="293601"/>
                </a:cubicBezTo>
                <a:cubicBezTo>
                  <a:pt x="2905104" y="297410"/>
                  <a:pt x="2889486" y="302273"/>
                  <a:pt x="2873960" y="307133"/>
                </a:cubicBezTo>
                <a:cubicBezTo>
                  <a:pt x="2853786" y="313440"/>
                  <a:pt x="2862525" y="334461"/>
                  <a:pt x="2861037" y="356138"/>
                </a:cubicBezTo>
                <a:cubicBezTo>
                  <a:pt x="2829428" y="352328"/>
                  <a:pt x="2802188" y="352854"/>
                  <a:pt x="2787406" y="314753"/>
                </a:cubicBezTo>
                <a:cubicBezTo>
                  <a:pt x="2785268" y="309235"/>
                  <a:pt x="2774669" y="305688"/>
                  <a:pt x="2768719" y="307002"/>
                </a:cubicBezTo>
                <a:cubicBezTo>
                  <a:pt x="2730602" y="315016"/>
                  <a:pt x="2692578" y="324212"/>
                  <a:pt x="2654740" y="334197"/>
                </a:cubicBezTo>
                <a:cubicBezTo>
                  <a:pt x="2649347" y="335643"/>
                  <a:pt x="2644977" y="343000"/>
                  <a:pt x="2638935" y="348912"/>
                </a:cubicBezTo>
                <a:cubicBezTo>
                  <a:pt x="2649812" y="354561"/>
                  <a:pt x="2657900" y="358766"/>
                  <a:pt x="2666640" y="363364"/>
                </a:cubicBezTo>
                <a:cubicBezTo>
                  <a:pt x="2652881" y="379130"/>
                  <a:pt x="2649162" y="394501"/>
                  <a:pt x="2665524" y="407903"/>
                </a:cubicBezTo>
                <a:cubicBezTo>
                  <a:pt x="2673147" y="414077"/>
                  <a:pt x="2683002" y="419857"/>
                  <a:pt x="2691462" y="419070"/>
                </a:cubicBezTo>
                <a:cubicBezTo>
                  <a:pt x="2736924" y="414471"/>
                  <a:pt x="2782386" y="407770"/>
                  <a:pt x="2827754" y="401596"/>
                </a:cubicBezTo>
                <a:cubicBezTo>
                  <a:pt x="2843745" y="399362"/>
                  <a:pt x="2860015" y="392005"/>
                  <a:pt x="2875447" y="394501"/>
                </a:cubicBezTo>
                <a:cubicBezTo>
                  <a:pt x="2931879" y="403566"/>
                  <a:pt x="2985429" y="387538"/>
                  <a:pt x="3039166" y="369671"/>
                </a:cubicBezTo>
                <a:cubicBezTo>
                  <a:pt x="3049577" y="366254"/>
                  <a:pt x="3063244" y="364415"/>
                  <a:pt x="3072169" y="370327"/>
                </a:cubicBezTo>
                <a:cubicBezTo>
                  <a:pt x="3119862" y="401727"/>
                  <a:pt x="3154912" y="378210"/>
                  <a:pt x="3188473" y="327760"/>
                </a:cubicBezTo>
                <a:cubicBezTo>
                  <a:pt x="3183360" y="316593"/>
                  <a:pt x="3178061" y="294257"/>
                  <a:pt x="3172111" y="293864"/>
                </a:cubicBezTo>
                <a:cubicBezTo>
                  <a:pt x="3143755" y="292288"/>
                  <a:pt x="3121443" y="269821"/>
                  <a:pt x="3095133" y="262464"/>
                </a:cubicBezTo>
                <a:cubicBezTo>
                  <a:pt x="3079096" y="257997"/>
                  <a:pt x="3063663" y="255139"/>
                  <a:pt x="3048230" y="256092"/>
                </a:cubicBezTo>
                <a:close/>
                <a:moveTo>
                  <a:pt x="4632668" y="254315"/>
                </a:moveTo>
                <a:lnTo>
                  <a:pt x="4632243" y="260202"/>
                </a:lnTo>
                <a:lnTo>
                  <a:pt x="4630325" y="259180"/>
                </a:lnTo>
                <a:lnTo>
                  <a:pt x="4630808" y="259691"/>
                </a:lnTo>
                <a:lnTo>
                  <a:pt x="4630140" y="259047"/>
                </a:lnTo>
                <a:close/>
                <a:moveTo>
                  <a:pt x="4633672" y="240392"/>
                </a:moveTo>
                <a:cubicBezTo>
                  <a:pt x="4634974" y="242231"/>
                  <a:pt x="4637577" y="244990"/>
                  <a:pt x="4637298" y="245647"/>
                </a:cubicBezTo>
                <a:lnTo>
                  <a:pt x="4632668" y="254315"/>
                </a:lnTo>
                <a:close/>
                <a:moveTo>
                  <a:pt x="2189617" y="207153"/>
                </a:moveTo>
                <a:cubicBezTo>
                  <a:pt x="2191290" y="207415"/>
                  <a:pt x="2192871" y="209911"/>
                  <a:pt x="2194451" y="211357"/>
                </a:cubicBezTo>
                <a:cubicBezTo>
                  <a:pt x="2191012" y="210963"/>
                  <a:pt x="2187571" y="210437"/>
                  <a:pt x="2184039" y="210043"/>
                </a:cubicBezTo>
                <a:cubicBezTo>
                  <a:pt x="2185898" y="208991"/>
                  <a:pt x="2187850" y="207020"/>
                  <a:pt x="2189617" y="207153"/>
                </a:cubicBezTo>
                <a:close/>
                <a:moveTo>
                  <a:pt x="4259566" y="169577"/>
                </a:moveTo>
                <a:cubicBezTo>
                  <a:pt x="4253895" y="178380"/>
                  <a:pt x="4248130" y="187183"/>
                  <a:pt x="4240043" y="199663"/>
                </a:cubicBezTo>
                <a:cubicBezTo>
                  <a:pt x="4249897" y="201503"/>
                  <a:pt x="4257334" y="206233"/>
                  <a:pt x="4261611" y="203211"/>
                </a:cubicBezTo>
                <a:cubicBezTo>
                  <a:pt x="4272953" y="195328"/>
                  <a:pt x="4266167" y="183766"/>
                  <a:pt x="4262169" y="173650"/>
                </a:cubicBezTo>
                <a:cubicBezTo>
                  <a:pt x="4261518" y="172074"/>
                  <a:pt x="4260496" y="170892"/>
                  <a:pt x="4259566" y="169577"/>
                </a:cubicBezTo>
                <a:close/>
                <a:moveTo>
                  <a:pt x="4517658" y="145379"/>
                </a:moveTo>
                <a:cubicBezTo>
                  <a:pt x="4501168" y="148089"/>
                  <a:pt x="4489384" y="162549"/>
                  <a:pt x="4478228" y="181664"/>
                </a:cubicBezTo>
                <a:cubicBezTo>
                  <a:pt x="4460471" y="212276"/>
                  <a:pt x="4452661" y="213852"/>
                  <a:pt x="4428955" y="196379"/>
                </a:cubicBezTo>
                <a:cubicBezTo>
                  <a:pt x="4421239" y="190729"/>
                  <a:pt x="4414545" y="182715"/>
                  <a:pt x="4405806" y="174307"/>
                </a:cubicBezTo>
                <a:cubicBezTo>
                  <a:pt x="4405620" y="198612"/>
                  <a:pt x="4400134" y="211225"/>
                  <a:pt x="4386933" y="211225"/>
                </a:cubicBezTo>
                <a:cubicBezTo>
                  <a:pt x="4421610" y="233954"/>
                  <a:pt x="4458519" y="244990"/>
                  <a:pt x="4497658" y="241179"/>
                </a:cubicBezTo>
                <a:cubicBezTo>
                  <a:pt x="4506119" y="240392"/>
                  <a:pt x="4519414" y="237633"/>
                  <a:pt x="4521830" y="230669"/>
                </a:cubicBezTo>
                <a:cubicBezTo>
                  <a:pt x="4533359" y="197561"/>
                  <a:pt x="4560041" y="205444"/>
                  <a:pt x="4577611" y="189810"/>
                </a:cubicBezTo>
                <a:cubicBezTo>
                  <a:pt x="4597600" y="241705"/>
                  <a:pt x="4597600" y="241705"/>
                  <a:pt x="4632184" y="261149"/>
                </a:cubicBezTo>
                <a:lnTo>
                  <a:pt x="4630808" y="259691"/>
                </a:lnTo>
                <a:lnTo>
                  <a:pt x="4632184" y="261018"/>
                </a:lnTo>
                <a:lnTo>
                  <a:pt x="4632243" y="260202"/>
                </a:lnTo>
                <a:lnTo>
                  <a:pt x="4661946" y="276029"/>
                </a:lnTo>
                <a:cubicBezTo>
                  <a:pt x="4672487" y="281514"/>
                  <a:pt x="4683085" y="286047"/>
                  <a:pt x="4693916" y="287163"/>
                </a:cubicBezTo>
                <a:cubicBezTo>
                  <a:pt x="4714927" y="289397"/>
                  <a:pt x="4737053" y="278624"/>
                  <a:pt x="4758436" y="271923"/>
                </a:cubicBezTo>
                <a:cubicBezTo>
                  <a:pt x="4768849" y="268639"/>
                  <a:pt x="4778238" y="260231"/>
                  <a:pt x="4788651" y="256945"/>
                </a:cubicBezTo>
                <a:cubicBezTo>
                  <a:pt x="4810220" y="250113"/>
                  <a:pt x="4832811" y="233822"/>
                  <a:pt x="4854287" y="250246"/>
                </a:cubicBezTo>
                <a:cubicBezTo>
                  <a:pt x="4879202" y="269427"/>
                  <a:pt x="4905048" y="273631"/>
                  <a:pt x="4932753" y="272580"/>
                </a:cubicBezTo>
                <a:cubicBezTo>
                  <a:pt x="4941956" y="272318"/>
                  <a:pt x="4951160" y="279675"/>
                  <a:pt x="4947813" y="294126"/>
                </a:cubicBezTo>
                <a:cubicBezTo>
                  <a:pt x="4946605" y="299512"/>
                  <a:pt x="4937214" y="304111"/>
                  <a:pt x="4931451" y="304375"/>
                </a:cubicBezTo>
                <a:cubicBezTo>
                  <a:pt x="4925966" y="304637"/>
                  <a:pt x="4920387" y="300958"/>
                  <a:pt x="4914530" y="298594"/>
                </a:cubicBezTo>
                <a:cubicBezTo>
                  <a:pt x="4916483" y="305951"/>
                  <a:pt x="4918250" y="315278"/>
                  <a:pt x="4921131" y="316067"/>
                </a:cubicBezTo>
                <a:cubicBezTo>
                  <a:pt x="4988905" y="332884"/>
                  <a:pt x="5057052" y="348386"/>
                  <a:pt x="5125105" y="363495"/>
                </a:cubicBezTo>
                <a:cubicBezTo>
                  <a:pt x="5129009" y="364415"/>
                  <a:pt x="5133658" y="359817"/>
                  <a:pt x="5140909" y="356269"/>
                </a:cubicBezTo>
                <a:cubicBezTo>
                  <a:pt x="5153553" y="336825"/>
                  <a:pt x="5163686" y="312388"/>
                  <a:pt x="5172890" y="282039"/>
                </a:cubicBezTo>
                <a:cubicBezTo>
                  <a:pt x="5122223" y="260756"/>
                  <a:pt x="5074902" y="251428"/>
                  <a:pt x="5027581" y="241312"/>
                </a:cubicBezTo>
                <a:cubicBezTo>
                  <a:pt x="4996157" y="234611"/>
                  <a:pt x="4965105" y="224626"/>
                  <a:pt x="4933869" y="216349"/>
                </a:cubicBezTo>
                <a:cubicBezTo>
                  <a:pt x="4911277" y="210306"/>
                  <a:pt x="4888871" y="202949"/>
                  <a:pt x="4866001" y="199137"/>
                </a:cubicBezTo>
                <a:cubicBezTo>
                  <a:pt x="4818122" y="191124"/>
                  <a:pt x="4769034" y="190729"/>
                  <a:pt x="4722364" y="176673"/>
                </a:cubicBezTo>
                <a:cubicBezTo>
                  <a:pt x="4683038" y="164716"/>
                  <a:pt x="4646687" y="162614"/>
                  <a:pt x="4619912" y="179957"/>
                </a:cubicBezTo>
                <a:cubicBezTo>
                  <a:pt x="4597415" y="165899"/>
                  <a:pt x="4584399" y="155257"/>
                  <a:pt x="4570175" y="149738"/>
                </a:cubicBezTo>
                <a:cubicBezTo>
                  <a:pt x="4559483" y="145534"/>
                  <a:pt x="4546932" y="150133"/>
                  <a:pt x="4535869" y="146849"/>
                </a:cubicBezTo>
                <a:cubicBezTo>
                  <a:pt x="4529175" y="144878"/>
                  <a:pt x="4523155" y="144476"/>
                  <a:pt x="4517658" y="145379"/>
                </a:cubicBezTo>
                <a:close/>
                <a:moveTo>
                  <a:pt x="4350582" y="121360"/>
                </a:moveTo>
                <a:cubicBezTo>
                  <a:pt x="4323993" y="140411"/>
                  <a:pt x="4295359" y="122280"/>
                  <a:pt x="4267654" y="134762"/>
                </a:cubicBezTo>
                <a:cubicBezTo>
                  <a:pt x="4265237" y="145009"/>
                  <a:pt x="4262820" y="155388"/>
                  <a:pt x="4260681" y="166162"/>
                </a:cubicBezTo>
                <a:cubicBezTo>
                  <a:pt x="4279554" y="162220"/>
                  <a:pt x="4298427" y="157621"/>
                  <a:pt x="4317393" y="154732"/>
                </a:cubicBezTo>
                <a:cubicBezTo>
                  <a:pt x="4326039" y="153417"/>
                  <a:pt x="4335243" y="154468"/>
                  <a:pt x="4343889" y="156834"/>
                </a:cubicBezTo>
                <a:cubicBezTo>
                  <a:pt x="4346864" y="157754"/>
                  <a:pt x="4350118" y="165373"/>
                  <a:pt x="4350675" y="170366"/>
                </a:cubicBezTo>
                <a:cubicBezTo>
                  <a:pt x="4351233" y="175358"/>
                  <a:pt x="4349467" y="184686"/>
                  <a:pt x="4347235" y="185606"/>
                </a:cubicBezTo>
                <a:cubicBezTo>
                  <a:pt x="4333569" y="191124"/>
                  <a:pt x="4319438" y="194802"/>
                  <a:pt x="4305493" y="199007"/>
                </a:cubicBezTo>
                <a:cubicBezTo>
                  <a:pt x="4305772" y="202029"/>
                  <a:pt x="4306050" y="205051"/>
                  <a:pt x="4306329" y="208071"/>
                </a:cubicBezTo>
                <a:lnTo>
                  <a:pt x="4376149" y="206495"/>
                </a:lnTo>
                <a:cubicBezTo>
                  <a:pt x="4368711" y="181139"/>
                  <a:pt x="4380797" y="160381"/>
                  <a:pt x="4389908" y="135549"/>
                </a:cubicBezTo>
                <a:cubicBezTo>
                  <a:pt x="4375312" y="129769"/>
                  <a:pt x="4358671" y="115579"/>
                  <a:pt x="4350582" y="121360"/>
                </a:cubicBezTo>
                <a:close/>
                <a:moveTo>
                  <a:pt x="3864042" y="120194"/>
                </a:moveTo>
                <a:cubicBezTo>
                  <a:pt x="3849458" y="116565"/>
                  <a:pt x="3833444" y="119455"/>
                  <a:pt x="3814339" y="140804"/>
                </a:cubicBezTo>
                <a:lnTo>
                  <a:pt x="3905169" y="138702"/>
                </a:lnTo>
                <a:cubicBezTo>
                  <a:pt x="3891782" y="133973"/>
                  <a:pt x="3878627" y="123824"/>
                  <a:pt x="3864042" y="120194"/>
                </a:cubicBezTo>
                <a:close/>
                <a:moveTo>
                  <a:pt x="3764403" y="111277"/>
                </a:moveTo>
                <a:cubicBezTo>
                  <a:pt x="3757302" y="110719"/>
                  <a:pt x="3750702" y="114857"/>
                  <a:pt x="3743961" y="124120"/>
                </a:cubicBezTo>
                <a:cubicBezTo>
                  <a:pt x="3756047" y="146060"/>
                  <a:pt x="3769249" y="141593"/>
                  <a:pt x="3787843" y="126615"/>
                </a:cubicBezTo>
                <a:cubicBezTo>
                  <a:pt x="3779104" y="117090"/>
                  <a:pt x="3771504" y="111835"/>
                  <a:pt x="3764403" y="111277"/>
                </a:cubicBezTo>
                <a:close/>
                <a:moveTo>
                  <a:pt x="4017371" y="88072"/>
                </a:moveTo>
                <a:cubicBezTo>
                  <a:pt x="4010944" y="89337"/>
                  <a:pt x="4005111" y="93443"/>
                  <a:pt x="4000276" y="100997"/>
                </a:cubicBezTo>
                <a:cubicBezTo>
                  <a:pt x="3992280" y="113477"/>
                  <a:pt x="3977033" y="123069"/>
                  <a:pt x="3985029" y="151184"/>
                </a:cubicBezTo>
                <a:cubicBezTo>
                  <a:pt x="4020450" y="164453"/>
                  <a:pt x="4057545" y="172994"/>
                  <a:pt x="4097243" y="155652"/>
                </a:cubicBezTo>
                <a:lnTo>
                  <a:pt x="4096777" y="120704"/>
                </a:lnTo>
                <a:cubicBezTo>
                  <a:pt x="4075674" y="110456"/>
                  <a:pt x="4056616" y="102048"/>
                  <a:pt x="4038022" y="92194"/>
                </a:cubicBezTo>
                <a:cubicBezTo>
                  <a:pt x="4030817" y="88384"/>
                  <a:pt x="4023797" y="86807"/>
                  <a:pt x="4017371" y="88072"/>
                </a:cubicBezTo>
                <a:close/>
                <a:moveTo>
                  <a:pt x="3607379" y="556"/>
                </a:moveTo>
                <a:cubicBezTo>
                  <a:pt x="3734595" y="-1809"/>
                  <a:pt x="3861892" y="3512"/>
                  <a:pt x="3989212" y="13891"/>
                </a:cubicBezTo>
                <a:cubicBezTo>
                  <a:pt x="4107004" y="23482"/>
                  <a:pt x="4224609" y="39379"/>
                  <a:pt x="4341750" y="58823"/>
                </a:cubicBezTo>
                <a:cubicBezTo>
                  <a:pt x="4516159" y="87727"/>
                  <a:pt x="4690197" y="120047"/>
                  <a:pt x="4863862" y="155519"/>
                </a:cubicBezTo>
                <a:cubicBezTo>
                  <a:pt x="4961945" y="175621"/>
                  <a:pt x="5060771" y="190598"/>
                  <a:pt x="5156714" y="227385"/>
                </a:cubicBezTo>
                <a:cubicBezTo>
                  <a:pt x="5209892" y="247749"/>
                  <a:pt x="5264651" y="262989"/>
                  <a:pt x="5319501" y="272974"/>
                </a:cubicBezTo>
                <a:cubicBezTo>
                  <a:pt x="5377329" y="283485"/>
                  <a:pt x="5432088" y="305557"/>
                  <a:pt x="5487683" y="326578"/>
                </a:cubicBezTo>
                <a:cubicBezTo>
                  <a:pt x="5558525" y="353379"/>
                  <a:pt x="5630668" y="376371"/>
                  <a:pt x="5703463" y="392005"/>
                </a:cubicBezTo>
                <a:cubicBezTo>
                  <a:pt x="5746229" y="401202"/>
                  <a:pt x="5791318" y="395158"/>
                  <a:pt x="5835199" y="392137"/>
                </a:cubicBezTo>
                <a:cubicBezTo>
                  <a:pt x="5941183" y="385042"/>
                  <a:pt x="6047075" y="375451"/>
                  <a:pt x="6153059" y="367174"/>
                </a:cubicBezTo>
                <a:cubicBezTo>
                  <a:pt x="6164588" y="366254"/>
                  <a:pt x="6176209" y="367963"/>
                  <a:pt x="6187737" y="367963"/>
                </a:cubicBezTo>
                <a:cubicBezTo>
                  <a:pt x="6228085" y="368094"/>
                  <a:pt x="6268341" y="367963"/>
                  <a:pt x="6309898" y="380707"/>
                </a:cubicBezTo>
                <a:cubicBezTo>
                  <a:pt x="6295488" y="385173"/>
                  <a:pt x="6281264" y="392268"/>
                  <a:pt x="6266667" y="393581"/>
                </a:cubicBezTo>
                <a:cubicBezTo>
                  <a:pt x="6183461" y="401202"/>
                  <a:pt x="6100253" y="407245"/>
                  <a:pt x="6017046" y="414209"/>
                </a:cubicBezTo>
                <a:cubicBezTo>
                  <a:pt x="5991666" y="416311"/>
                  <a:pt x="5966007" y="417493"/>
                  <a:pt x="5941183" y="423930"/>
                </a:cubicBezTo>
                <a:cubicBezTo>
                  <a:pt x="5929470" y="426953"/>
                  <a:pt x="5919429" y="441536"/>
                  <a:pt x="5907064" y="452309"/>
                </a:cubicBezTo>
                <a:cubicBezTo>
                  <a:pt x="5950573" y="484235"/>
                  <a:pt x="5955687" y="484891"/>
                  <a:pt x="6022253" y="469520"/>
                </a:cubicBezTo>
                <a:cubicBezTo>
                  <a:pt x="6024019" y="471228"/>
                  <a:pt x="6026809" y="472410"/>
                  <a:pt x="6027273" y="474512"/>
                </a:cubicBezTo>
                <a:cubicBezTo>
                  <a:pt x="6029133" y="482920"/>
                  <a:pt x="6030341" y="491592"/>
                  <a:pt x="6032201" y="502497"/>
                </a:cubicBezTo>
                <a:cubicBezTo>
                  <a:pt x="6016489" y="514715"/>
                  <a:pt x="5990736" y="491197"/>
                  <a:pt x="5981253" y="523123"/>
                </a:cubicBezTo>
                <a:cubicBezTo>
                  <a:pt x="5996779" y="527459"/>
                  <a:pt x="6013049" y="529299"/>
                  <a:pt x="6027553" y="536918"/>
                </a:cubicBezTo>
                <a:cubicBezTo>
                  <a:pt x="6053118" y="550187"/>
                  <a:pt x="6075245" y="550056"/>
                  <a:pt x="6099881" y="530481"/>
                </a:cubicBezTo>
                <a:cubicBezTo>
                  <a:pt x="6119127" y="515109"/>
                  <a:pt x="6124053" y="521678"/>
                  <a:pt x="6138092" y="563720"/>
                </a:cubicBezTo>
                <a:cubicBezTo>
                  <a:pt x="6147947" y="563589"/>
                  <a:pt x="6159846" y="566611"/>
                  <a:pt x="6169887" y="562274"/>
                </a:cubicBezTo>
                <a:cubicBezTo>
                  <a:pt x="6184018" y="556231"/>
                  <a:pt x="6195733" y="555311"/>
                  <a:pt x="6209677" y="563720"/>
                </a:cubicBezTo>
                <a:cubicBezTo>
                  <a:pt x="6241101" y="582770"/>
                  <a:pt x="6272989" y="600112"/>
                  <a:pt x="6308968" y="601557"/>
                </a:cubicBezTo>
                <a:cubicBezTo>
                  <a:pt x="6322170" y="602083"/>
                  <a:pt x="6335092" y="612988"/>
                  <a:pt x="6348107" y="619031"/>
                </a:cubicBezTo>
                <a:cubicBezTo>
                  <a:pt x="6428619" y="656475"/>
                  <a:pt x="6511175" y="688269"/>
                  <a:pt x="6588897" y="733989"/>
                </a:cubicBezTo>
                <a:cubicBezTo>
                  <a:pt x="6625061" y="755274"/>
                  <a:pt x="6661877" y="763024"/>
                  <a:pt x="6697857" y="778659"/>
                </a:cubicBezTo>
                <a:cubicBezTo>
                  <a:pt x="6763585" y="807168"/>
                  <a:pt x="6830244" y="826612"/>
                  <a:pt x="6897833" y="842904"/>
                </a:cubicBezTo>
                <a:cubicBezTo>
                  <a:pt x="6925815" y="849604"/>
                  <a:pt x="6948407" y="869443"/>
                  <a:pt x="6973415" y="897952"/>
                </a:cubicBezTo>
                <a:cubicBezTo>
                  <a:pt x="6963283" y="908726"/>
                  <a:pt x="6952963" y="926200"/>
                  <a:pt x="6947757" y="923966"/>
                </a:cubicBezTo>
                <a:cubicBezTo>
                  <a:pt x="6920237" y="912010"/>
                  <a:pt x="6888257" y="925149"/>
                  <a:pt x="6863341" y="897427"/>
                </a:cubicBezTo>
                <a:cubicBezTo>
                  <a:pt x="6854974" y="888098"/>
                  <a:pt x="6842331" y="884945"/>
                  <a:pt x="6831267" y="880610"/>
                </a:cubicBezTo>
                <a:cubicBezTo>
                  <a:pt x="6736159" y="842904"/>
                  <a:pt x="6640959" y="805724"/>
                  <a:pt x="6545853" y="768017"/>
                </a:cubicBezTo>
                <a:cubicBezTo>
                  <a:pt x="6512755" y="754879"/>
                  <a:pt x="6480217" y="738982"/>
                  <a:pt x="6446748" y="727946"/>
                </a:cubicBezTo>
                <a:cubicBezTo>
                  <a:pt x="6438567" y="725319"/>
                  <a:pt x="6427689" y="736880"/>
                  <a:pt x="6409003" y="746471"/>
                </a:cubicBezTo>
                <a:cubicBezTo>
                  <a:pt x="6438753" y="764207"/>
                  <a:pt x="6458648" y="784177"/>
                  <a:pt x="6479845" y="787198"/>
                </a:cubicBezTo>
                <a:cubicBezTo>
                  <a:pt x="6532465" y="794819"/>
                  <a:pt x="6579507" y="828583"/>
                  <a:pt x="6632685" y="833839"/>
                </a:cubicBezTo>
                <a:cubicBezTo>
                  <a:pt x="6664201" y="836861"/>
                  <a:pt x="6695253" y="850393"/>
                  <a:pt x="6723609" y="874698"/>
                </a:cubicBezTo>
                <a:cubicBezTo>
                  <a:pt x="6746293" y="894274"/>
                  <a:pt x="6773347" y="906361"/>
                  <a:pt x="6799471" y="917922"/>
                </a:cubicBezTo>
                <a:cubicBezTo>
                  <a:pt x="6847443" y="939207"/>
                  <a:pt x="6894671" y="961015"/>
                  <a:pt x="6932045" y="1008181"/>
                </a:cubicBezTo>
                <a:cubicBezTo>
                  <a:pt x="6935299" y="1012254"/>
                  <a:pt x="6939389" y="1015933"/>
                  <a:pt x="6943573" y="1017772"/>
                </a:cubicBezTo>
                <a:cubicBezTo>
                  <a:pt x="6991173" y="1039187"/>
                  <a:pt x="7038865" y="1060077"/>
                  <a:pt x="7086465" y="1081491"/>
                </a:cubicBezTo>
                <a:cubicBezTo>
                  <a:pt x="7096507" y="1085959"/>
                  <a:pt x="7110917" y="1083857"/>
                  <a:pt x="7111939" y="1104878"/>
                </a:cubicBezTo>
                <a:cubicBezTo>
                  <a:pt x="7113241" y="1133256"/>
                  <a:pt x="7130905" y="1136145"/>
                  <a:pt x="7146059" y="1140350"/>
                </a:cubicBezTo>
                <a:cubicBezTo>
                  <a:pt x="7162513" y="1144817"/>
                  <a:pt x="7170045" y="1128001"/>
                  <a:pt x="7177947" y="1112497"/>
                </a:cubicBezTo>
                <a:cubicBezTo>
                  <a:pt x="7181294" y="1106060"/>
                  <a:pt x="7188267" y="1102644"/>
                  <a:pt x="7195518" y="1096075"/>
                </a:cubicBezTo>
                <a:cubicBezTo>
                  <a:pt x="7199701" y="1112497"/>
                  <a:pt x="7203235" y="1126555"/>
                  <a:pt x="7206861" y="1140613"/>
                </a:cubicBezTo>
                <a:cubicBezTo>
                  <a:pt x="7194589" y="1192245"/>
                  <a:pt x="7164095" y="1219573"/>
                  <a:pt x="7112776" y="1240199"/>
                </a:cubicBezTo>
                <a:cubicBezTo>
                  <a:pt x="7142154" y="1253206"/>
                  <a:pt x="7158051" y="1260038"/>
                  <a:pt x="7173763" y="1267395"/>
                </a:cubicBezTo>
                <a:cubicBezTo>
                  <a:pt x="7182131" y="1271337"/>
                  <a:pt x="7195239" y="1273702"/>
                  <a:pt x="7197470" y="1281190"/>
                </a:cubicBezTo>
                <a:cubicBezTo>
                  <a:pt x="7209185" y="1320079"/>
                  <a:pt x="7233915" y="1322575"/>
                  <a:pt x="7267011" y="1318634"/>
                </a:cubicBezTo>
                <a:cubicBezTo>
                  <a:pt x="7255018" y="1338472"/>
                  <a:pt x="7247952" y="1350166"/>
                  <a:pt x="7240607" y="1362384"/>
                </a:cubicBezTo>
                <a:cubicBezTo>
                  <a:pt x="7273054" y="1404820"/>
                  <a:pt x="7316377" y="1372500"/>
                  <a:pt x="7350497" y="1393390"/>
                </a:cubicBezTo>
                <a:cubicBezTo>
                  <a:pt x="7353937" y="1408366"/>
                  <a:pt x="7357098" y="1422163"/>
                  <a:pt x="7359701" y="1433592"/>
                </a:cubicBezTo>
                <a:cubicBezTo>
                  <a:pt x="7377459" y="1453299"/>
                  <a:pt x="7402095" y="1426103"/>
                  <a:pt x="7422176" y="1456189"/>
                </a:cubicBezTo>
                <a:cubicBezTo>
                  <a:pt x="7379039" y="1483780"/>
                  <a:pt x="7332741" y="1468145"/>
                  <a:pt x="7292670" y="1495341"/>
                </a:cubicBezTo>
                <a:cubicBezTo>
                  <a:pt x="7292391" y="1508479"/>
                  <a:pt x="7291927" y="1525033"/>
                  <a:pt x="7291369" y="1545135"/>
                </a:cubicBezTo>
                <a:lnTo>
                  <a:pt x="7232520" y="1546448"/>
                </a:lnTo>
                <a:cubicBezTo>
                  <a:pt x="7293693" y="1595847"/>
                  <a:pt x="7352357" y="1583235"/>
                  <a:pt x="7411485" y="1598475"/>
                </a:cubicBezTo>
                <a:cubicBezTo>
                  <a:pt x="7398469" y="1610300"/>
                  <a:pt x="7391031" y="1616999"/>
                  <a:pt x="7382199" y="1625014"/>
                </a:cubicBezTo>
                <a:cubicBezTo>
                  <a:pt x="7385917" y="1636969"/>
                  <a:pt x="7389823" y="1649451"/>
                  <a:pt x="7393635" y="1661801"/>
                </a:cubicBezTo>
                <a:cubicBezTo>
                  <a:pt x="7389729" y="1665480"/>
                  <a:pt x="7385546" y="1672443"/>
                  <a:pt x="7382850" y="1671523"/>
                </a:cubicBezTo>
                <a:cubicBezTo>
                  <a:pt x="7371787" y="1667975"/>
                  <a:pt x="7361189" y="1662063"/>
                  <a:pt x="7350404" y="1656808"/>
                </a:cubicBezTo>
                <a:cubicBezTo>
                  <a:pt x="7332926" y="1648269"/>
                  <a:pt x="7332926" y="1648400"/>
                  <a:pt x="7299365" y="1669684"/>
                </a:cubicBezTo>
                <a:lnTo>
                  <a:pt x="7312012" y="1712868"/>
                </a:lnTo>
                <a:lnTo>
                  <a:pt x="7311565" y="1713031"/>
                </a:lnTo>
                <a:lnTo>
                  <a:pt x="7302731" y="1703680"/>
                </a:lnTo>
                <a:cubicBezTo>
                  <a:pt x="7293101" y="1696247"/>
                  <a:pt x="7284072" y="1698587"/>
                  <a:pt x="7275565" y="1718294"/>
                </a:cubicBezTo>
                <a:cubicBezTo>
                  <a:pt x="7309683" y="1758234"/>
                  <a:pt x="7356167" y="1740103"/>
                  <a:pt x="7393913" y="1767431"/>
                </a:cubicBezTo>
                <a:cubicBezTo>
                  <a:pt x="7393449" y="1781226"/>
                  <a:pt x="7392983" y="1795152"/>
                  <a:pt x="7392519" y="1808948"/>
                </a:cubicBezTo>
                <a:cubicBezTo>
                  <a:pt x="7381363" y="1810786"/>
                  <a:pt x="7363233" y="1810392"/>
                  <a:pt x="7362304" y="1815516"/>
                </a:cubicBezTo>
                <a:cubicBezTo>
                  <a:pt x="7356075" y="1849280"/>
                  <a:pt x="7326511" y="1841661"/>
                  <a:pt x="7315541" y="1864390"/>
                </a:cubicBezTo>
                <a:cubicBezTo>
                  <a:pt x="7317772" y="1887251"/>
                  <a:pt x="7323443" y="1910374"/>
                  <a:pt x="7321026" y="1932051"/>
                </a:cubicBezTo>
                <a:cubicBezTo>
                  <a:pt x="7318980" y="1949524"/>
                  <a:pt x="7307174" y="1965159"/>
                  <a:pt x="7293972" y="1994325"/>
                </a:cubicBezTo>
                <a:cubicBezTo>
                  <a:pt x="7323350" y="1984340"/>
                  <a:pt x="7341944" y="1978034"/>
                  <a:pt x="7363698" y="1970676"/>
                </a:cubicBezTo>
                <a:cubicBezTo>
                  <a:pt x="7371135" y="1980136"/>
                  <a:pt x="7379317" y="1989990"/>
                  <a:pt x="7387033" y="2000631"/>
                </a:cubicBezTo>
                <a:cubicBezTo>
                  <a:pt x="7392983" y="2008777"/>
                  <a:pt x="7398189" y="2017842"/>
                  <a:pt x="7406650" y="2030980"/>
                </a:cubicBezTo>
                <a:cubicBezTo>
                  <a:pt x="7394750" y="2035185"/>
                  <a:pt x="7388428" y="2040045"/>
                  <a:pt x="7382943" y="2038863"/>
                </a:cubicBezTo>
                <a:cubicBezTo>
                  <a:pt x="7364721" y="2035054"/>
                  <a:pt x="7346593" y="2023887"/>
                  <a:pt x="7328741" y="2025069"/>
                </a:cubicBezTo>
                <a:cubicBezTo>
                  <a:pt x="7278446" y="2028484"/>
                  <a:pt x="7229173" y="2012718"/>
                  <a:pt x="7179155" y="2015609"/>
                </a:cubicBezTo>
                <a:cubicBezTo>
                  <a:pt x="7175159" y="2015871"/>
                  <a:pt x="7171346" y="2020339"/>
                  <a:pt x="7162421" y="2025989"/>
                </a:cubicBezTo>
                <a:cubicBezTo>
                  <a:pt x="7186035" y="2045959"/>
                  <a:pt x="7208813" y="2047535"/>
                  <a:pt x="7233077" y="2047010"/>
                </a:cubicBezTo>
                <a:cubicBezTo>
                  <a:pt x="7263013" y="2046352"/>
                  <a:pt x="7293043" y="2048717"/>
                  <a:pt x="7322885" y="2052001"/>
                </a:cubicBezTo>
                <a:cubicBezTo>
                  <a:pt x="7330880" y="2052921"/>
                  <a:pt x="7338317" y="2062117"/>
                  <a:pt x="7348824" y="2069475"/>
                </a:cubicBezTo>
                <a:cubicBezTo>
                  <a:pt x="7313123" y="2127151"/>
                  <a:pt x="7262363" y="2087211"/>
                  <a:pt x="7223037" y="2112962"/>
                </a:cubicBezTo>
                <a:cubicBezTo>
                  <a:pt x="7271287" y="2129517"/>
                  <a:pt x="7323350" y="2099693"/>
                  <a:pt x="7365559" y="2146201"/>
                </a:cubicBezTo>
                <a:cubicBezTo>
                  <a:pt x="7361653" y="2149880"/>
                  <a:pt x="7355239" y="2155924"/>
                  <a:pt x="7345104" y="2165645"/>
                </a:cubicBezTo>
                <a:cubicBezTo>
                  <a:pt x="7367789" y="2176156"/>
                  <a:pt x="7388428" y="2185748"/>
                  <a:pt x="7411671" y="2196520"/>
                </a:cubicBezTo>
                <a:cubicBezTo>
                  <a:pt x="7384523" y="2218723"/>
                  <a:pt x="7351891" y="2166829"/>
                  <a:pt x="7329300" y="2214651"/>
                </a:cubicBezTo>
                <a:cubicBezTo>
                  <a:pt x="7355239" y="2265889"/>
                  <a:pt x="7404976" y="2200199"/>
                  <a:pt x="7432217" y="2245525"/>
                </a:cubicBezTo>
                <a:cubicBezTo>
                  <a:pt x="7415111" y="2281129"/>
                  <a:pt x="7389915" y="2278240"/>
                  <a:pt x="7365000" y="2277189"/>
                </a:cubicBezTo>
                <a:cubicBezTo>
                  <a:pt x="7313496" y="2274954"/>
                  <a:pt x="7262083" y="2272985"/>
                  <a:pt x="7203049" y="2270619"/>
                </a:cubicBezTo>
                <a:cubicBezTo>
                  <a:pt x="7218017" y="2293216"/>
                  <a:pt x="7227685" y="2311215"/>
                  <a:pt x="7239863" y="2325668"/>
                </a:cubicBezTo>
                <a:cubicBezTo>
                  <a:pt x="7251393" y="2339200"/>
                  <a:pt x="7263663" y="2340645"/>
                  <a:pt x="7273054" y="2318967"/>
                </a:cubicBezTo>
                <a:cubicBezTo>
                  <a:pt x="7275843" y="2312530"/>
                  <a:pt x="7284861" y="2303727"/>
                  <a:pt x="7287650" y="2305435"/>
                </a:cubicBezTo>
                <a:cubicBezTo>
                  <a:pt x="7317400" y="2323302"/>
                  <a:pt x="7359143" y="2300837"/>
                  <a:pt x="7379131" y="2352470"/>
                </a:cubicBezTo>
                <a:cubicBezTo>
                  <a:pt x="7382291" y="2360614"/>
                  <a:pt x="7393263" y="2364951"/>
                  <a:pt x="7401259" y="2368630"/>
                </a:cubicBezTo>
                <a:cubicBezTo>
                  <a:pt x="7424965" y="2379533"/>
                  <a:pt x="7449043" y="2389651"/>
                  <a:pt x="7473029" y="2399503"/>
                </a:cubicBezTo>
                <a:cubicBezTo>
                  <a:pt x="7494320" y="2408306"/>
                  <a:pt x="7515702" y="2416452"/>
                  <a:pt x="7541269" y="2426437"/>
                </a:cubicBezTo>
                <a:cubicBezTo>
                  <a:pt x="7510775" y="2442334"/>
                  <a:pt x="7510867" y="2440888"/>
                  <a:pt x="7481676" y="2437341"/>
                </a:cubicBezTo>
                <a:cubicBezTo>
                  <a:pt x="7458898" y="2434582"/>
                  <a:pt x="7435656" y="2438392"/>
                  <a:pt x="7412787" y="2436159"/>
                </a:cubicBezTo>
                <a:cubicBezTo>
                  <a:pt x="7392426" y="2434188"/>
                  <a:pt x="7372437" y="2426830"/>
                  <a:pt x="7352077" y="2423546"/>
                </a:cubicBezTo>
                <a:cubicBezTo>
                  <a:pt x="7333391" y="2420524"/>
                  <a:pt x="7314147" y="2402131"/>
                  <a:pt x="7289137" y="2427094"/>
                </a:cubicBezTo>
                <a:cubicBezTo>
                  <a:pt x="7324465" y="2455998"/>
                  <a:pt x="7363791" y="2452450"/>
                  <a:pt x="7394378" y="2474391"/>
                </a:cubicBezTo>
                <a:cubicBezTo>
                  <a:pt x="7396145" y="2501193"/>
                  <a:pt x="7390473" y="2519191"/>
                  <a:pt x="7369370" y="2519980"/>
                </a:cubicBezTo>
                <a:cubicBezTo>
                  <a:pt x="7328557" y="2521557"/>
                  <a:pt x="7287743" y="2521950"/>
                  <a:pt x="7248696" y="2522870"/>
                </a:cubicBezTo>
                <a:cubicBezTo>
                  <a:pt x="7242746" y="2544811"/>
                  <a:pt x="7251950" y="2552430"/>
                  <a:pt x="7260224" y="2554664"/>
                </a:cubicBezTo>
                <a:cubicBezTo>
                  <a:pt x="7288487" y="2562415"/>
                  <a:pt x="7309870" y="2577919"/>
                  <a:pt x="7328277" y="2610107"/>
                </a:cubicBezTo>
                <a:cubicBezTo>
                  <a:pt x="7339898" y="2630340"/>
                  <a:pt x="7366115" y="2636383"/>
                  <a:pt x="7387220" y="2649652"/>
                </a:cubicBezTo>
                <a:cubicBezTo>
                  <a:pt x="7390939" y="2622063"/>
                  <a:pt x="7394007" y="2600122"/>
                  <a:pt x="7396981" y="2578050"/>
                </a:cubicBezTo>
                <a:cubicBezTo>
                  <a:pt x="7403675" y="2579758"/>
                  <a:pt x="7410927" y="2579365"/>
                  <a:pt x="7411671" y="2581992"/>
                </a:cubicBezTo>
                <a:cubicBezTo>
                  <a:pt x="7422826" y="2623114"/>
                  <a:pt x="7445419" y="2641769"/>
                  <a:pt x="7478235" y="2643215"/>
                </a:cubicBezTo>
                <a:cubicBezTo>
                  <a:pt x="7498689" y="2644135"/>
                  <a:pt x="7519049" y="2647419"/>
                  <a:pt x="7542013" y="2649916"/>
                </a:cubicBezTo>
                <a:lnTo>
                  <a:pt x="7542849" y="2711138"/>
                </a:lnTo>
                <a:cubicBezTo>
                  <a:pt x="7507800" y="2732817"/>
                  <a:pt x="7486139" y="2691038"/>
                  <a:pt x="7455459" y="2682104"/>
                </a:cubicBezTo>
                <a:cubicBezTo>
                  <a:pt x="7422826" y="2743064"/>
                  <a:pt x="7377272" y="2738204"/>
                  <a:pt x="7332275" y="2717708"/>
                </a:cubicBezTo>
                <a:cubicBezTo>
                  <a:pt x="7300480" y="2703256"/>
                  <a:pt x="7278446" y="2712978"/>
                  <a:pt x="7258365" y="2746086"/>
                </a:cubicBezTo>
                <a:cubicBezTo>
                  <a:pt x="7279283" y="2756728"/>
                  <a:pt x="7299829" y="2767238"/>
                  <a:pt x="7324001" y="2779589"/>
                </a:cubicBezTo>
                <a:cubicBezTo>
                  <a:pt x="7290718" y="2805340"/>
                  <a:pt x="7263757" y="2780640"/>
                  <a:pt x="7231497" y="2773150"/>
                </a:cubicBezTo>
                <a:cubicBezTo>
                  <a:pt x="7230009" y="2786814"/>
                  <a:pt x="7228709" y="2799295"/>
                  <a:pt x="7227313" y="2811646"/>
                </a:cubicBezTo>
                <a:cubicBezTo>
                  <a:pt x="7244605" y="2814930"/>
                  <a:pt x="7264129" y="2813090"/>
                  <a:pt x="7277981" y="2823733"/>
                </a:cubicBezTo>
                <a:cubicBezTo>
                  <a:pt x="7294623" y="2836476"/>
                  <a:pt x="7306337" y="2832534"/>
                  <a:pt x="7322049" y="2825966"/>
                </a:cubicBezTo>
                <a:cubicBezTo>
                  <a:pt x="7332089" y="2821762"/>
                  <a:pt x="7344361" y="2826491"/>
                  <a:pt x="7365929" y="2827937"/>
                </a:cubicBezTo>
                <a:cubicBezTo>
                  <a:pt x="7351613" y="2840024"/>
                  <a:pt x="7343711" y="2844621"/>
                  <a:pt x="7337853" y="2852111"/>
                </a:cubicBezTo>
                <a:cubicBezTo>
                  <a:pt x="7329857" y="2862227"/>
                  <a:pt x="7323535" y="2874445"/>
                  <a:pt x="7313867" y="2889949"/>
                </a:cubicBezTo>
                <a:cubicBezTo>
                  <a:pt x="7293321" y="2868928"/>
                  <a:pt x="7269335" y="2862096"/>
                  <a:pt x="7245628" y="2879964"/>
                </a:cubicBezTo>
                <a:cubicBezTo>
                  <a:pt x="7239957" y="2884299"/>
                  <a:pt x="7239027" y="2899276"/>
                  <a:pt x="7235867" y="2909130"/>
                </a:cubicBezTo>
                <a:cubicBezTo>
                  <a:pt x="7234565" y="2909130"/>
                  <a:pt x="7233171" y="2909261"/>
                  <a:pt x="7231869" y="2909393"/>
                </a:cubicBezTo>
                <a:cubicBezTo>
                  <a:pt x="7232985" y="2910050"/>
                  <a:pt x="7234100" y="2910575"/>
                  <a:pt x="7235215" y="2911232"/>
                </a:cubicBezTo>
                <a:cubicBezTo>
                  <a:pt x="7254181" y="2918195"/>
                  <a:pt x="7266361" y="2947493"/>
                  <a:pt x="7290718" y="2938164"/>
                </a:cubicBezTo>
                <a:cubicBezTo>
                  <a:pt x="7295924" y="2936062"/>
                  <a:pt x="7308383" y="2942501"/>
                  <a:pt x="7308939" y="2946836"/>
                </a:cubicBezTo>
                <a:cubicBezTo>
                  <a:pt x="7315263" y="2995315"/>
                  <a:pt x="7346593" y="2990586"/>
                  <a:pt x="7375505" y="2993608"/>
                </a:cubicBezTo>
                <a:cubicBezTo>
                  <a:pt x="7350217" y="3030131"/>
                  <a:pt x="7338317" y="3032891"/>
                  <a:pt x="7309963" y="3013314"/>
                </a:cubicBezTo>
                <a:cubicBezTo>
                  <a:pt x="7298249" y="3005169"/>
                  <a:pt x="7286907" y="2992557"/>
                  <a:pt x="7274541" y="2990455"/>
                </a:cubicBezTo>
                <a:cubicBezTo>
                  <a:pt x="7244048" y="2985462"/>
                  <a:pt x="7243861" y="2987433"/>
                  <a:pt x="7222293" y="2965099"/>
                </a:cubicBezTo>
                <a:cubicBezTo>
                  <a:pt x="7221735" y="2965492"/>
                  <a:pt x="7221270" y="2965755"/>
                  <a:pt x="7220713" y="2966150"/>
                </a:cubicBezTo>
                <a:cubicBezTo>
                  <a:pt x="7221457" y="2966412"/>
                  <a:pt x="7222200" y="2966543"/>
                  <a:pt x="7222944" y="2966806"/>
                </a:cubicBezTo>
                <a:cubicBezTo>
                  <a:pt x="7225175" y="2984279"/>
                  <a:pt x="7227407" y="3001753"/>
                  <a:pt x="7230009" y="3022381"/>
                </a:cubicBezTo>
                <a:cubicBezTo>
                  <a:pt x="7245349" y="3026059"/>
                  <a:pt x="7260317" y="3029738"/>
                  <a:pt x="7279841" y="3034468"/>
                </a:cubicBezTo>
                <a:cubicBezTo>
                  <a:pt x="7274076" y="3050759"/>
                  <a:pt x="7268963" y="3065210"/>
                  <a:pt x="7264687" y="3077166"/>
                </a:cubicBezTo>
                <a:cubicBezTo>
                  <a:pt x="7235495" y="3088990"/>
                  <a:pt x="7206581" y="3060349"/>
                  <a:pt x="7181294" y="3090566"/>
                </a:cubicBezTo>
                <a:cubicBezTo>
                  <a:pt x="7189568" y="3128142"/>
                  <a:pt x="7219133" y="3110011"/>
                  <a:pt x="7237726" y="3125776"/>
                </a:cubicBezTo>
                <a:cubicBezTo>
                  <a:pt x="7232799" y="3142067"/>
                  <a:pt x="7220527" y="3137601"/>
                  <a:pt x="7211973" y="3139178"/>
                </a:cubicBezTo>
                <a:cubicBezTo>
                  <a:pt x="7198215" y="3141674"/>
                  <a:pt x="7186407" y="3145221"/>
                  <a:pt x="7174600" y="3157177"/>
                </a:cubicBezTo>
                <a:cubicBezTo>
                  <a:pt x="7167441" y="3164534"/>
                  <a:pt x="7153589" y="3160724"/>
                  <a:pt x="7142898" y="3161906"/>
                </a:cubicBezTo>
                <a:cubicBezTo>
                  <a:pt x="7142805" y="3161512"/>
                  <a:pt x="7142805" y="3160986"/>
                  <a:pt x="7142713" y="3160461"/>
                </a:cubicBezTo>
                <a:cubicBezTo>
                  <a:pt x="7116867" y="3167162"/>
                  <a:pt x="7090928" y="3173993"/>
                  <a:pt x="7060435" y="3182007"/>
                </a:cubicBezTo>
                <a:cubicBezTo>
                  <a:pt x="7074009" y="3208809"/>
                  <a:pt x="7098273" y="3197511"/>
                  <a:pt x="7113705" y="3212751"/>
                </a:cubicBezTo>
                <a:cubicBezTo>
                  <a:pt x="7128674" y="3227466"/>
                  <a:pt x="7151637" y="3225100"/>
                  <a:pt x="7166326" y="3250063"/>
                </a:cubicBezTo>
                <a:cubicBezTo>
                  <a:pt x="7178226" y="3270295"/>
                  <a:pt x="7198307" y="3282382"/>
                  <a:pt x="7218202" y="3301301"/>
                </a:cubicBezTo>
                <a:cubicBezTo>
                  <a:pt x="7208533" y="3313257"/>
                  <a:pt x="7202585" y="3320745"/>
                  <a:pt x="7196541" y="3328235"/>
                </a:cubicBezTo>
                <a:cubicBezTo>
                  <a:pt x="7208813" y="3334672"/>
                  <a:pt x="7221178" y="3340979"/>
                  <a:pt x="7232520" y="3346890"/>
                </a:cubicBezTo>
                <a:cubicBezTo>
                  <a:pt x="7230475" y="3369095"/>
                  <a:pt x="7220991" y="3370013"/>
                  <a:pt x="7211695" y="3366991"/>
                </a:cubicBezTo>
                <a:cubicBezTo>
                  <a:pt x="7171439" y="3354117"/>
                  <a:pt x="7131276" y="3340322"/>
                  <a:pt x="7092137" y="3327184"/>
                </a:cubicBezTo>
                <a:cubicBezTo>
                  <a:pt x="7083770" y="3340453"/>
                  <a:pt x="7089905" y="3367255"/>
                  <a:pt x="7067313" y="3358321"/>
                </a:cubicBezTo>
                <a:cubicBezTo>
                  <a:pt x="7051695" y="3352146"/>
                  <a:pt x="7049465" y="3369751"/>
                  <a:pt x="7045095" y="3389196"/>
                </a:cubicBezTo>
                <a:cubicBezTo>
                  <a:pt x="7084235" y="3401414"/>
                  <a:pt x="7125977" y="3397604"/>
                  <a:pt x="7160841" y="3425193"/>
                </a:cubicBezTo>
                <a:cubicBezTo>
                  <a:pt x="7132299" y="3430843"/>
                  <a:pt x="7103665" y="3436493"/>
                  <a:pt x="7074752" y="3442536"/>
                </a:cubicBezTo>
                <a:cubicBezTo>
                  <a:pt x="7077448" y="3453046"/>
                  <a:pt x="7078657" y="3465002"/>
                  <a:pt x="7083583" y="3473279"/>
                </a:cubicBezTo>
                <a:cubicBezTo>
                  <a:pt x="7094647" y="3491673"/>
                  <a:pt x="7107849" y="3507832"/>
                  <a:pt x="7126628" y="3533977"/>
                </a:cubicBezTo>
                <a:cubicBezTo>
                  <a:pt x="7108965" y="3536079"/>
                  <a:pt x="7099389" y="3541072"/>
                  <a:pt x="7093159" y="3537130"/>
                </a:cubicBezTo>
                <a:cubicBezTo>
                  <a:pt x="7077169" y="3526752"/>
                  <a:pt x="7062665" y="3512561"/>
                  <a:pt x="7040633" y="3494037"/>
                </a:cubicBezTo>
                <a:cubicBezTo>
                  <a:pt x="7022783" y="3491540"/>
                  <a:pt x="6997402" y="3520839"/>
                  <a:pt x="6968581" y="3501394"/>
                </a:cubicBezTo>
                <a:cubicBezTo>
                  <a:pt x="6964026" y="3498372"/>
                  <a:pt x="6949523" y="3513614"/>
                  <a:pt x="6943015" y="3523992"/>
                </a:cubicBezTo>
                <a:cubicBezTo>
                  <a:pt x="6935577" y="3535948"/>
                  <a:pt x="6944968" y="3556443"/>
                  <a:pt x="6956867" y="3556312"/>
                </a:cubicBezTo>
                <a:cubicBezTo>
                  <a:pt x="6963561" y="3556180"/>
                  <a:pt x="6970255" y="3553552"/>
                  <a:pt x="6976670" y="3550793"/>
                </a:cubicBezTo>
                <a:cubicBezTo>
                  <a:pt x="6992661" y="3543831"/>
                  <a:pt x="7008279" y="3553159"/>
                  <a:pt x="7011998" y="3568925"/>
                </a:cubicBezTo>
                <a:cubicBezTo>
                  <a:pt x="7021202" y="3608470"/>
                  <a:pt x="7045745" y="3628571"/>
                  <a:pt x="7071219" y="3652614"/>
                </a:cubicBezTo>
                <a:cubicBezTo>
                  <a:pt x="7054113" y="3668380"/>
                  <a:pt x="7041097" y="3680334"/>
                  <a:pt x="7026129" y="3694130"/>
                </a:cubicBezTo>
                <a:cubicBezTo>
                  <a:pt x="6998145" y="3688481"/>
                  <a:pt x="6969139" y="3682700"/>
                  <a:pt x="6940598" y="3677050"/>
                </a:cubicBezTo>
                <a:cubicBezTo>
                  <a:pt x="6938924" y="3690188"/>
                  <a:pt x="6937902" y="3698729"/>
                  <a:pt x="6936321" y="3711473"/>
                </a:cubicBezTo>
                <a:cubicBezTo>
                  <a:pt x="6926652" y="3710421"/>
                  <a:pt x="6917355" y="3711735"/>
                  <a:pt x="6909361" y="3708056"/>
                </a:cubicBezTo>
                <a:cubicBezTo>
                  <a:pt x="6855996" y="3683620"/>
                  <a:pt x="6806816" y="3700699"/>
                  <a:pt x="6758193" y="3732756"/>
                </a:cubicBezTo>
                <a:cubicBezTo>
                  <a:pt x="6773255" y="3755091"/>
                  <a:pt x="6793335" y="3748521"/>
                  <a:pt x="6809047" y="3741689"/>
                </a:cubicBezTo>
                <a:cubicBezTo>
                  <a:pt x="6832939" y="3731311"/>
                  <a:pt x="6853672" y="3736961"/>
                  <a:pt x="6876077" y="3746157"/>
                </a:cubicBezTo>
                <a:cubicBezTo>
                  <a:pt x="6908989" y="3759821"/>
                  <a:pt x="6942829" y="3763499"/>
                  <a:pt x="6980202" y="3750361"/>
                </a:cubicBezTo>
                <a:cubicBezTo>
                  <a:pt x="6985687" y="3771644"/>
                  <a:pt x="6986803" y="3794900"/>
                  <a:pt x="6996287" y="3808038"/>
                </a:cubicBezTo>
                <a:cubicBezTo>
                  <a:pt x="7006420" y="3822094"/>
                  <a:pt x="7029383" y="3823934"/>
                  <a:pt x="7028546" y="3849029"/>
                </a:cubicBezTo>
                <a:cubicBezTo>
                  <a:pt x="7027709" y="3874254"/>
                  <a:pt x="7047047" y="3879509"/>
                  <a:pt x="7050579" y="3898428"/>
                </a:cubicBezTo>
                <a:cubicBezTo>
                  <a:pt x="7041469" y="3918134"/>
                  <a:pt x="7025665" y="3921418"/>
                  <a:pt x="7014601" y="3910777"/>
                </a:cubicBezTo>
                <a:cubicBezTo>
                  <a:pt x="6977599" y="3875436"/>
                  <a:pt x="6934183" y="3900530"/>
                  <a:pt x="6894671" y="3885421"/>
                </a:cubicBezTo>
                <a:cubicBezTo>
                  <a:pt x="6857483" y="3871232"/>
                  <a:pt x="6817322" y="3874254"/>
                  <a:pt x="6778274" y="3881873"/>
                </a:cubicBezTo>
                <a:cubicBezTo>
                  <a:pt x="6784411" y="3890019"/>
                  <a:pt x="6789523" y="3901581"/>
                  <a:pt x="6796961" y="3905391"/>
                </a:cubicBezTo>
                <a:cubicBezTo>
                  <a:pt x="6809233" y="3911697"/>
                  <a:pt x="6822899" y="3912879"/>
                  <a:pt x="6838239" y="3916820"/>
                </a:cubicBezTo>
                <a:cubicBezTo>
                  <a:pt x="6826619" y="3948220"/>
                  <a:pt x="6806444" y="3944805"/>
                  <a:pt x="6789803" y="3942703"/>
                </a:cubicBezTo>
                <a:cubicBezTo>
                  <a:pt x="6757635" y="3938761"/>
                  <a:pt x="6725747" y="3930221"/>
                  <a:pt x="6693673" y="3923520"/>
                </a:cubicBezTo>
                <a:cubicBezTo>
                  <a:pt x="6627385" y="3909726"/>
                  <a:pt x="6561100" y="3895668"/>
                  <a:pt x="6494720" y="3882662"/>
                </a:cubicBezTo>
                <a:cubicBezTo>
                  <a:pt x="6489049" y="3881611"/>
                  <a:pt x="6482635" y="3887128"/>
                  <a:pt x="6473059" y="3890939"/>
                </a:cubicBezTo>
                <a:cubicBezTo>
                  <a:pt x="6479101" y="3900004"/>
                  <a:pt x="6482448" y="3910120"/>
                  <a:pt x="6487003" y="3911171"/>
                </a:cubicBezTo>
                <a:cubicBezTo>
                  <a:pt x="6564353" y="3929301"/>
                  <a:pt x="6641611" y="3947958"/>
                  <a:pt x="6719333" y="3962542"/>
                </a:cubicBezTo>
                <a:cubicBezTo>
                  <a:pt x="6742574" y="3966877"/>
                  <a:pt x="6764607" y="3970687"/>
                  <a:pt x="6785526" y="3985532"/>
                </a:cubicBezTo>
                <a:cubicBezTo>
                  <a:pt x="6803748" y="3998408"/>
                  <a:pt x="6822528" y="4012334"/>
                  <a:pt x="6843352" y="3989736"/>
                </a:cubicBezTo>
                <a:cubicBezTo>
                  <a:pt x="6846607" y="3986190"/>
                  <a:pt x="6859065" y="3988949"/>
                  <a:pt x="6861761" y="3993941"/>
                </a:cubicBezTo>
                <a:cubicBezTo>
                  <a:pt x="6871057" y="4011152"/>
                  <a:pt x="6883887" y="4014568"/>
                  <a:pt x="6898018" y="4015750"/>
                </a:cubicBezTo>
                <a:cubicBezTo>
                  <a:pt x="6917727" y="4017458"/>
                  <a:pt x="6915124" y="4040056"/>
                  <a:pt x="6921633" y="4060025"/>
                </a:cubicBezTo>
                <a:cubicBezTo>
                  <a:pt x="6961701" y="4072376"/>
                  <a:pt x="7002515" y="4094053"/>
                  <a:pt x="7043328" y="4077106"/>
                </a:cubicBezTo>
                <a:cubicBezTo>
                  <a:pt x="7071591" y="4098389"/>
                  <a:pt x="7078563" y="4129000"/>
                  <a:pt x="7082283" y="4162634"/>
                </a:cubicBezTo>
                <a:cubicBezTo>
                  <a:pt x="7097622" y="4178794"/>
                  <a:pt x="7130811" y="4163028"/>
                  <a:pt x="7133043" y="4209405"/>
                </a:cubicBezTo>
                <a:cubicBezTo>
                  <a:pt x="7101713" y="4216895"/>
                  <a:pt x="7073544" y="4217946"/>
                  <a:pt x="7046024" y="4194560"/>
                </a:cubicBezTo>
                <a:cubicBezTo>
                  <a:pt x="7008000" y="4162240"/>
                  <a:pt x="6962167" y="4165787"/>
                  <a:pt x="6917170" y="4154358"/>
                </a:cubicBezTo>
                <a:cubicBezTo>
                  <a:pt x="6915683" y="4143058"/>
                  <a:pt x="6914287" y="4131891"/>
                  <a:pt x="6912242" y="4116520"/>
                </a:cubicBezTo>
                <a:cubicBezTo>
                  <a:pt x="6884724" y="4097994"/>
                  <a:pt x="6853672" y="4090637"/>
                  <a:pt x="6818995" y="4088142"/>
                </a:cubicBezTo>
                <a:cubicBezTo>
                  <a:pt x="6771302" y="4084725"/>
                  <a:pt x="6722029" y="4081572"/>
                  <a:pt x="6676939" y="4053588"/>
                </a:cubicBezTo>
                <a:cubicBezTo>
                  <a:pt x="6666898" y="4047413"/>
                  <a:pt x="6654811" y="4046231"/>
                  <a:pt x="6643563" y="4043734"/>
                </a:cubicBezTo>
                <a:cubicBezTo>
                  <a:pt x="6573093" y="4027969"/>
                  <a:pt x="6500205" y="4021924"/>
                  <a:pt x="6432709" y="3994073"/>
                </a:cubicBezTo>
                <a:cubicBezTo>
                  <a:pt x="6356847" y="3962804"/>
                  <a:pt x="6278939" y="3952424"/>
                  <a:pt x="6202147" y="3931667"/>
                </a:cubicBezTo>
                <a:cubicBezTo>
                  <a:pt x="6193966" y="3929434"/>
                  <a:pt x="6185041" y="3931667"/>
                  <a:pt x="6169607" y="3932061"/>
                </a:cubicBezTo>
                <a:cubicBezTo>
                  <a:pt x="6170817" y="3934689"/>
                  <a:pt x="6171747" y="3937316"/>
                  <a:pt x="6172862" y="3939944"/>
                </a:cubicBezTo>
                <a:cubicBezTo>
                  <a:pt x="6153525" y="3927594"/>
                  <a:pt x="6133536" y="3916163"/>
                  <a:pt x="6112061" y="3913930"/>
                </a:cubicBezTo>
                <a:cubicBezTo>
                  <a:pt x="6091979" y="3907362"/>
                  <a:pt x="6071805" y="3897113"/>
                  <a:pt x="6050794" y="3916296"/>
                </a:cubicBezTo>
                <a:lnTo>
                  <a:pt x="6050979" y="3916032"/>
                </a:lnTo>
                <a:cubicBezTo>
                  <a:pt x="5991294" y="3874516"/>
                  <a:pt x="5937837" y="3866371"/>
                  <a:pt x="5876849" y="3889361"/>
                </a:cubicBezTo>
                <a:cubicBezTo>
                  <a:pt x="5856768" y="3896851"/>
                  <a:pt x="5837151" y="3902763"/>
                  <a:pt x="5824137" y="3873334"/>
                </a:cubicBezTo>
                <a:cubicBezTo>
                  <a:pt x="5829343" y="3870837"/>
                  <a:pt x="5834735" y="3868342"/>
                  <a:pt x="5842544" y="3864531"/>
                </a:cubicBezTo>
                <a:cubicBezTo>
                  <a:pt x="5835014" y="3856517"/>
                  <a:pt x="5830551" y="3847978"/>
                  <a:pt x="5824973" y="3846532"/>
                </a:cubicBezTo>
                <a:cubicBezTo>
                  <a:pt x="5731912" y="3823014"/>
                  <a:pt x="5638849" y="3799104"/>
                  <a:pt x="5545509" y="3777951"/>
                </a:cubicBezTo>
                <a:cubicBezTo>
                  <a:pt x="5513807" y="3770726"/>
                  <a:pt x="5481175" y="3767835"/>
                  <a:pt x="5449008" y="3768360"/>
                </a:cubicBezTo>
                <a:cubicBezTo>
                  <a:pt x="5432553" y="3768624"/>
                  <a:pt x="5417212" y="3777557"/>
                  <a:pt x="5407264" y="3752200"/>
                </a:cubicBezTo>
                <a:cubicBezTo>
                  <a:pt x="5405871" y="3748654"/>
                  <a:pt x="5398247" y="3745237"/>
                  <a:pt x="5395458" y="3746945"/>
                </a:cubicBezTo>
                <a:cubicBezTo>
                  <a:pt x="5350647" y="3774535"/>
                  <a:pt x="5321733" y="3732230"/>
                  <a:pt x="5286963" y="3703590"/>
                </a:cubicBezTo>
                <a:cubicBezTo>
                  <a:pt x="5227371" y="3745106"/>
                  <a:pt x="5163222" y="3739851"/>
                  <a:pt x="5099074" y="3724742"/>
                </a:cubicBezTo>
                <a:cubicBezTo>
                  <a:pt x="4996250" y="3700568"/>
                  <a:pt x="4892311" y="3695050"/>
                  <a:pt x="4788372" y="3689795"/>
                </a:cubicBezTo>
                <a:cubicBezTo>
                  <a:pt x="4766059" y="3688612"/>
                  <a:pt x="4743189" y="3698334"/>
                  <a:pt x="4722085" y="3680072"/>
                </a:cubicBezTo>
                <a:cubicBezTo>
                  <a:pt x="4716786" y="3675474"/>
                  <a:pt x="4707861" y="3672715"/>
                  <a:pt x="4702097" y="3675080"/>
                </a:cubicBezTo>
                <a:cubicBezTo>
                  <a:pt x="4638506" y="3701619"/>
                  <a:pt x="4575753" y="3660497"/>
                  <a:pt x="4512533" y="3672715"/>
                </a:cubicBezTo>
                <a:cubicBezTo>
                  <a:pt x="4428211" y="3650512"/>
                  <a:pt x="4341193" y="3674160"/>
                  <a:pt x="4257056" y="3647621"/>
                </a:cubicBezTo>
                <a:cubicBezTo>
                  <a:pt x="4245900" y="3644075"/>
                  <a:pt x="4234000" y="3645126"/>
                  <a:pt x="4222378" y="3644337"/>
                </a:cubicBezTo>
                <a:cubicBezTo>
                  <a:pt x="4146330" y="3639345"/>
                  <a:pt x="4070188" y="3634615"/>
                  <a:pt x="3994141" y="3629227"/>
                </a:cubicBezTo>
                <a:cubicBezTo>
                  <a:pt x="3980474" y="3628309"/>
                  <a:pt x="3966993" y="3623579"/>
                  <a:pt x="3953327" y="3622003"/>
                </a:cubicBezTo>
                <a:cubicBezTo>
                  <a:pt x="3914558" y="3617666"/>
                  <a:pt x="3875977" y="3607024"/>
                  <a:pt x="3837116" y="3627258"/>
                </a:cubicBezTo>
                <a:cubicBezTo>
                  <a:pt x="3806716" y="3643023"/>
                  <a:pt x="3778452" y="3623316"/>
                  <a:pt x="3745077" y="3606499"/>
                </a:cubicBezTo>
                <a:cubicBezTo>
                  <a:pt x="3717465" y="3619375"/>
                  <a:pt x="3685112" y="3656555"/>
                  <a:pt x="3652015" y="3610572"/>
                </a:cubicBezTo>
                <a:cubicBezTo>
                  <a:pt x="3643927" y="3625287"/>
                  <a:pt x="3638627" y="3634877"/>
                  <a:pt x="3633700" y="3643942"/>
                </a:cubicBezTo>
                <a:cubicBezTo>
                  <a:pt x="3628494" y="3645126"/>
                  <a:pt x="3623288" y="3648672"/>
                  <a:pt x="3619755" y="3646702"/>
                </a:cubicBezTo>
                <a:cubicBezTo>
                  <a:pt x="3592888" y="3631987"/>
                  <a:pt x="3562672" y="3628178"/>
                  <a:pt x="3538128" y="3640263"/>
                </a:cubicBezTo>
                <a:cubicBezTo>
                  <a:pt x="3513956" y="3652219"/>
                  <a:pt x="3502056" y="3663255"/>
                  <a:pt x="3483091" y="3627914"/>
                </a:cubicBezTo>
                <a:cubicBezTo>
                  <a:pt x="3472771" y="3608732"/>
                  <a:pt x="3437629" y="3610441"/>
                  <a:pt x="3426194" y="3631199"/>
                </a:cubicBezTo>
                <a:cubicBezTo>
                  <a:pt x="3408716" y="3662861"/>
                  <a:pt x="3386775" y="3655767"/>
                  <a:pt x="3365206" y="3660628"/>
                </a:cubicBezTo>
                <a:cubicBezTo>
                  <a:pt x="3358513" y="3662073"/>
                  <a:pt x="3352191" y="3666672"/>
                  <a:pt x="3342243" y="3671533"/>
                </a:cubicBezTo>
                <a:cubicBezTo>
                  <a:pt x="3331180" y="3661679"/>
                  <a:pt x="3319187" y="3646702"/>
                  <a:pt x="3304870" y="3639738"/>
                </a:cubicBezTo>
                <a:cubicBezTo>
                  <a:pt x="3290552" y="3632775"/>
                  <a:pt x="3273912" y="3633826"/>
                  <a:pt x="3258571" y="3631330"/>
                </a:cubicBezTo>
                <a:cubicBezTo>
                  <a:pt x="3249646" y="3653008"/>
                  <a:pt x="3242209" y="3671271"/>
                  <a:pt x="3233842" y="3691897"/>
                </a:cubicBezTo>
                <a:cubicBezTo>
                  <a:pt x="3222593" y="3690188"/>
                  <a:pt x="3211437" y="3689926"/>
                  <a:pt x="3200838" y="3686904"/>
                </a:cubicBezTo>
                <a:cubicBezTo>
                  <a:pt x="3164022" y="3676394"/>
                  <a:pt x="3132599" y="3673766"/>
                  <a:pt x="3103965" y="3686247"/>
                </a:cubicBezTo>
                <a:cubicBezTo>
                  <a:pt x="3081187" y="3696232"/>
                  <a:pt x="3059153" y="3697940"/>
                  <a:pt x="3035633" y="3693736"/>
                </a:cubicBezTo>
                <a:cubicBezTo>
                  <a:pt x="2992774" y="3685984"/>
                  <a:pt x="2949637" y="3676394"/>
                  <a:pt x="2906499" y="3675342"/>
                </a:cubicBezTo>
                <a:cubicBezTo>
                  <a:pt x="2872751" y="3674555"/>
                  <a:pt x="2838260" y="3678365"/>
                  <a:pt x="2804791" y="3683094"/>
                </a:cubicBezTo>
                <a:cubicBezTo>
                  <a:pt x="2742409" y="3691897"/>
                  <a:pt x="2680864" y="3688218"/>
                  <a:pt x="2619040" y="3681387"/>
                </a:cubicBezTo>
                <a:cubicBezTo>
                  <a:pt x="2614484" y="3690977"/>
                  <a:pt x="2609928" y="3700568"/>
                  <a:pt x="2604443" y="3711998"/>
                </a:cubicBezTo>
                <a:cubicBezTo>
                  <a:pt x="2574880" y="3705297"/>
                  <a:pt x="2543921" y="3704377"/>
                  <a:pt x="2516774" y="3690583"/>
                </a:cubicBezTo>
                <a:cubicBezTo>
                  <a:pt x="2480702" y="3672320"/>
                  <a:pt x="2445653" y="3685591"/>
                  <a:pt x="2411069" y="3681780"/>
                </a:cubicBezTo>
                <a:cubicBezTo>
                  <a:pt x="2373695" y="3677576"/>
                  <a:pt x="2340877" y="3706743"/>
                  <a:pt x="2304434" y="3693736"/>
                </a:cubicBezTo>
                <a:cubicBezTo>
                  <a:pt x="2296810" y="3690977"/>
                  <a:pt x="2285840" y="3694392"/>
                  <a:pt x="2278681" y="3699911"/>
                </a:cubicBezTo>
                <a:cubicBezTo>
                  <a:pt x="2239634" y="3729735"/>
                  <a:pt x="2195567" y="3733807"/>
                  <a:pt x="2152522" y="3741558"/>
                </a:cubicBezTo>
                <a:cubicBezTo>
                  <a:pt x="2134580" y="3744843"/>
                  <a:pt x="2112824" y="3747734"/>
                  <a:pt x="2097949" y="3737749"/>
                </a:cubicBezTo>
                <a:cubicBezTo>
                  <a:pt x="2046353" y="3702933"/>
                  <a:pt x="1991408" y="3718041"/>
                  <a:pt x="1938137" y="3713837"/>
                </a:cubicBezTo>
                <a:cubicBezTo>
                  <a:pt x="1885516" y="3709633"/>
                  <a:pt x="1832338" y="3710553"/>
                  <a:pt x="1780183" y="3727764"/>
                </a:cubicBezTo>
                <a:cubicBezTo>
                  <a:pt x="1761217" y="3733939"/>
                  <a:pt x="1741229" y="3734858"/>
                  <a:pt x="1717893" y="3738931"/>
                </a:cubicBezTo>
                <a:cubicBezTo>
                  <a:pt x="1739090" y="3769280"/>
                  <a:pt x="1767167" y="3727369"/>
                  <a:pt x="1786226" y="3761528"/>
                </a:cubicBezTo>
                <a:cubicBezTo>
                  <a:pt x="1700881" y="3768491"/>
                  <a:pt x="1618510" y="3774797"/>
                  <a:pt x="1536140" y="3782418"/>
                </a:cubicBezTo>
                <a:cubicBezTo>
                  <a:pt x="1523217" y="3783600"/>
                  <a:pt x="1518011" y="3774141"/>
                  <a:pt x="1508900" y="3766652"/>
                </a:cubicBezTo>
                <a:cubicBezTo>
                  <a:pt x="1492352" y="3753120"/>
                  <a:pt x="1469760" y="3752069"/>
                  <a:pt x="1450609" y="3746025"/>
                </a:cubicBezTo>
                <a:cubicBezTo>
                  <a:pt x="1416025" y="3782944"/>
                  <a:pt x="1380510" y="3803308"/>
                  <a:pt x="1335978" y="3798973"/>
                </a:cubicBezTo>
                <a:cubicBezTo>
                  <a:pt x="1302231" y="3795687"/>
                  <a:pt x="1266716" y="3794767"/>
                  <a:pt x="1237710" y="3825117"/>
                </a:cubicBezTo>
                <a:cubicBezTo>
                  <a:pt x="1224415" y="3799366"/>
                  <a:pt x="1209262" y="3787804"/>
                  <a:pt x="1188715" y="3796213"/>
                </a:cubicBezTo>
                <a:cubicBezTo>
                  <a:pt x="1166961" y="3805147"/>
                  <a:pt x="1143440" y="3810927"/>
                  <a:pt x="1124660" y="3826299"/>
                </a:cubicBezTo>
                <a:cubicBezTo>
                  <a:pt x="1102534" y="3844430"/>
                  <a:pt x="1080686" y="3846926"/>
                  <a:pt x="1058281" y="3838387"/>
                </a:cubicBezTo>
                <a:cubicBezTo>
                  <a:pt x="1034759" y="3829452"/>
                  <a:pt x="1013934" y="3836809"/>
                  <a:pt x="990972" y="3841802"/>
                </a:cubicBezTo>
                <a:cubicBezTo>
                  <a:pt x="938815" y="3853233"/>
                  <a:pt x="885824" y="3857699"/>
                  <a:pt x="828740" y="3865582"/>
                </a:cubicBezTo>
                <a:cubicBezTo>
                  <a:pt x="825765" y="3848371"/>
                  <a:pt x="824929" y="3832079"/>
                  <a:pt x="820002" y="3818023"/>
                </a:cubicBezTo>
                <a:cubicBezTo>
                  <a:pt x="815632" y="3805541"/>
                  <a:pt x="806894" y="3795687"/>
                  <a:pt x="795086" y="3776637"/>
                </a:cubicBezTo>
                <a:cubicBezTo>
                  <a:pt x="829950" y="3775848"/>
                  <a:pt x="856818" y="3773090"/>
                  <a:pt x="883500" y="3775061"/>
                </a:cubicBezTo>
                <a:cubicBezTo>
                  <a:pt x="952110" y="3780185"/>
                  <a:pt x="980280" y="3754302"/>
                  <a:pt x="995434" y="3668774"/>
                </a:cubicBezTo>
                <a:cubicBezTo>
                  <a:pt x="996643" y="3661942"/>
                  <a:pt x="1014678" y="3616484"/>
                  <a:pt x="1018769" y="3610703"/>
                </a:cubicBezTo>
                <a:cubicBezTo>
                  <a:pt x="1010402" y="3606499"/>
                  <a:pt x="1002406" y="3602558"/>
                  <a:pt x="993760" y="3598222"/>
                </a:cubicBezTo>
                <a:cubicBezTo>
                  <a:pt x="995527" y="3594412"/>
                  <a:pt x="997014" y="3587580"/>
                  <a:pt x="998874" y="3587318"/>
                </a:cubicBezTo>
                <a:cubicBezTo>
                  <a:pt x="1081430" y="3578252"/>
                  <a:pt x="1164172" y="3572078"/>
                  <a:pt x="1246450" y="3557363"/>
                </a:cubicBezTo>
                <a:cubicBezTo>
                  <a:pt x="1277965" y="3551713"/>
                  <a:pt x="1290237" y="3532531"/>
                  <a:pt x="1291818" y="3493906"/>
                </a:cubicBezTo>
                <a:cubicBezTo>
                  <a:pt x="1282335" y="3492066"/>
                  <a:pt x="1273131" y="3487994"/>
                  <a:pt x="1264113" y="3488782"/>
                </a:cubicBezTo>
                <a:cubicBezTo>
                  <a:pt x="1239012" y="3491147"/>
                  <a:pt x="1214097" y="3497979"/>
                  <a:pt x="1189087" y="3498241"/>
                </a:cubicBezTo>
                <a:cubicBezTo>
                  <a:pt x="1163986" y="3498505"/>
                  <a:pt x="1138884" y="3491804"/>
                  <a:pt x="1113690" y="3490753"/>
                </a:cubicBezTo>
                <a:cubicBezTo>
                  <a:pt x="1102720" y="3490227"/>
                  <a:pt x="1088031" y="3491673"/>
                  <a:pt x="1081430" y="3500343"/>
                </a:cubicBezTo>
                <a:cubicBezTo>
                  <a:pt x="1062557" y="3525174"/>
                  <a:pt x="1038292" y="3517291"/>
                  <a:pt x="1016259" y="3525832"/>
                </a:cubicBezTo>
                <a:cubicBezTo>
                  <a:pt x="1009007" y="3511248"/>
                  <a:pt x="1003616" y="3494694"/>
                  <a:pt x="994318" y="3484052"/>
                </a:cubicBezTo>
                <a:cubicBezTo>
                  <a:pt x="987439" y="3476300"/>
                  <a:pt x="975446" y="3476038"/>
                  <a:pt x="958618" y="3469863"/>
                </a:cubicBezTo>
                <a:cubicBezTo>
                  <a:pt x="985300" y="3452784"/>
                  <a:pt x="1006032" y="3447265"/>
                  <a:pt x="1024161" y="3461718"/>
                </a:cubicBezTo>
                <a:cubicBezTo>
                  <a:pt x="1047775" y="3480504"/>
                  <a:pt x="1067020" y="3474462"/>
                  <a:pt x="1088216" y="3456987"/>
                </a:cubicBezTo>
                <a:cubicBezTo>
                  <a:pt x="1104951" y="3443192"/>
                  <a:pt x="1123173" y="3432551"/>
                  <a:pt x="1154875" y="3410873"/>
                </a:cubicBezTo>
                <a:cubicBezTo>
                  <a:pt x="1130425" y="3411399"/>
                  <a:pt x="1119919" y="3407326"/>
                  <a:pt x="1114620" y="3412450"/>
                </a:cubicBezTo>
                <a:cubicBezTo>
                  <a:pt x="1080593" y="3445032"/>
                  <a:pt x="1040617" y="3448842"/>
                  <a:pt x="1002221" y="3445952"/>
                </a:cubicBezTo>
                <a:cubicBezTo>
                  <a:pt x="968287" y="3443456"/>
                  <a:pt x="932773" y="3462111"/>
                  <a:pt x="896329" y="3435442"/>
                </a:cubicBezTo>
                <a:cubicBezTo>
                  <a:pt x="897724" y="3423091"/>
                  <a:pt x="899304" y="3409559"/>
                  <a:pt x="900884" y="3395895"/>
                </a:cubicBezTo>
                <a:cubicBezTo>
                  <a:pt x="888148" y="3389458"/>
                  <a:pt x="875504" y="3382495"/>
                  <a:pt x="862581" y="3376583"/>
                </a:cubicBezTo>
                <a:cubicBezTo>
                  <a:pt x="852262" y="3371854"/>
                  <a:pt x="841571" y="3368175"/>
                  <a:pt x="830600" y="3359898"/>
                </a:cubicBezTo>
                <a:cubicBezTo>
                  <a:pt x="880617" y="3355299"/>
                  <a:pt x="935097" y="3373298"/>
                  <a:pt x="971355" y="3304587"/>
                </a:cubicBezTo>
                <a:cubicBezTo>
                  <a:pt x="969309" y="3301301"/>
                  <a:pt x="959269" y="3291842"/>
                  <a:pt x="960478" y="3286455"/>
                </a:cubicBezTo>
                <a:cubicBezTo>
                  <a:pt x="967729" y="3253216"/>
                  <a:pt x="947927" y="3242442"/>
                  <a:pt x="932865" y="3233115"/>
                </a:cubicBezTo>
                <a:cubicBezTo>
                  <a:pt x="921988" y="3226415"/>
                  <a:pt x="906184" y="3228911"/>
                  <a:pt x="893541" y="3232852"/>
                </a:cubicBezTo>
                <a:cubicBezTo>
                  <a:pt x="880431" y="3236925"/>
                  <a:pt x="868066" y="3246647"/>
                  <a:pt x="856074" y="3255580"/>
                </a:cubicBezTo>
                <a:cubicBezTo>
                  <a:pt x="833575" y="3272397"/>
                  <a:pt x="810890" y="3286324"/>
                  <a:pt x="783837" y="3279623"/>
                </a:cubicBezTo>
                <a:cubicBezTo>
                  <a:pt x="760409" y="3273843"/>
                  <a:pt x="735494" y="3294864"/>
                  <a:pt x="712438" y="3269376"/>
                </a:cubicBezTo>
                <a:cubicBezTo>
                  <a:pt x="705557" y="3261756"/>
                  <a:pt x="690031" y="3261756"/>
                  <a:pt x="680084" y="3265565"/>
                </a:cubicBezTo>
                <a:cubicBezTo>
                  <a:pt x="644849" y="3278967"/>
                  <a:pt x="609056" y="3287244"/>
                  <a:pt x="574937" y="3308791"/>
                </a:cubicBezTo>
                <a:cubicBezTo>
                  <a:pt x="545187" y="3327446"/>
                  <a:pt x="508743" y="3328497"/>
                  <a:pt x="475181" y="3336380"/>
                </a:cubicBezTo>
                <a:cubicBezTo>
                  <a:pt x="468580" y="3337957"/>
                  <a:pt x="459934" y="3331256"/>
                  <a:pt x="454821" y="3334803"/>
                </a:cubicBezTo>
                <a:cubicBezTo>
                  <a:pt x="408801" y="3366729"/>
                  <a:pt x="355158" y="3362394"/>
                  <a:pt x="308302" y="3386699"/>
                </a:cubicBezTo>
                <a:cubicBezTo>
                  <a:pt x="256425" y="3413632"/>
                  <a:pt x="203247" y="3424537"/>
                  <a:pt x="148396" y="3427952"/>
                </a:cubicBezTo>
                <a:cubicBezTo>
                  <a:pt x="152115" y="3419018"/>
                  <a:pt x="154810" y="3408115"/>
                  <a:pt x="160481" y="3403516"/>
                </a:cubicBezTo>
                <a:cubicBezTo>
                  <a:pt x="184840" y="3384072"/>
                  <a:pt x="220912" y="3394713"/>
                  <a:pt x="236716" y="3352802"/>
                </a:cubicBezTo>
                <a:cubicBezTo>
                  <a:pt x="265072" y="3340584"/>
                  <a:pt x="293241" y="3327577"/>
                  <a:pt x="321875" y="3316541"/>
                </a:cubicBezTo>
                <a:cubicBezTo>
                  <a:pt x="365850" y="3299593"/>
                  <a:pt x="410196" y="3284748"/>
                  <a:pt x="454170" y="3267800"/>
                </a:cubicBezTo>
                <a:cubicBezTo>
                  <a:pt x="462072" y="3264647"/>
                  <a:pt x="468580" y="3255713"/>
                  <a:pt x="484756" y="3241655"/>
                </a:cubicBezTo>
                <a:cubicBezTo>
                  <a:pt x="465605" y="3240735"/>
                  <a:pt x="456866" y="3237845"/>
                  <a:pt x="449056" y="3240340"/>
                </a:cubicBezTo>
                <a:cubicBezTo>
                  <a:pt x="364083" y="3267011"/>
                  <a:pt x="279575" y="3296178"/>
                  <a:pt x="194322" y="3320878"/>
                </a:cubicBezTo>
                <a:cubicBezTo>
                  <a:pt x="157228" y="3331650"/>
                  <a:pt x="118831" y="3334409"/>
                  <a:pt x="80994" y="3340453"/>
                </a:cubicBezTo>
                <a:cubicBezTo>
                  <a:pt x="104236" y="3297491"/>
                  <a:pt x="121900" y="3273974"/>
                  <a:pt x="148581" y="3266091"/>
                </a:cubicBezTo>
                <a:cubicBezTo>
                  <a:pt x="204921" y="3249538"/>
                  <a:pt x="254659" y="3207758"/>
                  <a:pt x="313229" y="3198824"/>
                </a:cubicBezTo>
                <a:cubicBezTo>
                  <a:pt x="337029" y="3195278"/>
                  <a:pt x="358412" y="3174124"/>
                  <a:pt x="375519" y="3139440"/>
                </a:cubicBezTo>
                <a:cubicBezTo>
                  <a:pt x="316391" y="3104755"/>
                  <a:pt x="259122" y="3135105"/>
                  <a:pt x="200644" y="3128273"/>
                </a:cubicBezTo>
                <a:cubicBezTo>
                  <a:pt x="231231" y="3100420"/>
                  <a:pt x="277250" y="3086362"/>
                  <a:pt x="352648" y="3079663"/>
                </a:cubicBezTo>
                <a:cubicBezTo>
                  <a:pt x="353856" y="3068889"/>
                  <a:pt x="355158" y="3058116"/>
                  <a:pt x="356925" y="3042744"/>
                </a:cubicBezTo>
                <a:cubicBezTo>
                  <a:pt x="369103" y="3056145"/>
                  <a:pt x="379144" y="3067181"/>
                  <a:pt x="389092" y="3078086"/>
                </a:cubicBezTo>
                <a:cubicBezTo>
                  <a:pt x="413822" y="3060480"/>
                  <a:pt x="413822" y="3060480"/>
                  <a:pt x="396994" y="3010556"/>
                </a:cubicBezTo>
                <a:cubicBezTo>
                  <a:pt x="445338" y="2984410"/>
                  <a:pt x="508928" y="3010687"/>
                  <a:pt x="546674" y="2939479"/>
                </a:cubicBezTo>
                <a:cubicBezTo>
                  <a:pt x="539144" y="2935537"/>
                  <a:pt x="533007" y="2932647"/>
                  <a:pt x="527150" y="2928968"/>
                </a:cubicBezTo>
                <a:cubicBezTo>
                  <a:pt x="523339" y="2926603"/>
                  <a:pt x="520084" y="2922793"/>
                  <a:pt x="516552" y="2919640"/>
                </a:cubicBezTo>
                <a:cubicBezTo>
                  <a:pt x="518691" y="2915305"/>
                  <a:pt x="520456" y="2908079"/>
                  <a:pt x="523153" y="2907422"/>
                </a:cubicBezTo>
                <a:cubicBezTo>
                  <a:pt x="552717" y="2900590"/>
                  <a:pt x="584326" y="2899670"/>
                  <a:pt x="606359" y="2869059"/>
                </a:cubicBezTo>
                <a:cubicBezTo>
                  <a:pt x="614262" y="2858154"/>
                  <a:pt x="615471" y="2838973"/>
                  <a:pt x="620026" y="2822813"/>
                </a:cubicBezTo>
                <a:cubicBezTo>
                  <a:pt x="581723" y="2796799"/>
                  <a:pt x="547418" y="2813090"/>
                  <a:pt x="514600" y="2822682"/>
                </a:cubicBezTo>
                <a:cubicBezTo>
                  <a:pt x="485872" y="2831090"/>
                  <a:pt x="460213" y="2830827"/>
                  <a:pt x="432973" y="2809937"/>
                </a:cubicBezTo>
                <a:cubicBezTo>
                  <a:pt x="443200" y="2789836"/>
                  <a:pt x="450823" y="2766976"/>
                  <a:pt x="463746" y="2751735"/>
                </a:cubicBezTo>
                <a:cubicBezTo>
                  <a:pt x="474065" y="2739649"/>
                  <a:pt x="490800" y="2736758"/>
                  <a:pt x="511718" y="2726248"/>
                </a:cubicBezTo>
                <a:cubicBezTo>
                  <a:pt x="499446" y="2716526"/>
                  <a:pt x="493960" y="2708380"/>
                  <a:pt x="489498" y="2709169"/>
                </a:cubicBezTo>
                <a:cubicBezTo>
                  <a:pt x="462258" y="2714030"/>
                  <a:pt x="434832" y="2719285"/>
                  <a:pt x="408057" y="2727693"/>
                </a:cubicBezTo>
                <a:cubicBezTo>
                  <a:pt x="388163" y="2733868"/>
                  <a:pt x="372822" y="2726248"/>
                  <a:pt x="358319" y="2711138"/>
                </a:cubicBezTo>
                <a:cubicBezTo>
                  <a:pt x="348929" y="2684995"/>
                  <a:pt x="325687" y="2697082"/>
                  <a:pt x="296216" y="2678163"/>
                </a:cubicBezTo>
                <a:cubicBezTo>
                  <a:pt x="359434" y="2680658"/>
                  <a:pt x="398668" y="2643871"/>
                  <a:pt x="443664" y="2623114"/>
                </a:cubicBezTo>
                <a:cubicBezTo>
                  <a:pt x="433996" y="2622325"/>
                  <a:pt x="423769" y="2618384"/>
                  <a:pt x="414844" y="2621274"/>
                </a:cubicBezTo>
                <a:cubicBezTo>
                  <a:pt x="300865" y="2659112"/>
                  <a:pt x="183445" y="2678425"/>
                  <a:pt x="71790" y="2728875"/>
                </a:cubicBezTo>
                <a:cubicBezTo>
                  <a:pt x="50221" y="2738597"/>
                  <a:pt x="27072" y="2742539"/>
                  <a:pt x="5782" y="2748714"/>
                </a:cubicBezTo>
                <a:cubicBezTo>
                  <a:pt x="-8535" y="2729139"/>
                  <a:pt x="9407" y="2712584"/>
                  <a:pt x="297" y="2693140"/>
                </a:cubicBezTo>
                <a:cubicBezTo>
                  <a:pt x="20284" y="2681447"/>
                  <a:pt x="37856" y="2674221"/>
                  <a:pt x="53009" y="2661739"/>
                </a:cubicBezTo>
                <a:cubicBezTo>
                  <a:pt x="79135" y="2640193"/>
                  <a:pt x="118088" y="2644135"/>
                  <a:pt x="130825" y="2595918"/>
                </a:cubicBezTo>
                <a:cubicBezTo>
                  <a:pt x="150162" y="2586722"/>
                  <a:pt x="169035" y="2574502"/>
                  <a:pt x="189023" y="2568854"/>
                </a:cubicBezTo>
                <a:cubicBezTo>
                  <a:pt x="239319" y="2554664"/>
                  <a:pt x="314531" y="2512098"/>
                  <a:pt x="369103" y="2465326"/>
                </a:cubicBezTo>
                <a:cubicBezTo>
                  <a:pt x="383142" y="2453239"/>
                  <a:pt x="399597" y="2446013"/>
                  <a:pt x="417541" y="2434977"/>
                </a:cubicBezTo>
                <a:cubicBezTo>
                  <a:pt x="409359" y="2422759"/>
                  <a:pt x="405361" y="2415663"/>
                  <a:pt x="400341" y="2409883"/>
                </a:cubicBezTo>
                <a:cubicBezTo>
                  <a:pt x="395506" y="2404365"/>
                  <a:pt x="389650" y="2400423"/>
                  <a:pt x="381282" y="2393197"/>
                </a:cubicBezTo>
                <a:cubicBezTo>
                  <a:pt x="408894" y="2380717"/>
                  <a:pt x="433624" y="2369548"/>
                  <a:pt x="457888" y="2358512"/>
                </a:cubicBezTo>
                <a:cubicBezTo>
                  <a:pt x="455193" y="2330792"/>
                  <a:pt x="441619" y="2333551"/>
                  <a:pt x="431486" y="2336966"/>
                </a:cubicBezTo>
                <a:cubicBezTo>
                  <a:pt x="404710" y="2346032"/>
                  <a:pt x="383513" y="2336178"/>
                  <a:pt x="361666" y="2311215"/>
                </a:cubicBezTo>
                <a:cubicBezTo>
                  <a:pt x="369382" y="2302545"/>
                  <a:pt x="374496" y="2292034"/>
                  <a:pt x="379144" y="2292296"/>
                </a:cubicBezTo>
                <a:cubicBezTo>
                  <a:pt x="434275" y="2295450"/>
                  <a:pt x="475274" y="2241321"/>
                  <a:pt x="537562" y="2233176"/>
                </a:cubicBezTo>
                <a:cubicBezTo>
                  <a:pt x="518225" y="2217672"/>
                  <a:pt x="507162" y="2208738"/>
                  <a:pt x="493403" y="2197702"/>
                </a:cubicBezTo>
                <a:cubicBezTo>
                  <a:pt x="512740" y="2172215"/>
                  <a:pt x="533658" y="2172477"/>
                  <a:pt x="553460" y="2166829"/>
                </a:cubicBezTo>
                <a:cubicBezTo>
                  <a:pt x="564059" y="2163807"/>
                  <a:pt x="580515" y="2156580"/>
                  <a:pt x="582467" y="2146990"/>
                </a:cubicBezTo>
                <a:cubicBezTo>
                  <a:pt x="593623" y="2093387"/>
                  <a:pt x="629881" y="2091941"/>
                  <a:pt x="665767" y="2077883"/>
                </a:cubicBezTo>
                <a:cubicBezTo>
                  <a:pt x="639828" y="2073286"/>
                  <a:pt x="619469" y="2069607"/>
                  <a:pt x="599108" y="2065928"/>
                </a:cubicBezTo>
                <a:cubicBezTo>
                  <a:pt x="657400" y="2040703"/>
                  <a:pt x="716900" y="2025331"/>
                  <a:pt x="775005" y="2003391"/>
                </a:cubicBezTo>
                <a:cubicBezTo>
                  <a:pt x="817956" y="1987231"/>
                  <a:pt x="851332" y="1951364"/>
                  <a:pt x="884522" y="1915234"/>
                </a:cubicBezTo>
                <a:cubicBezTo>
                  <a:pt x="885916" y="1913789"/>
                  <a:pt x="882662" y="1905118"/>
                  <a:pt x="881175" y="1897629"/>
                </a:cubicBezTo>
                <a:cubicBezTo>
                  <a:pt x="833947" y="1906695"/>
                  <a:pt x="786441" y="1915629"/>
                  <a:pt x="739026" y="1924694"/>
                </a:cubicBezTo>
                <a:cubicBezTo>
                  <a:pt x="733727" y="1916022"/>
                  <a:pt x="728428" y="1907351"/>
                  <a:pt x="722756" y="1898023"/>
                </a:cubicBezTo>
                <a:cubicBezTo>
                  <a:pt x="695703" y="1901440"/>
                  <a:pt x="668556" y="1904986"/>
                  <a:pt x="637504" y="1908928"/>
                </a:cubicBezTo>
                <a:cubicBezTo>
                  <a:pt x="647731" y="1870696"/>
                  <a:pt x="663350" y="1853223"/>
                  <a:pt x="689753" y="1845471"/>
                </a:cubicBezTo>
                <a:cubicBezTo>
                  <a:pt x="716156" y="1837588"/>
                  <a:pt x="741165" y="1821822"/>
                  <a:pt x="771937" y="1806977"/>
                </a:cubicBezTo>
                <a:cubicBezTo>
                  <a:pt x="713459" y="1779649"/>
                  <a:pt x="661304" y="1783197"/>
                  <a:pt x="600131" y="1806320"/>
                </a:cubicBezTo>
                <a:cubicBezTo>
                  <a:pt x="617516" y="1776496"/>
                  <a:pt x="642059" y="1766511"/>
                  <a:pt x="630067" y="1730512"/>
                </a:cubicBezTo>
                <a:cubicBezTo>
                  <a:pt x="662606" y="1723155"/>
                  <a:pt x="693750" y="1716061"/>
                  <a:pt x="724895" y="1708966"/>
                </a:cubicBezTo>
                <a:cubicBezTo>
                  <a:pt x="733912" y="1706864"/>
                  <a:pt x="749067" y="1707784"/>
                  <a:pt x="750926" y="1701741"/>
                </a:cubicBezTo>
                <a:cubicBezTo>
                  <a:pt x="765616" y="1654049"/>
                  <a:pt x="792204" y="1684135"/>
                  <a:pt x="817120" y="1687814"/>
                </a:cubicBezTo>
                <a:cubicBezTo>
                  <a:pt x="813959" y="1666924"/>
                  <a:pt x="811542" y="1651291"/>
                  <a:pt x="809125" y="1635261"/>
                </a:cubicBezTo>
                <a:cubicBezTo>
                  <a:pt x="761618" y="1647480"/>
                  <a:pt x="715226" y="1659436"/>
                  <a:pt x="668928" y="1671392"/>
                </a:cubicBezTo>
                <a:cubicBezTo>
                  <a:pt x="666510" y="1652998"/>
                  <a:pt x="678875" y="1638284"/>
                  <a:pt x="685848" y="1639991"/>
                </a:cubicBezTo>
                <a:cubicBezTo>
                  <a:pt x="711600" y="1646035"/>
                  <a:pt x="722943" y="1623174"/>
                  <a:pt x="739119" y="1603205"/>
                </a:cubicBezTo>
                <a:cubicBezTo>
                  <a:pt x="755203" y="1606883"/>
                  <a:pt x="772681" y="1613715"/>
                  <a:pt x="790252" y="1614241"/>
                </a:cubicBezTo>
                <a:cubicBezTo>
                  <a:pt x="809869" y="1614897"/>
                  <a:pt x="820374" y="1589935"/>
                  <a:pt x="813680" y="1563659"/>
                </a:cubicBezTo>
                <a:cubicBezTo>
                  <a:pt x="811634" y="1555513"/>
                  <a:pt x="805220" y="1547894"/>
                  <a:pt x="805406" y="1540273"/>
                </a:cubicBezTo>
                <a:cubicBezTo>
                  <a:pt x="805591" y="1533573"/>
                  <a:pt x="811449" y="1523194"/>
                  <a:pt x="816190" y="1521617"/>
                </a:cubicBezTo>
                <a:cubicBezTo>
                  <a:pt x="820188" y="1520172"/>
                  <a:pt x="827904" y="1527660"/>
                  <a:pt x="830972" y="1533836"/>
                </a:cubicBezTo>
                <a:cubicBezTo>
                  <a:pt x="834226" y="1540273"/>
                  <a:pt x="837016" y="1552098"/>
                  <a:pt x="834598" y="1557615"/>
                </a:cubicBezTo>
                <a:cubicBezTo>
                  <a:pt x="819816" y="1592300"/>
                  <a:pt x="839525" y="1613321"/>
                  <a:pt x="851425" y="1642488"/>
                </a:cubicBezTo>
                <a:cubicBezTo>
                  <a:pt x="860722" y="1636707"/>
                  <a:pt x="868718" y="1632503"/>
                  <a:pt x="876155" y="1627117"/>
                </a:cubicBezTo>
                <a:cubicBezTo>
                  <a:pt x="882105" y="1622780"/>
                  <a:pt x="887311" y="1616868"/>
                  <a:pt x="892703" y="1611876"/>
                </a:cubicBezTo>
                <a:cubicBezTo>
                  <a:pt x="926916" y="1636969"/>
                  <a:pt x="926916" y="1636969"/>
                  <a:pt x="967916" y="1625014"/>
                </a:cubicBezTo>
                <a:cubicBezTo>
                  <a:pt x="971634" y="1603994"/>
                  <a:pt x="975353" y="1583235"/>
                  <a:pt x="979722" y="1559061"/>
                </a:cubicBezTo>
                <a:cubicBezTo>
                  <a:pt x="973772" y="1552098"/>
                  <a:pt x="965126" y="1539616"/>
                  <a:pt x="948764" y="1545923"/>
                </a:cubicBezTo>
                <a:cubicBezTo>
                  <a:pt x="938072" y="1549996"/>
                  <a:pt x="925986" y="1548945"/>
                  <a:pt x="914551" y="1548156"/>
                </a:cubicBezTo>
                <a:cubicBezTo>
                  <a:pt x="891774" y="1546712"/>
                  <a:pt x="875411" y="1532259"/>
                  <a:pt x="871413" y="1512027"/>
                </a:cubicBezTo>
                <a:cubicBezTo>
                  <a:pt x="866579" y="1487853"/>
                  <a:pt x="877456" y="1462628"/>
                  <a:pt x="900699" y="1448964"/>
                </a:cubicBezTo>
                <a:cubicBezTo>
                  <a:pt x="905440" y="1446073"/>
                  <a:pt x="912041" y="1448701"/>
                  <a:pt x="918270" y="1449752"/>
                </a:cubicBezTo>
                <a:cubicBezTo>
                  <a:pt x="911948" y="1435301"/>
                  <a:pt x="905719" y="1420848"/>
                  <a:pt x="899211" y="1405871"/>
                </a:cubicBezTo>
                <a:cubicBezTo>
                  <a:pt x="906834" y="1392995"/>
                  <a:pt x="914551" y="1379988"/>
                  <a:pt x="924871" y="1362384"/>
                </a:cubicBezTo>
                <a:cubicBezTo>
                  <a:pt x="895957" y="1348589"/>
                  <a:pt x="871041" y="1334137"/>
                  <a:pt x="845103" y="1324808"/>
                </a:cubicBezTo>
                <a:cubicBezTo>
                  <a:pt x="818514" y="1315218"/>
                  <a:pt x="794715" y="1355421"/>
                  <a:pt x="757620" y="1333086"/>
                </a:cubicBezTo>
                <a:cubicBezTo>
                  <a:pt x="798433" y="1314823"/>
                  <a:pt x="831809" y="1299978"/>
                  <a:pt x="879315" y="1278695"/>
                </a:cubicBezTo>
                <a:cubicBezTo>
                  <a:pt x="851983" y="1257148"/>
                  <a:pt x="834319" y="1243221"/>
                  <a:pt x="816748" y="1229427"/>
                </a:cubicBezTo>
                <a:cubicBezTo>
                  <a:pt x="819351" y="1224302"/>
                  <a:pt x="821954" y="1219311"/>
                  <a:pt x="824557" y="1214186"/>
                </a:cubicBezTo>
                <a:cubicBezTo>
                  <a:pt x="832738" y="1216025"/>
                  <a:pt x="840920" y="1217602"/>
                  <a:pt x="849101" y="1219704"/>
                </a:cubicBezTo>
                <a:cubicBezTo>
                  <a:pt x="863511" y="1223251"/>
                  <a:pt x="881454" y="1243616"/>
                  <a:pt x="889822" y="1214186"/>
                </a:cubicBezTo>
                <a:cubicBezTo>
                  <a:pt x="892610" y="1204332"/>
                  <a:pt x="878479" y="1186465"/>
                  <a:pt x="869833" y="1167415"/>
                </a:cubicBezTo>
                <a:cubicBezTo>
                  <a:pt x="877456" y="1162291"/>
                  <a:pt x="884615" y="1154013"/>
                  <a:pt x="892331" y="1152962"/>
                </a:cubicBezTo>
                <a:cubicBezTo>
                  <a:pt x="912506" y="1150335"/>
                  <a:pt x="932959" y="1150729"/>
                  <a:pt x="953226" y="1150073"/>
                </a:cubicBezTo>
                <a:cubicBezTo>
                  <a:pt x="963081" y="1127606"/>
                  <a:pt x="988461" y="1125109"/>
                  <a:pt x="994225" y="1095813"/>
                </a:cubicBezTo>
                <a:cubicBezTo>
                  <a:pt x="995620" y="1088586"/>
                  <a:pt x="1007520" y="1082149"/>
                  <a:pt x="1015236" y="1080309"/>
                </a:cubicBezTo>
                <a:cubicBezTo>
                  <a:pt x="1030948" y="1076499"/>
                  <a:pt x="1047218" y="1075974"/>
                  <a:pt x="1069344" y="1073477"/>
                </a:cubicBezTo>
                <a:cubicBezTo>
                  <a:pt x="1059489" y="1054953"/>
                  <a:pt x="1050750" y="1040238"/>
                  <a:pt x="1043499" y="1024472"/>
                </a:cubicBezTo>
                <a:cubicBezTo>
                  <a:pt x="1035318" y="1006605"/>
                  <a:pt x="1030483" y="985453"/>
                  <a:pt x="1020535" y="969687"/>
                </a:cubicBezTo>
                <a:cubicBezTo>
                  <a:pt x="1011053" y="954578"/>
                  <a:pt x="996922" y="944462"/>
                  <a:pt x="980373" y="927776"/>
                </a:cubicBezTo>
                <a:cubicBezTo>
                  <a:pt x="1009007" y="901631"/>
                  <a:pt x="1039594" y="942227"/>
                  <a:pt x="1060977" y="906886"/>
                </a:cubicBezTo>
                <a:cubicBezTo>
                  <a:pt x="1058838" y="880085"/>
                  <a:pt x="1053168" y="871940"/>
                  <a:pt x="1037177" y="879954"/>
                </a:cubicBezTo>
                <a:cubicBezTo>
                  <a:pt x="1024347" y="886391"/>
                  <a:pt x="1012540" y="898347"/>
                  <a:pt x="999338" y="901369"/>
                </a:cubicBezTo>
                <a:cubicBezTo>
                  <a:pt x="982791" y="905179"/>
                  <a:pt x="961128" y="915951"/>
                  <a:pt x="955736" y="878377"/>
                </a:cubicBezTo>
                <a:cubicBezTo>
                  <a:pt x="955178" y="874173"/>
                  <a:pt x="948299" y="867472"/>
                  <a:pt x="945696" y="868392"/>
                </a:cubicBezTo>
                <a:cubicBezTo>
                  <a:pt x="904697" y="883501"/>
                  <a:pt x="874203" y="827401"/>
                  <a:pt x="833482" y="840014"/>
                </a:cubicBezTo>
                <a:cubicBezTo>
                  <a:pt x="831251" y="840801"/>
                  <a:pt x="825952" y="828847"/>
                  <a:pt x="823534" y="821883"/>
                </a:cubicBezTo>
                <a:cubicBezTo>
                  <a:pt x="823070" y="820438"/>
                  <a:pt x="829856" y="811505"/>
                  <a:pt x="832366" y="812161"/>
                </a:cubicBezTo>
                <a:cubicBezTo>
                  <a:pt x="857747" y="818993"/>
                  <a:pt x="870298" y="802702"/>
                  <a:pt x="876620" y="774192"/>
                </a:cubicBezTo>
                <a:lnTo>
                  <a:pt x="937607" y="772878"/>
                </a:lnTo>
                <a:cubicBezTo>
                  <a:pt x="934353" y="751069"/>
                  <a:pt x="926544" y="735697"/>
                  <a:pt x="942349" y="722033"/>
                </a:cubicBezTo>
                <a:cubicBezTo>
                  <a:pt x="972563" y="695889"/>
                  <a:pt x="1005660" y="679729"/>
                  <a:pt x="1040803" y="671057"/>
                </a:cubicBezTo>
                <a:cubicBezTo>
                  <a:pt x="1051216" y="668430"/>
                  <a:pt x="1062744" y="672897"/>
                  <a:pt x="1073713" y="674605"/>
                </a:cubicBezTo>
                <a:cubicBezTo>
                  <a:pt x="1087101" y="676707"/>
                  <a:pt x="1100675" y="682619"/>
                  <a:pt x="1113876" y="681306"/>
                </a:cubicBezTo>
                <a:cubicBezTo>
                  <a:pt x="1143161" y="678284"/>
                  <a:pt x="1147903" y="669613"/>
                  <a:pt x="1157013" y="615615"/>
                </a:cubicBezTo>
                <a:cubicBezTo>
                  <a:pt x="1146601" y="610491"/>
                  <a:pt x="1136003" y="605367"/>
                  <a:pt x="1125962" y="600375"/>
                </a:cubicBezTo>
                <a:cubicBezTo>
                  <a:pt x="1121685" y="585792"/>
                  <a:pt x="1125032" y="574887"/>
                  <a:pt x="1135537" y="571734"/>
                </a:cubicBezTo>
                <a:cubicBezTo>
                  <a:pt x="1187322" y="556231"/>
                  <a:pt x="1239662" y="543619"/>
                  <a:pt x="1291075" y="526539"/>
                </a:cubicBezTo>
                <a:cubicBezTo>
                  <a:pt x="1347134" y="508014"/>
                  <a:pt x="1402637" y="486731"/>
                  <a:pt x="1457860" y="464396"/>
                </a:cubicBezTo>
                <a:cubicBezTo>
                  <a:pt x="1490678" y="451127"/>
                  <a:pt x="1520428" y="438120"/>
                  <a:pt x="1557987" y="447974"/>
                </a:cubicBezTo>
                <a:cubicBezTo>
                  <a:pt x="1607633" y="460981"/>
                  <a:pt x="1658765" y="446266"/>
                  <a:pt x="1706087" y="417888"/>
                </a:cubicBezTo>
                <a:cubicBezTo>
                  <a:pt x="1720590" y="409216"/>
                  <a:pt x="1735558" y="401202"/>
                  <a:pt x="1750898" y="396078"/>
                </a:cubicBezTo>
                <a:cubicBezTo>
                  <a:pt x="1835500" y="368225"/>
                  <a:pt x="1921309" y="347204"/>
                  <a:pt x="2004609" y="311600"/>
                </a:cubicBezTo>
                <a:cubicBezTo>
                  <a:pt x="2052395" y="291104"/>
                  <a:pt x="2103435" y="284010"/>
                  <a:pt x="2152522" y="268507"/>
                </a:cubicBezTo>
                <a:cubicBezTo>
                  <a:pt x="2187665" y="257471"/>
                  <a:pt x="2219553" y="230012"/>
                  <a:pt x="2258599" y="239210"/>
                </a:cubicBezTo>
                <a:cubicBezTo>
                  <a:pt x="2268547" y="241574"/>
                  <a:pt x="2280075" y="230538"/>
                  <a:pt x="2291046" y="226597"/>
                </a:cubicBezTo>
                <a:cubicBezTo>
                  <a:pt x="2343759" y="207809"/>
                  <a:pt x="2395821" y="183635"/>
                  <a:pt x="2449465" y="173256"/>
                </a:cubicBezTo>
                <a:cubicBezTo>
                  <a:pt x="2476612" y="168001"/>
                  <a:pt x="2502364" y="164585"/>
                  <a:pt x="2527093" y="148294"/>
                </a:cubicBezTo>
                <a:cubicBezTo>
                  <a:pt x="2535089" y="143039"/>
                  <a:pt x="2545130" y="141462"/>
                  <a:pt x="2554240" y="141330"/>
                </a:cubicBezTo>
                <a:cubicBezTo>
                  <a:pt x="2693600" y="139491"/>
                  <a:pt x="2828034" y="89829"/>
                  <a:pt x="2965627" y="69991"/>
                </a:cubicBezTo>
                <a:cubicBezTo>
                  <a:pt x="3052460" y="57379"/>
                  <a:pt x="3139478" y="47261"/>
                  <a:pt x="3226032" y="33336"/>
                </a:cubicBezTo>
                <a:cubicBezTo>
                  <a:pt x="3353028" y="12971"/>
                  <a:pt x="3480163" y="2921"/>
                  <a:pt x="3607379" y="556"/>
                </a:cubicBezTo>
                <a:close/>
              </a:path>
            </a:pathLst>
          </a:custGeom>
        </p:spPr>
      </p:pic>
      <p:sp>
        <p:nvSpPr>
          <p:cNvPr id="9" name="Прямоугольник 8"/>
          <p:cNvSpPr/>
          <p:nvPr/>
        </p:nvSpPr>
        <p:spPr>
          <a:xfrm>
            <a:off x="511627" y="1911421"/>
            <a:ext cx="6988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tserrat" panose="00000500000000000000" pitchFamily="2" charset="-52"/>
              </a:rPr>
              <a:t>Цель</a:t>
            </a:r>
            <a:r>
              <a:rPr lang="ru-RU" sz="2000" dirty="0" smtClean="0">
                <a:latin typeface="Montserrat" panose="00000500000000000000" pitchFamily="2" charset="-52"/>
              </a:rPr>
              <a:t> –это расширение знаний и</a:t>
            </a:r>
            <a:br>
              <a:rPr lang="ru-RU" sz="2000" dirty="0" smtClean="0">
                <a:latin typeface="Montserrat" panose="00000500000000000000" pitchFamily="2" charset="-52"/>
              </a:rPr>
            </a:br>
            <a:r>
              <a:rPr lang="ru-RU" sz="2000" dirty="0" smtClean="0">
                <a:latin typeface="Montserrat" panose="00000500000000000000" pitchFamily="2" charset="-52"/>
              </a:rPr>
              <a:t>навыков в области моделирования объектов </a:t>
            </a:r>
          </a:p>
          <a:p>
            <a:r>
              <a:rPr lang="ru-RU" sz="2000" dirty="0" smtClean="0">
                <a:latin typeface="Montserrat" panose="00000500000000000000" pitchFamily="2" charset="-52"/>
              </a:rPr>
              <a:t>в виртуальных средах.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627" y="4458979"/>
            <a:ext cx="5109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tserrat" panose="00000500000000000000" pitchFamily="2" charset="-52"/>
              </a:rPr>
              <a:t>Предметом исследования стали</a:t>
            </a:r>
            <a:r>
              <a:rPr lang="ru-RU" sz="2000" dirty="0" smtClean="0">
                <a:latin typeface="Montserrat" panose="00000500000000000000" pitchFamily="2" charset="-52"/>
              </a:rPr>
              <a:t> </a:t>
            </a:r>
          </a:p>
          <a:p>
            <a:r>
              <a:rPr lang="ru-RU" sz="2000" dirty="0" smtClean="0">
                <a:latin typeface="Montserrat" panose="00000500000000000000" pitchFamily="2" charset="-52"/>
              </a:rPr>
              <a:t>разные способы создания моделей.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1627" y="3149666"/>
            <a:ext cx="4493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tserrat" panose="00000500000000000000" pitchFamily="2" charset="-52"/>
              </a:rPr>
              <a:t>Объектом исследования стало </a:t>
            </a:r>
          </a:p>
          <a:p>
            <a:r>
              <a:rPr lang="ru-RU" sz="2000" dirty="0" smtClean="0">
                <a:latin typeface="Montserrat" panose="00000500000000000000" pitchFamily="2" charset="-52"/>
              </a:rPr>
              <a:t>3</a:t>
            </a:r>
            <a:r>
              <a:rPr lang="en-US" sz="2000" dirty="0" smtClean="0">
                <a:latin typeface="Montserrat" panose="00000500000000000000" pitchFamily="2" charset="-52"/>
              </a:rPr>
              <a:t>D</a:t>
            </a:r>
            <a:r>
              <a:rPr lang="ru-RU" sz="2000" dirty="0">
                <a:latin typeface="Montserrat" panose="00000500000000000000" pitchFamily="2" charset="-52"/>
              </a:rPr>
              <a:t>-</a:t>
            </a:r>
            <a:r>
              <a:rPr lang="ru-RU" sz="2000" dirty="0" smtClean="0">
                <a:latin typeface="Montserrat" panose="00000500000000000000" pitchFamily="2" charset="-52"/>
              </a:rPr>
              <a:t>моделирование, как метод </a:t>
            </a:r>
          </a:p>
          <a:p>
            <a:r>
              <a:rPr lang="ru-RU" sz="2000" dirty="0" smtClean="0">
                <a:latin typeface="Montserrat" panose="00000500000000000000" pitchFamily="2" charset="-52"/>
              </a:rPr>
              <a:t>воспитания личности.</a:t>
            </a:r>
            <a:endParaRPr lang="ru-RU" sz="2000" dirty="0">
              <a:latin typeface="Montserrat" panose="00000500000000000000" pitchFamily="2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452" y="79513"/>
            <a:ext cx="11996531" cy="6689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8047714" y="1447726"/>
            <a:ext cx="2693734" cy="2911699"/>
            <a:chOff x="7395880" y="943490"/>
            <a:chExt cx="2693734" cy="2911699"/>
          </a:xfrm>
        </p:grpSpPr>
        <p:sp>
          <p:nvSpPr>
            <p:cNvPr id="23" name="Прямоугольник 22"/>
            <p:cNvSpPr/>
            <p:nvPr/>
          </p:nvSpPr>
          <p:spPr>
            <a:xfrm rot="20826929">
              <a:off x="7395880" y="943490"/>
              <a:ext cx="2693734" cy="2911699"/>
            </a:xfrm>
            <a:custGeom>
              <a:avLst/>
              <a:gdLst>
                <a:gd name="connsiteX0" fmla="*/ 0 w 2849151"/>
                <a:gd name="connsiteY0" fmla="*/ 0 h 3027983"/>
                <a:gd name="connsiteX1" fmla="*/ 2849151 w 2849151"/>
                <a:gd name="connsiteY1" fmla="*/ 0 h 3027983"/>
                <a:gd name="connsiteX2" fmla="*/ 2849151 w 2849151"/>
                <a:gd name="connsiteY2" fmla="*/ 3027983 h 3027983"/>
                <a:gd name="connsiteX3" fmla="*/ 0 w 2849151"/>
                <a:gd name="connsiteY3" fmla="*/ 3027983 h 3027983"/>
                <a:gd name="connsiteX4" fmla="*/ 0 w 2849151"/>
                <a:gd name="connsiteY4" fmla="*/ 0 h 3027983"/>
                <a:gd name="connsiteX0" fmla="*/ 0 w 2849151"/>
                <a:gd name="connsiteY0" fmla="*/ 0 h 3027983"/>
                <a:gd name="connsiteX1" fmla="*/ 1347542 w 2849151"/>
                <a:gd name="connsiteY1" fmla="*/ 162457 h 3027983"/>
                <a:gd name="connsiteX2" fmla="*/ 2849151 w 2849151"/>
                <a:gd name="connsiteY2" fmla="*/ 0 h 3027983"/>
                <a:gd name="connsiteX3" fmla="*/ 2849151 w 2849151"/>
                <a:gd name="connsiteY3" fmla="*/ 3027983 h 3027983"/>
                <a:gd name="connsiteX4" fmla="*/ 0 w 2849151"/>
                <a:gd name="connsiteY4" fmla="*/ 3027983 h 3027983"/>
                <a:gd name="connsiteX5" fmla="*/ 0 w 2849151"/>
                <a:gd name="connsiteY5" fmla="*/ 0 h 3027983"/>
                <a:gd name="connsiteX0" fmla="*/ 126290 w 2849151"/>
                <a:gd name="connsiteY0" fmla="*/ 152063 h 3027983"/>
                <a:gd name="connsiteX1" fmla="*/ 1347542 w 2849151"/>
                <a:gd name="connsiteY1" fmla="*/ 162457 h 3027983"/>
                <a:gd name="connsiteX2" fmla="*/ 2849151 w 2849151"/>
                <a:gd name="connsiteY2" fmla="*/ 0 h 3027983"/>
                <a:gd name="connsiteX3" fmla="*/ 2849151 w 2849151"/>
                <a:gd name="connsiteY3" fmla="*/ 3027983 h 3027983"/>
                <a:gd name="connsiteX4" fmla="*/ 0 w 2849151"/>
                <a:gd name="connsiteY4" fmla="*/ 3027983 h 3027983"/>
                <a:gd name="connsiteX5" fmla="*/ 126290 w 2849151"/>
                <a:gd name="connsiteY5" fmla="*/ 152063 h 3027983"/>
                <a:gd name="connsiteX0" fmla="*/ 126290 w 2849151"/>
                <a:gd name="connsiteY0" fmla="*/ 57140 h 2933060"/>
                <a:gd name="connsiteX1" fmla="*/ 1347542 w 2849151"/>
                <a:gd name="connsiteY1" fmla="*/ 67534 h 2933060"/>
                <a:gd name="connsiteX2" fmla="*/ 2808488 w 2849151"/>
                <a:gd name="connsiteY2" fmla="*/ 0 h 2933060"/>
                <a:gd name="connsiteX3" fmla="*/ 2849151 w 2849151"/>
                <a:gd name="connsiteY3" fmla="*/ 2933060 h 2933060"/>
                <a:gd name="connsiteX4" fmla="*/ 0 w 2849151"/>
                <a:gd name="connsiteY4" fmla="*/ 2933060 h 2933060"/>
                <a:gd name="connsiteX5" fmla="*/ 126290 w 2849151"/>
                <a:gd name="connsiteY5" fmla="*/ 57140 h 2933060"/>
                <a:gd name="connsiteX0" fmla="*/ 126290 w 2849151"/>
                <a:gd name="connsiteY0" fmla="*/ 57140 h 2933060"/>
                <a:gd name="connsiteX1" fmla="*/ 1347542 w 2849151"/>
                <a:gd name="connsiteY1" fmla="*/ 67534 h 2933060"/>
                <a:gd name="connsiteX2" fmla="*/ 2808488 w 2849151"/>
                <a:gd name="connsiteY2" fmla="*/ 0 h 2933060"/>
                <a:gd name="connsiteX3" fmla="*/ 2849151 w 2849151"/>
                <a:gd name="connsiteY3" fmla="*/ 2933060 h 2933060"/>
                <a:gd name="connsiteX4" fmla="*/ 0 w 2849151"/>
                <a:gd name="connsiteY4" fmla="*/ 2933060 h 2933060"/>
                <a:gd name="connsiteX5" fmla="*/ 126290 w 2849151"/>
                <a:gd name="connsiteY5" fmla="*/ 57140 h 2933060"/>
                <a:gd name="connsiteX0" fmla="*/ 126290 w 2849151"/>
                <a:gd name="connsiteY0" fmla="*/ 57140 h 2933060"/>
                <a:gd name="connsiteX1" fmla="*/ 1347542 w 2849151"/>
                <a:gd name="connsiteY1" fmla="*/ 67534 h 2933060"/>
                <a:gd name="connsiteX2" fmla="*/ 2808488 w 2849151"/>
                <a:gd name="connsiteY2" fmla="*/ 0 h 2933060"/>
                <a:gd name="connsiteX3" fmla="*/ 2849151 w 2849151"/>
                <a:gd name="connsiteY3" fmla="*/ 2933060 h 2933060"/>
                <a:gd name="connsiteX4" fmla="*/ 0 w 2849151"/>
                <a:gd name="connsiteY4" fmla="*/ 2933060 h 2933060"/>
                <a:gd name="connsiteX5" fmla="*/ 204256 w 2849151"/>
                <a:gd name="connsiteY5" fmla="*/ 1710472 h 2933060"/>
                <a:gd name="connsiteX6" fmla="*/ 126290 w 2849151"/>
                <a:gd name="connsiteY6" fmla="*/ 57140 h 2933060"/>
                <a:gd name="connsiteX0" fmla="*/ 11536 w 2734397"/>
                <a:gd name="connsiteY0" fmla="*/ 57140 h 2933060"/>
                <a:gd name="connsiteX1" fmla="*/ 1232788 w 2734397"/>
                <a:gd name="connsiteY1" fmla="*/ 67534 h 2933060"/>
                <a:gd name="connsiteX2" fmla="*/ 2693734 w 2734397"/>
                <a:gd name="connsiteY2" fmla="*/ 0 h 2933060"/>
                <a:gd name="connsiteX3" fmla="*/ 2734397 w 2734397"/>
                <a:gd name="connsiteY3" fmla="*/ 2933060 h 2933060"/>
                <a:gd name="connsiteX4" fmla="*/ 0 w 2734397"/>
                <a:gd name="connsiteY4" fmla="*/ 2845609 h 2933060"/>
                <a:gd name="connsiteX5" fmla="*/ 89502 w 2734397"/>
                <a:gd name="connsiteY5" fmla="*/ 1710472 h 2933060"/>
                <a:gd name="connsiteX6" fmla="*/ 11536 w 2734397"/>
                <a:gd name="connsiteY6" fmla="*/ 57140 h 2933060"/>
                <a:gd name="connsiteX0" fmla="*/ 11536 w 2693734"/>
                <a:gd name="connsiteY0" fmla="*/ 57140 h 2911699"/>
                <a:gd name="connsiteX1" fmla="*/ 1232788 w 2693734"/>
                <a:gd name="connsiteY1" fmla="*/ 67534 h 2911699"/>
                <a:gd name="connsiteX2" fmla="*/ 2693734 w 2693734"/>
                <a:gd name="connsiteY2" fmla="*/ 0 h 2911699"/>
                <a:gd name="connsiteX3" fmla="*/ 2682434 w 2693734"/>
                <a:gd name="connsiteY3" fmla="*/ 2911699 h 2911699"/>
                <a:gd name="connsiteX4" fmla="*/ 0 w 2693734"/>
                <a:gd name="connsiteY4" fmla="*/ 2845609 h 2911699"/>
                <a:gd name="connsiteX5" fmla="*/ 89502 w 2693734"/>
                <a:gd name="connsiteY5" fmla="*/ 1710472 h 2911699"/>
                <a:gd name="connsiteX6" fmla="*/ 11536 w 2693734"/>
                <a:gd name="connsiteY6" fmla="*/ 57140 h 291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93734" h="2911699">
                  <a:moveTo>
                    <a:pt x="11536" y="57140"/>
                  </a:moveTo>
                  <a:lnTo>
                    <a:pt x="1232788" y="67534"/>
                  </a:lnTo>
                  <a:lnTo>
                    <a:pt x="2693734" y="0"/>
                  </a:lnTo>
                  <a:cubicBezTo>
                    <a:pt x="2637498" y="1407045"/>
                    <a:pt x="2668880" y="1934012"/>
                    <a:pt x="2682434" y="2911699"/>
                  </a:cubicBezTo>
                  <a:lnTo>
                    <a:pt x="0" y="2845609"/>
                  </a:lnTo>
                  <a:cubicBezTo>
                    <a:pt x="18103" y="2366639"/>
                    <a:pt x="71399" y="2189442"/>
                    <a:pt x="89502" y="1710472"/>
                  </a:cubicBezTo>
                  <a:lnTo>
                    <a:pt x="11536" y="57140"/>
                  </a:lnTo>
                  <a:close/>
                </a:path>
              </a:pathLst>
            </a:custGeom>
            <a:solidFill>
              <a:srgbClr val="000000">
                <a:alpha val="50196"/>
              </a:srgb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834040">
              <a:off x="7597719" y="1079741"/>
              <a:ext cx="2374900" cy="26098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67270" y="1392225"/>
            <a:ext cx="2594621" cy="3014277"/>
            <a:chOff x="669154" y="1023822"/>
            <a:chExt cx="2594621" cy="3014277"/>
          </a:xfrm>
        </p:grpSpPr>
        <p:sp>
          <p:nvSpPr>
            <p:cNvPr id="24" name="Прямоугольник 23"/>
            <p:cNvSpPr/>
            <p:nvPr/>
          </p:nvSpPr>
          <p:spPr>
            <a:xfrm rot="681330">
              <a:off x="669154" y="1023822"/>
              <a:ext cx="2594621" cy="3014277"/>
            </a:xfrm>
            <a:custGeom>
              <a:avLst/>
              <a:gdLst>
                <a:gd name="connsiteX0" fmla="*/ 0 w 2679367"/>
                <a:gd name="connsiteY0" fmla="*/ 0 h 3387523"/>
                <a:gd name="connsiteX1" fmla="*/ 2679367 w 2679367"/>
                <a:gd name="connsiteY1" fmla="*/ 0 h 3387523"/>
                <a:gd name="connsiteX2" fmla="*/ 2679367 w 2679367"/>
                <a:gd name="connsiteY2" fmla="*/ 3387523 h 3387523"/>
                <a:gd name="connsiteX3" fmla="*/ 0 w 2679367"/>
                <a:gd name="connsiteY3" fmla="*/ 3387523 h 3387523"/>
                <a:gd name="connsiteX4" fmla="*/ 0 w 2679367"/>
                <a:gd name="connsiteY4" fmla="*/ 0 h 3387523"/>
                <a:gd name="connsiteX0" fmla="*/ 0 w 2679367"/>
                <a:gd name="connsiteY0" fmla="*/ 0 h 3387523"/>
                <a:gd name="connsiteX1" fmla="*/ 1329280 w 2679367"/>
                <a:gd name="connsiteY1" fmla="*/ 160945 h 3387523"/>
                <a:gd name="connsiteX2" fmla="*/ 2679367 w 2679367"/>
                <a:gd name="connsiteY2" fmla="*/ 0 h 3387523"/>
                <a:gd name="connsiteX3" fmla="*/ 2679367 w 2679367"/>
                <a:gd name="connsiteY3" fmla="*/ 3387523 h 3387523"/>
                <a:gd name="connsiteX4" fmla="*/ 0 w 2679367"/>
                <a:gd name="connsiteY4" fmla="*/ 3387523 h 3387523"/>
                <a:gd name="connsiteX5" fmla="*/ 0 w 2679367"/>
                <a:gd name="connsiteY5" fmla="*/ 0 h 3387523"/>
                <a:gd name="connsiteX0" fmla="*/ 16406 w 2679367"/>
                <a:gd name="connsiteY0" fmla="*/ 128597 h 3387523"/>
                <a:gd name="connsiteX1" fmla="*/ 1329280 w 2679367"/>
                <a:gd name="connsiteY1" fmla="*/ 160945 h 3387523"/>
                <a:gd name="connsiteX2" fmla="*/ 2679367 w 2679367"/>
                <a:gd name="connsiteY2" fmla="*/ 0 h 3387523"/>
                <a:gd name="connsiteX3" fmla="*/ 2679367 w 2679367"/>
                <a:gd name="connsiteY3" fmla="*/ 3387523 h 3387523"/>
                <a:gd name="connsiteX4" fmla="*/ 0 w 2679367"/>
                <a:gd name="connsiteY4" fmla="*/ 3387523 h 3387523"/>
                <a:gd name="connsiteX5" fmla="*/ 16406 w 2679367"/>
                <a:gd name="connsiteY5" fmla="*/ 128597 h 3387523"/>
                <a:gd name="connsiteX0" fmla="*/ 16406 w 2679367"/>
                <a:gd name="connsiteY0" fmla="*/ 48841 h 3307767"/>
                <a:gd name="connsiteX1" fmla="*/ 1329280 w 2679367"/>
                <a:gd name="connsiteY1" fmla="*/ 81189 h 3307767"/>
                <a:gd name="connsiteX2" fmla="*/ 2610597 w 2679367"/>
                <a:gd name="connsiteY2" fmla="*/ 0 h 3307767"/>
                <a:gd name="connsiteX3" fmla="*/ 2679367 w 2679367"/>
                <a:gd name="connsiteY3" fmla="*/ 3307767 h 3307767"/>
                <a:gd name="connsiteX4" fmla="*/ 0 w 2679367"/>
                <a:gd name="connsiteY4" fmla="*/ 3307767 h 3307767"/>
                <a:gd name="connsiteX5" fmla="*/ 16406 w 2679367"/>
                <a:gd name="connsiteY5" fmla="*/ 48841 h 3307767"/>
                <a:gd name="connsiteX0" fmla="*/ 16406 w 2610597"/>
                <a:gd name="connsiteY0" fmla="*/ 48841 h 3307767"/>
                <a:gd name="connsiteX1" fmla="*/ 1329280 w 2610597"/>
                <a:gd name="connsiteY1" fmla="*/ 81189 h 3307767"/>
                <a:gd name="connsiteX2" fmla="*/ 2610597 w 2610597"/>
                <a:gd name="connsiteY2" fmla="*/ 0 h 3307767"/>
                <a:gd name="connsiteX3" fmla="*/ 2566801 w 2610597"/>
                <a:gd name="connsiteY3" fmla="*/ 2981805 h 3307767"/>
                <a:gd name="connsiteX4" fmla="*/ 0 w 2610597"/>
                <a:gd name="connsiteY4" fmla="*/ 3307767 h 3307767"/>
                <a:gd name="connsiteX5" fmla="*/ 16406 w 2610597"/>
                <a:gd name="connsiteY5" fmla="*/ 48841 h 3307767"/>
                <a:gd name="connsiteX0" fmla="*/ 430 w 2594621"/>
                <a:gd name="connsiteY0" fmla="*/ 48841 h 3014277"/>
                <a:gd name="connsiteX1" fmla="*/ 1313304 w 2594621"/>
                <a:gd name="connsiteY1" fmla="*/ 81189 h 3014277"/>
                <a:gd name="connsiteX2" fmla="*/ 2594621 w 2594621"/>
                <a:gd name="connsiteY2" fmla="*/ 0 h 3014277"/>
                <a:gd name="connsiteX3" fmla="*/ 2550825 w 2594621"/>
                <a:gd name="connsiteY3" fmla="*/ 2981805 h 3014277"/>
                <a:gd name="connsiteX4" fmla="*/ 38133 w 2594621"/>
                <a:gd name="connsiteY4" fmla="*/ 3014277 h 3014277"/>
                <a:gd name="connsiteX5" fmla="*/ 430 w 2594621"/>
                <a:gd name="connsiteY5" fmla="*/ 48841 h 3014277"/>
                <a:gd name="connsiteX0" fmla="*/ 430 w 2594621"/>
                <a:gd name="connsiteY0" fmla="*/ 48841 h 3014277"/>
                <a:gd name="connsiteX1" fmla="*/ 1313304 w 2594621"/>
                <a:gd name="connsiteY1" fmla="*/ 81189 h 3014277"/>
                <a:gd name="connsiteX2" fmla="*/ 2594621 w 2594621"/>
                <a:gd name="connsiteY2" fmla="*/ 0 h 3014277"/>
                <a:gd name="connsiteX3" fmla="*/ 2550825 w 2594621"/>
                <a:gd name="connsiteY3" fmla="*/ 2981805 h 3014277"/>
                <a:gd name="connsiteX4" fmla="*/ 38133 w 2594621"/>
                <a:gd name="connsiteY4" fmla="*/ 3014277 h 3014277"/>
                <a:gd name="connsiteX5" fmla="*/ 430 w 2594621"/>
                <a:gd name="connsiteY5" fmla="*/ 48841 h 301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4621" h="3014277">
                  <a:moveTo>
                    <a:pt x="430" y="48841"/>
                  </a:moveTo>
                  <a:cubicBezTo>
                    <a:pt x="442273" y="49356"/>
                    <a:pt x="871461" y="80674"/>
                    <a:pt x="1313304" y="81189"/>
                  </a:cubicBezTo>
                  <a:lnTo>
                    <a:pt x="2594621" y="0"/>
                  </a:lnTo>
                  <a:lnTo>
                    <a:pt x="2550825" y="2981805"/>
                  </a:lnTo>
                  <a:cubicBezTo>
                    <a:pt x="1713261" y="2992629"/>
                    <a:pt x="1094812" y="2921766"/>
                    <a:pt x="38133" y="3014277"/>
                  </a:cubicBezTo>
                  <a:cubicBezTo>
                    <a:pt x="43602" y="1927968"/>
                    <a:pt x="-5039" y="1135150"/>
                    <a:pt x="430" y="48841"/>
                  </a:cubicBezTo>
                  <a:close/>
                </a:path>
              </a:pathLst>
            </a:custGeom>
            <a:solidFill>
              <a:srgbClr val="000000">
                <a:alpha val="50196"/>
              </a:srgb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 rot="684470">
              <a:off x="779633" y="1196163"/>
              <a:ext cx="2392021" cy="2628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 rot="533723">
            <a:off x="9321688" y="3675825"/>
            <a:ext cx="2725636" cy="2875680"/>
            <a:chOff x="9075493" y="2536990"/>
            <a:chExt cx="2725636" cy="2875680"/>
          </a:xfrm>
        </p:grpSpPr>
        <p:sp>
          <p:nvSpPr>
            <p:cNvPr id="12" name="Прямоугольник 11"/>
            <p:cNvSpPr/>
            <p:nvPr/>
          </p:nvSpPr>
          <p:spPr>
            <a:xfrm rot="21084448">
              <a:off x="9075493" y="2536990"/>
              <a:ext cx="2725636" cy="2875680"/>
            </a:xfrm>
            <a:custGeom>
              <a:avLst/>
              <a:gdLst>
                <a:gd name="connsiteX0" fmla="*/ 0 w 2947579"/>
                <a:gd name="connsiteY0" fmla="*/ 0 h 3029527"/>
                <a:gd name="connsiteX1" fmla="*/ 2947579 w 2947579"/>
                <a:gd name="connsiteY1" fmla="*/ 0 h 3029527"/>
                <a:gd name="connsiteX2" fmla="*/ 2947579 w 2947579"/>
                <a:gd name="connsiteY2" fmla="*/ 3029527 h 3029527"/>
                <a:gd name="connsiteX3" fmla="*/ 0 w 2947579"/>
                <a:gd name="connsiteY3" fmla="*/ 3029527 h 3029527"/>
                <a:gd name="connsiteX4" fmla="*/ 0 w 2947579"/>
                <a:gd name="connsiteY4" fmla="*/ 0 h 3029527"/>
                <a:gd name="connsiteX0" fmla="*/ 0 w 2947579"/>
                <a:gd name="connsiteY0" fmla="*/ 217 h 3029744"/>
                <a:gd name="connsiteX1" fmla="*/ 1451270 w 2947579"/>
                <a:gd name="connsiteY1" fmla="*/ 81327 h 3029744"/>
                <a:gd name="connsiteX2" fmla="*/ 2947579 w 2947579"/>
                <a:gd name="connsiteY2" fmla="*/ 217 h 3029744"/>
                <a:gd name="connsiteX3" fmla="*/ 2947579 w 2947579"/>
                <a:gd name="connsiteY3" fmla="*/ 3029744 h 3029744"/>
                <a:gd name="connsiteX4" fmla="*/ 0 w 2947579"/>
                <a:gd name="connsiteY4" fmla="*/ 3029744 h 3029744"/>
                <a:gd name="connsiteX5" fmla="*/ 0 w 2947579"/>
                <a:gd name="connsiteY5" fmla="*/ 217 h 3029744"/>
                <a:gd name="connsiteX0" fmla="*/ 64782 w 2947579"/>
                <a:gd name="connsiteY0" fmla="*/ 65836 h 3029527"/>
                <a:gd name="connsiteX1" fmla="*/ 1451270 w 2947579"/>
                <a:gd name="connsiteY1" fmla="*/ 81110 h 3029527"/>
                <a:gd name="connsiteX2" fmla="*/ 2947579 w 2947579"/>
                <a:gd name="connsiteY2" fmla="*/ 0 h 3029527"/>
                <a:gd name="connsiteX3" fmla="*/ 2947579 w 2947579"/>
                <a:gd name="connsiteY3" fmla="*/ 3029527 h 3029527"/>
                <a:gd name="connsiteX4" fmla="*/ 0 w 2947579"/>
                <a:gd name="connsiteY4" fmla="*/ 3029527 h 3029527"/>
                <a:gd name="connsiteX5" fmla="*/ 64782 w 2947579"/>
                <a:gd name="connsiteY5" fmla="*/ 65836 h 3029527"/>
                <a:gd name="connsiteX0" fmla="*/ 64782 w 2947579"/>
                <a:gd name="connsiteY0" fmla="*/ 709 h 2964400"/>
                <a:gd name="connsiteX1" fmla="*/ 1451270 w 2947579"/>
                <a:gd name="connsiteY1" fmla="*/ 15983 h 2964400"/>
                <a:gd name="connsiteX2" fmla="*/ 2923268 w 2947579"/>
                <a:gd name="connsiteY2" fmla="*/ 33953 h 2964400"/>
                <a:gd name="connsiteX3" fmla="*/ 2947579 w 2947579"/>
                <a:gd name="connsiteY3" fmla="*/ 2964400 h 2964400"/>
                <a:gd name="connsiteX4" fmla="*/ 0 w 2947579"/>
                <a:gd name="connsiteY4" fmla="*/ 2964400 h 2964400"/>
                <a:gd name="connsiteX5" fmla="*/ 64782 w 2947579"/>
                <a:gd name="connsiteY5" fmla="*/ 709 h 2964400"/>
                <a:gd name="connsiteX0" fmla="*/ 64782 w 2947579"/>
                <a:gd name="connsiteY0" fmla="*/ 709 h 2964400"/>
                <a:gd name="connsiteX1" fmla="*/ 1451270 w 2947579"/>
                <a:gd name="connsiteY1" fmla="*/ 15983 h 2964400"/>
                <a:gd name="connsiteX2" fmla="*/ 2923268 w 2947579"/>
                <a:gd name="connsiteY2" fmla="*/ 33953 h 2964400"/>
                <a:gd name="connsiteX3" fmla="*/ 2947579 w 2947579"/>
                <a:gd name="connsiteY3" fmla="*/ 2964400 h 2964400"/>
                <a:gd name="connsiteX4" fmla="*/ 0 w 2947579"/>
                <a:gd name="connsiteY4" fmla="*/ 2964400 h 2964400"/>
                <a:gd name="connsiteX5" fmla="*/ 64782 w 2947579"/>
                <a:gd name="connsiteY5" fmla="*/ 709 h 2964400"/>
                <a:gd name="connsiteX0" fmla="*/ 64782 w 2947579"/>
                <a:gd name="connsiteY0" fmla="*/ 709 h 2964400"/>
                <a:gd name="connsiteX1" fmla="*/ 1451270 w 2947579"/>
                <a:gd name="connsiteY1" fmla="*/ 15983 h 2964400"/>
                <a:gd name="connsiteX2" fmla="*/ 2923268 w 2947579"/>
                <a:gd name="connsiteY2" fmla="*/ 33953 h 2964400"/>
                <a:gd name="connsiteX3" fmla="*/ 2947579 w 2947579"/>
                <a:gd name="connsiteY3" fmla="*/ 2964400 h 2964400"/>
                <a:gd name="connsiteX4" fmla="*/ 0 w 2947579"/>
                <a:gd name="connsiteY4" fmla="*/ 2964400 h 2964400"/>
                <a:gd name="connsiteX5" fmla="*/ 167269 w 2947579"/>
                <a:gd name="connsiteY5" fmla="*/ 1466020 h 2964400"/>
                <a:gd name="connsiteX6" fmla="*/ 64782 w 2947579"/>
                <a:gd name="connsiteY6" fmla="*/ 709 h 2964400"/>
                <a:gd name="connsiteX0" fmla="*/ 0 w 2882797"/>
                <a:gd name="connsiteY0" fmla="*/ 709 h 2964400"/>
                <a:gd name="connsiteX1" fmla="*/ 1386488 w 2882797"/>
                <a:gd name="connsiteY1" fmla="*/ 15983 h 2964400"/>
                <a:gd name="connsiteX2" fmla="*/ 2858486 w 2882797"/>
                <a:gd name="connsiteY2" fmla="*/ 33953 h 2964400"/>
                <a:gd name="connsiteX3" fmla="*/ 2882797 w 2882797"/>
                <a:gd name="connsiteY3" fmla="*/ 2964400 h 2964400"/>
                <a:gd name="connsiteX4" fmla="*/ 86009 w 2882797"/>
                <a:gd name="connsiteY4" fmla="*/ 2893772 h 2964400"/>
                <a:gd name="connsiteX5" fmla="*/ 102487 w 2882797"/>
                <a:gd name="connsiteY5" fmla="*/ 1466020 h 2964400"/>
                <a:gd name="connsiteX6" fmla="*/ 0 w 2882797"/>
                <a:gd name="connsiteY6" fmla="*/ 709 h 2964400"/>
                <a:gd name="connsiteX0" fmla="*/ 0 w 2858486"/>
                <a:gd name="connsiteY0" fmla="*/ 709 h 2930102"/>
                <a:gd name="connsiteX1" fmla="*/ 1386488 w 2858486"/>
                <a:gd name="connsiteY1" fmla="*/ 15983 h 2930102"/>
                <a:gd name="connsiteX2" fmla="*/ 2858486 w 2858486"/>
                <a:gd name="connsiteY2" fmla="*/ 33953 h 2930102"/>
                <a:gd name="connsiteX3" fmla="*/ 2841274 w 2858486"/>
                <a:gd name="connsiteY3" fmla="*/ 2930102 h 2930102"/>
                <a:gd name="connsiteX4" fmla="*/ 86009 w 2858486"/>
                <a:gd name="connsiteY4" fmla="*/ 2893772 h 2930102"/>
                <a:gd name="connsiteX5" fmla="*/ 102487 w 2858486"/>
                <a:gd name="connsiteY5" fmla="*/ 1466020 h 2930102"/>
                <a:gd name="connsiteX6" fmla="*/ 0 w 2858486"/>
                <a:gd name="connsiteY6" fmla="*/ 709 h 2930102"/>
                <a:gd name="connsiteX0" fmla="*/ 0 w 2858486"/>
                <a:gd name="connsiteY0" fmla="*/ 709 h 2930102"/>
                <a:gd name="connsiteX1" fmla="*/ 1386488 w 2858486"/>
                <a:gd name="connsiteY1" fmla="*/ 15983 h 2930102"/>
                <a:gd name="connsiteX2" fmla="*/ 2858486 w 2858486"/>
                <a:gd name="connsiteY2" fmla="*/ 33953 h 2930102"/>
                <a:gd name="connsiteX3" fmla="*/ 2841274 w 2858486"/>
                <a:gd name="connsiteY3" fmla="*/ 2930102 h 2930102"/>
                <a:gd name="connsiteX4" fmla="*/ 86009 w 2858486"/>
                <a:gd name="connsiteY4" fmla="*/ 2893772 h 2930102"/>
                <a:gd name="connsiteX5" fmla="*/ 102487 w 2858486"/>
                <a:gd name="connsiteY5" fmla="*/ 1466020 h 2930102"/>
                <a:gd name="connsiteX6" fmla="*/ 0 w 2858486"/>
                <a:gd name="connsiteY6" fmla="*/ 709 h 2930102"/>
                <a:gd name="connsiteX0" fmla="*/ 0 w 2858486"/>
                <a:gd name="connsiteY0" fmla="*/ 709 h 2930102"/>
                <a:gd name="connsiteX1" fmla="*/ 1386488 w 2858486"/>
                <a:gd name="connsiteY1" fmla="*/ 15983 h 2930102"/>
                <a:gd name="connsiteX2" fmla="*/ 2858486 w 2858486"/>
                <a:gd name="connsiteY2" fmla="*/ 33953 h 2930102"/>
                <a:gd name="connsiteX3" fmla="*/ 2841274 w 2858486"/>
                <a:gd name="connsiteY3" fmla="*/ 2930102 h 2930102"/>
                <a:gd name="connsiteX4" fmla="*/ 86009 w 2858486"/>
                <a:gd name="connsiteY4" fmla="*/ 2893772 h 2930102"/>
                <a:gd name="connsiteX5" fmla="*/ 153670 w 2858486"/>
                <a:gd name="connsiteY5" fmla="*/ 1436390 h 2930102"/>
                <a:gd name="connsiteX6" fmla="*/ 0 w 2858486"/>
                <a:gd name="connsiteY6" fmla="*/ 709 h 2930102"/>
                <a:gd name="connsiteX0" fmla="*/ 0 w 2810590"/>
                <a:gd name="connsiteY0" fmla="*/ 38670 h 2914119"/>
                <a:gd name="connsiteX1" fmla="*/ 1338592 w 2810590"/>
                <a:gd name="connsiteY1" fmla="*/ 0 h 2914119"/>
                <a:gd name="connsiteX2" fmla="*/ 2810590 w 2810590"/>
                <a:gd name="connsiteY2" fmla="*/ 17970 h 2914119"/>
                <a:gd name="connsiteX3" fmla="*/ 2793378 w 2810590"/>
                <a:gd name="connsiteY3" fmla="*/ 2914119 h 2914119"/>
                <a:gd name="connsiteX4" fmla="*/ 38113 w 2810590"/>
                <a:gd name="connsiteY4" fmla="*/ 2877789 h 2914119"/>
                <a:gd name="connsiteX5" fmla="*/ 105774 w 2810590"/>
                <a:gd name="connsiteY5" fmla="*/ 1420407 h 2914119"/>
                <a:gd name="connsiteX6" fmla="*/ 0 w 2810590"/>
                <a:gd name="connsiteY6" fmla="*/ 38670 h 2914119"/>
                <a:gd name="connsiteX0" fmla="*/ 0 w 2793378"/>
                <a:gd name="connsiteY0" fmla="*/ 38670 h 2914119"/>
                <a:gd name="connsiteX1" fmla="*/ 1338592 w 2793378"/>
                <a:gd name="connsiteY1" fmla="*/ 0 h 2914119"/>
                <a:gd name="connsiteX2" fmla="*/ 2725636 w 2793378"/>
                <a:gd name="connsiteY2" fmla="*/ 23816 h 2914119"/>
                <a:gd name="connsiteX3" fmla="*/ 2793378 w 2793378"/>
                <a:gd name="connsiteY3" fmla="*/ 2914119 h 2914119"/>
                <a:gd name="connsiteX4" fmla="*/ 38113 w 2793378"/>
                <a:gd name="connsiteY4" fmla="*/ 2877789 h 2914119"/>
                <a:gd name="connsiteX5" fmla="*/ 105774 w 2793378"/>
                <a:gd name="connsiteY5" fmla="*/ 1420407 h 2914119"/>
                <a:gd name="connsiteX6" fmla="*/ 0 w 2793378"/>
                <a:gd name="connsiteY6" fmla="*/ 38670 h 2914119"/>
                <a:gd name="connsiteX0" fmla="*/ 0 w 2725636"/>
                <a:gd name="connsiteY0" fmla="*/ 38670 h 2878461"/>
                <a:gd name="connsiteX1" fmla="*/ 1338592 w 2725636"/>
                <a:gd name="connsiteY1" fmla="*/ 0 h 2878461"/>
                <a:gd name="connsiteX2" fmla="*/ 2725636 w 2725636"/>
                <a:gd name="connsiteY2" fmla="*/ 23816 h 2878461"/>
                <a:gd name="connsiteX3" fmla="*/ 2724457 w 2725636"/>
                <a:gd name="connsiteY3" fmla="*/ 2875680 h 2878461"/>
                <a:gd name="connsiteX4" fmla="*/ 38113 w 2725636"/>
                <a:gd name="connsiteY4" fmla="*/ 2877789 h 2878461"/>
                <a:gd name="connsiteX5" fmla="*/ 105774 w 2725636"/>
                <a:gd name="connsiteY5" fmla="*/ 1420407 h 2878461"/>
                <a:gd name="connsiteX6" fmla="*/ 0 w 2725636"/>
                <a:gd name="connsiteY6" fmla="*/ 38670 h 2878461"/>
                <a:gd name="connsiteX0" fmla="*/ 0 w 2725636"/>
                <a:gd name="connsiteY0" fmla="*/ 38670 h 2875680"/>
                <a:gd name="connsiteX1" fmla="*/ 1338592 w 2725636"/>
                <a:gd name="connsiteY1" fmla="*/ 0 h 2875680"/>
                <a:gd name="connsiteX2" fmla="*/ 2725636 w 2725636"/>
                <a:gd name="connsiteY2" fmla="*/ 23816 h 2875680"/>
                <a:gd name="connsiteX3" fmla="*/ 2724457 w 2725636"/>
                <a:gd name="connsiteY3" fmla="*/ 2875680 h 2875680"/>
                <a:gd name="connsiteX4" fmla="*/ 34500 w 2725636"/>
                <a:gd name="connsiteY4" fmla="*/ 2839878 h 2875680"/>
                <a:gd name="connsiteX5" fmla="*/ 105774 w 2725636"/>
                <a:gd name="connsiteY5" fmla="*/ 1420407 h 2875680"/>
                <a:gd name="connsiteX6" fmla="*/ 0 w 2725636"/>
                <a:gd name="connsiteY6" fmla="*/ 38670 h 287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5636" h="2875680">
                  <a:moveTo>
                    <a:pt x="0" y="38670"/>
                  </a:moveTo>
                  <a:cubicBezTo>
                    <a:pt x="476180" y="33424"/>
                    <a:pt x="862412" y="5246"/>
                    <a:pt x="1338592" y="0"/>
                  </a:cubicBezTo>
                  <a:lnTo>
                    <a:pt x="2725636" y="23816"/>
                  </a:lnTo>
                  <a:cubicBezTo>
                    <a:pt x="2622163" y="1553587"/>
                    <a:pt x="2716353" y="1898864"/>
                    <a:pt x="2724457" y="2875680"/>
                  </a:cubicBezTo>
                  <a:cubicBezTo>
                    <a:pt x="1433502" y="2732549"/>
                    <a:pt x="952922" y="2851988"/>
                    <a:pt x="34500" y="2839878"/>
                  </a:cubicBezTo>
                  <a:cubicBezTo>
                    <a:pt x="45688" y="2305660"/>
                    <a:pt x="94586" y="1954625"/>
                    <a:pt x="105774" y="1420407"/>
                  </a:cubicBezTo>
                  <a:lnTo>
                    <a:pt x="0" y="38670"/>
                  </a:lnTo>
                  <a:close/>
                </a:path>
              </a:pathLst>
            </a:custGeom>
            <a:solidFill>
              <a:srgbClr val="000000">
                <a:alpha val="50196"/>
              </a:srgb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rot="21078338">
              <a:off x="9205550" y="2586225"/>
              <a:ext cx="2400300" cy="26377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6109">
            <a:off x="800485" y="1656397"/>
            <a:ext cx="2243424" cy="2028072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2746950" y="3197826"/>
            <a:ext cx="3105974" cy="3434327"/>
            <a:chOff x="2632062" y="2977117"/>
            <a:chExt cx="3282156" cy="3575411"/>
          </a:xfrm>
        </p:grpSpPr>
        <p:sp>
          <p:nvSpPr>
            <p:cNvPr id="10" name="Прямоугольник 9"/>
            <p:cNvSpPr/>
            <p:nvPr/>
          </p:nvSpPr>
          <p:spPr>
            <a:xfrm rot="20913625">
              <a:off x="2632062" y="2977117"/>
              <a:ext cx="3282156" cy="3575411"/>
            </a:xfrm>
            <a:custGeom>
              <a:avLst/>
              <a:gdLst>
                <a:gd name="connsiteX0" fmla="*/ 0 w 3466984"/>
                <a:gd name="connsiteY0" fmla="*/ 0 h 3789122"/>
                <a:gd name="connsiteX1" fmla="*/ 3466984 w 3466984"/>
                <a:gd name="connsiteY1" fmla="*/ 0 h 3789122"/>
                <a:gd name="connsiteX2" fmla="*/ 3466984 w 3466984"/>
                <a:gd name="connsiteY2" fmla="*/ 3789122 h 3789122"/>
                <a:gd name="connsiteX3" fmla="*/ 0 w 3466984"/>
                <a:gd name="connsiteY3" fmla="*/ 3789122 h 3789122"/>
                <a:gd name="connsiteX4" fmla="*/ 0 w 3466984"/>
                <a:gd name="connsiteY4" fmla="*/ 0 h 3789122"/>
                <a:gd name="connsiteX0" fmla="*/ 0 w 3466984"/>
                <a:gd name="connsiteY0" fmla="*/ 0 h 3789122"/>
                <a:gd name="connsiteX1" fmla="*/ 1729076 w 3466984"/>
                <a:gd name="connsiteY1" fmla="*/ 251786 h 3789122"/>
                <a:gd name="connsiteX2" fmla="*/ 3466984 w 3466984"/>
                <a:gd name="connsiteY2" fmla="*/ 0 h 3789122"/>
                <a:gd name="connsiteX3" fmla="*/ 3466984 w 3466984"/>
                <a:gd name="connsiteY3" fmla="*/ 3789122 h 3789122"/>
                <a:gd name="connsiteX4" fmla="*/ 0 w 3466984"/>
                <a:gd name="connsiteY4" fmla="*/ 3789122 h 3789122"/>
                <a:gd name="connsiteX5" fmla="*/ 0 w 3466984"/>
                <a:gd name="connsiteY5" fmla="*/ 0 h 3789122"/>
                <a:gd name="connsiteX0" fmla="*/ 43006 w 3466984"/>
                <a:gd name="connsiteY0" fmla="*/ 206597 h 3789122"/>
                <a:gd name="connsiteX1" fmla="*/ 1729076 w 3466984"/>
                <a:gd name="connsiteY1" fmla="*/ 251786 h 3789122"/>
                <a:gd name="connsiteX2" fmla="*/ 3466984 w 3466984"/>
                <a:gd name="connsiteY2" fmla="*/ 0 h 3789122"/>
                <a:gd name="connsiteX3" fmla="*/ 3466984 w 3466984"/>
                <a:gd name="connsiteY3" fmla="*/ 3789122 h 3789122"/>
                <a:gd name="connsiteX4" fmla="*/ 0 w 3466984"/>
                <a:gd name="connsiteY4" fmla="*/ 3789122 h 3789122"/>
                <a:gd name="connsiteX5" fmla="*/ 43006 w 3466984"/>
                <a:gd name="connsiteY5" fmla="*/ 206597 h 3789122"/>
                <a:gd name="connsiteX0" fmla="*/ 43006 w 3466984"/>
                <a:gd name="connsiteY0" fmla="*/ 0 h 3582525"/>
                <a:gd name="connsiteX1" fmla="*/ 1729076 w 3466984"/>
                <a:gd name="connsiteY1" fmla="*/ 45189 h 3582525"/>
                <a:gd name="connsiteX2" fmla="*/ 3325162 w 3466984"/>
                <a:gd name="connsiteY2" fmla="*/ 28564 h 3582525"/>
                <a:gd name="connsiteX3" fmla="*/ 3466984 w 3466984"/>
                <a:gd name="connsiteY3" fmla="*/ 3582525 h 3582525"/>
                <a:gd name="connsiteX4" fmla="*/ 0 w 3466984"/>
                <a:gd name="connsiteY4" fmla="*/ 3582525 h 3582525"/>
                <a:gd name="connsiteX5" fmla="*/ 43006 w 3466984"/>
                <a:gd name="connsiteY5" fmla="*/ 0 h 3582525"/>
                <a:gd name="connsiteX0" fmla="*/ 43006 w 3466984"/>
                <a:gd name="connsiteY0" fmla="*/ 0 h 3582525"/>
                <a:gd name="connsiteX1" fmla="*/ 1729076 w 3466984"/>
                <a:gd name="connsiteY1" fmla="*/ 45189 h 3582525"/>
                <a:gd name="connsiteX2" fmla="*/ 3325162 w 3466984"/>
                <a:gd name="connsiteY2" fmla="*/ 28564 h 3582525"/>
                <a:gd name="connsiteX3" fmla="*/ 3466984 w 3466984"/>
                <a:gd name="connsiteY3" fmla="*/ 3582525 h 3582525"/>
                <a:gd name="connsiteX4" fmla="*/ 0 w 3466984"/>
                <a:gd name="connsiteY4" fmla="*/ 3582525 h 3582525"/>
                <a:gd name="connsiteX5" fmla="*/ 43006 w 3466984"/>
                <a:gd name="connsiteY5" fmla="*/ 0 h 3582525"/>
                <a:gd name="connsiteX0" fmla="*/ 43006 w 3325162"/>
                <a:gd name="connsiteY0" fmla="*/ 0 h 3582525"/>
                <a:gd name="connsiteX1" fmla="*/ 1729076 w 3325162"/>
                <a:gd name="connsiteY1" fmla="*/ 45189 h 3582525"/>
                <a:gd name="connsiteX2" fmla="*/ 3325162 w 3325162"/>
                <a:gd name="connsiteY2" fmla="*/ 28564 h 3582525"/>
                <a:gd name="connsiteX3" fmla="*/ 3258768 w 3325162"/>
                <a:gd name="connsiteY3" fmla="*/ 3540391 h 3582525"/>
                <a:gd name="connsiteX4" fmla="*/ 0 w 3325162"/>
                <a:gd name="connsiteY4" fmla="*/ 3582525 h 3582525"/>
                <a:gd name="connsiteX5" fmla="*/ 43006 w 3325162"/>
                <a:gd name="connsiteY5" fmla="*/ 0 h 3582525"/>
                <a:gd name="connsiteX0" fmla="*/ 0 w 3282156"/>
                <a:gd name="connsiteY0" fmla="*/ 0 h 3575411"/>
                <a:gd name="connsiteX1" fmla="*/ 1686070 w 3282156"/>
                <a:gd name="connsiteY1" fmla="*/ 45189 h 3575411"/>
                <a:gd name="connsiteX2" fmla="*/ 3282156 w 3282156"/>
                <a:gd name="connsiteY2" fmla="*/ 28564 h 3575411"/>
                <a:gd name="connsiteX3" fmla="*/ 3215762 w 3282156"/>
                <a:gd name="connsiteY3" fmla="*/ 3540391 h 3575411"/>
                <a:gd name="connsiteX4" fmla="*/ 14975 w 3282156"/>
                <a:gd name="connsiteY4" fmla="*/ 3575411 h 3575411"/>
                <a:gd name="connsiteX5" fmla="*/ 0 w 3282156"/>
                <a:gd name="connsiteY5" fmla="*/ 0 h 3575411"/>
                <a:gd name="connsiteX0" fmla="*/ 0 w 3282156"/>
                <a:gd name="connsiteY0" fmla="*/ 0 h 3575411"/>
                <a:gd name="connsiteX1" fmla="*/ 1686070 w 3282156"/>
                <a:gd name="connsiteY1" fmla="*/ 45189 h 3575411"/>
                <a:gd name="connsiteX2" fmla="*/ 3282156 w 3282156"/>
                <a:gd name="connsiteY2" fmla="*/ 28564 h 3575411"/>
                <a:gd name="connsiteX3" fmla="*/ 3215762 w 3282156"/>
                <a:gd name="connsiteY3" fmla="*/ 3540391 h 3575411"/>
                <a:gd name="connsiteX4" fmla="*/ 14975 w 3282156"/>
                <a:gd name="connsiteY4" fmla="*/ 3575411 h 3575411"/>
                <a:gd name="connsiteX5" fmla="*/ 0 w 3282156"/>
                <a:gd name="connsiteY5" fmla="*/ 0 h 35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2156" h="3575411">
                  <a:moveTo>
                    <a:pt x="0" y="0"/>
                  </a:moveTo>
                  <a:cubicBezTo>
                    <a:pt x="599492" y="657"/>
                    <a:pt x="1086578" y="44532"/>
                    <a:pt x="1686070" y="45189"/>
                  </a:cubicBezTo>
                  <a:lnTo>
                    <a:pt x="3282156" y="28564"/>
                  </a:lnTo>
                  <a:cubicBezTo>
                    <a:pt x="3188054" y="2051579"/>
                    <a:pt x="3168488" y="2355737"/>
                    <a:pt x="3215762" y="3540391"/>
                  </a:cubicBezTo>
                  <a:lnTo>
                    <a:pt x="14975" y="3575411"/>
                  </a:lnTo>
                  <a:cubicBezTo>
                    <a:pt x="69350" y="1764241"/>
                    <a:pt x="4992" y="1191804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50196"/>
              </a:srgb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 rot="20950454">
              <a:off x="2728750" y="3111217"/>
              <a:ext cx="3052325" cy="33542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38804">
            <a:off x="2889313" y="3396309"/>
            <a:ext cx="2694016" cy="2663919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5928908" y="3668640"/>
            <a:ext cx="2798195" cy="3013025"/>
            <a:chOff x="5672122" y="3139262"/>
            <a:chExt cx="2869950" cy="3184150"/>
          </a:xfrm>
        </p:grpSpPr>
        <p:sp>
          <p:nvSpPr>
            <p:cNvPr id="11" name="Прямоугольник 10"/>
            <p:cNvSpPr/>
            <p:nvPr/>
          </p:nvSpPr>
          <p:spPr>
            <a:xfrm rot="512443">
              <a:off x="5672122" y="3139262"/>
              <a:ext cx="2869950" cy="3184150"/>
            </a:xfrm>
            <a:custGeom>
              <a:avLst/>
              <a:gdLst>
                <a:gd name="connsiteX0" fmla="*/ 0 w 3014721"/>
                <a:gd name="connsiteY0" fmla="*/ 0 h 3433479"/>
                <a:gd name="connsiteX1" fmla="*/ 3014721 w 3014721"/>
                <a:gd name="connsiteY1" fmla="*/ 0 h 3433479"/>
                <a:gd name="connsiteX2" fmla="*/ 3014721 w 3014721"/>
                <a:gd name="connsiteY2" fmla="*/ 3433479 h 3433479"/>
                <a:gd name="connsiteX3" fmla="*/ 0 w 3014721"/>
                <a:gd name="connsiteY3" fmla="*/ 3433479 h 3433479"/>
                <a:gd name="connsiteX4" fmla="*/ 0 w 3014721"/>
                <a:gd name="connsiteY4" fmla="*/ 0 h 3433479"/>
                <a:gd name="connsiteX0" fmla="*/ 0 w 3014721"/>
                <a:gd name="connsiteY0" fmla="*/ 0 h 3433479"/>
                <a:gd name="connsiteX1" fmla="*/ 1449725 w 3014721"/>
                <a:gd name="connsiteY1" fmla="*/ 102465 h 3433479"/>
                <a:gd name="connsiteX2" fmla="*/ 3014721 w 3014721"/>
                <a:gd name="connsiteY2" fmla="*/ 0 h 3433479"/>
                <a:gd name="connsiteX3" fmla="*/ 3014721 w 3014721"/>
                <a:gd name="connsiteY3" fmla="*/ 3433479 h 3433479"/>
                <a:gd name="connsiteX4" fmla="*/ 0 w 3014721"/>
                <a:gd name="connsiteY4" fmla="*/ 3433479 h 3433479"/>
                <a:gd name="connsiteX5" fmla="*/ 0 w 3014721"/>
                <a:gd name="connsiteY5" fmla="*/ 0 h 3433479"/>
                <a:gd name="connsiteX0" fmla="*/ 91807 w 3014721"/>
                <a:gd name="connsiteY0" fmla="*/ 51593 h 3433479"/>
                <a:gd name="connsiteX1" fmla="*/ 1449725 w 3014721"/>
                <a:gd name="connsiteY1" fmla="*/ 102465 h 3433479"/>
                <a:gd name="connsiteX2" fmla="*/ 3014721 w 3014721"/>
                <a:gd name="connsiteY2" fmla="*/ 0 h 3433479"/>
                <a:gd name="connsiteX3" fmla="*/ 3014721 w 3014721"/>
                <a:gd name="connsiteY3" fmla="*/ 3433479 h 3433479"/>
                <a:gd name="connsiteX4" fmla="*/ 0 w 3014721"/>
                <a:gd name="connsiteY4" fmla="*/ 3433479 h 3433479"/>
                <a:gd name="connsiteX5" fmla="*/ 91807 w 3014721"/>
                <a:gd name="connsiteY5" fmla="*/ 51593 h 3433479"/>
                <a:gd name="connsiteX0" fmla="*/ 91807 w 3014721"/>
                <a:gd name="connsiteY0" fmla="*/ 51593 h 3433479"/>
                <a:gd name="connsiteX1" fmla="*/ 1449725 w 3014721"/>
                <a:gd name="connsiteY1" fmla="*/ 102465 h 3433479"/>
                <a:gd name="connsiteX2" fmla="*/ 3014721 w 3014721"/>
                <a:gd name="connsiteY2" fmla="*/ 0 h 3433479"/>
                <a:gd name="connsiteX3" fmla="*/ 3014721 w 3014721"/>
                <a:gd name="connsiteY3" fmla="*/ 3433479 h 3433479"/>
                <a:gd name="connsiteX4" fmla="*/ 0 w 3014721"/>
                <a:gd name="connsiteY4" fmla="*/ 3433479 h 3433479"/>
                <a:gd name="connsiteX5" fmla="*/ 91807 w 3014721"/>
                <a:gd name="connsiteY5" fmla="*/ 51593 h 3433479"/>
                <a:gd name="connsiteX0" fmla="*/ 91807 w 3014721"/>
                <a:gd name="connsiteY0" fmla="*/ 0 h 3381886"/>
                <a:gd name="connsiteX1" fmla="*/ 1449725 w 3014721"/>
                <a:gd name="connsiteY1" fmla="*/ 50872 h 3381886"/>
                <a:gd name="connsiteX2" fmla="*/ 2961757 w 3014721"/>
                <a:gd name="connsiteY2" fmla="*/ 31081 h 3381886"/>
                <a:gd name="connsiteX3" fmla="*/ 3014721 w 3014721"/>
                <a:gd name="connsiteY3" fmla="*/ 3381886 h 3381886"/>
                <a:gd name="connsiteX4" fmla="*/ 0 w 3014721"/>
                <a:gd name="connsiteY4" fmla="*/ 3381886 h 3381886"/>
                <a:gd name="connsiteX5" fmla="*/ 91807 w 3014721"/>
                <a:gd name="connsiteY5" fmla="*/ 0 h 3381886"/>
                <a:gd name="connsiteX0" fmla="*/ 91807 w 3014721"/>
                <a:gd name="connsiteY0" fmla="*/ 0 h 3381886"/>
                <a:gd name="connsiteX1" fmla="*/ 1449725 w 3014721"/>
                <a:gd name="connsiteY1" fmla="*/ 50872 h 3381886"/>
                <a:gd name="connsiteX2" fmla="*/ 2961757 w 3014721"/>
                <a:gd name="connsiteY2" fmla="*/ 31081 h 3381886"/>
                <a:gd name="connsiteX3" fmla="*/ 3014721 w 3014721"/>
                <a:gd name="connsiteY3" fmla="*/ 3381886 h 3381886"/>
                <a:gd name="connsiteX4" fmla="*/ 0 w 3014721"/>
                <a:gd name="connsiteY4" fmla="*/ 3381886 h 3381886"/>
                <a:gd name="connsiteX5" fmla="*/ 91807 w 3014721"/>
                <a:gd name="connsiteY5" fmla="*/ 0 h 3381886"/>
                <a:gd name="connsiteX0" fmla="*/ 91807 w 2961757"/>
                <a:gd name="connsiteY0" fmla="*/ 0 h 3381886"/>
                <a:gd name="connsiteX1" fmla="*/ 1449725 w 2961757"/>
                <a:gd name="connsiteY1" fmla="*/ 50872 h 3381886"/>
                <a:gd name="connsiteX2" fmla="*/ 2961757 w 2961757"/>
                <a:gd name="connsiteY2" fmla="*/ 31081 h 3381886"/>
                <a:gd name="connsiteX3" fmla="*/ 2900965 w 2961757"/>
                <a:gd name="connsiteY3" fmla="*/ 3184150 h 3381886"/>
                <a:gd name="connsiteX4" fmla="*/ 0 w 2961757"/>
                <a:gd name="connsiteY4" fmla="*/ 3381886 h 3381886"/>
                <a:gd name="connsiteX5" fmla="*/ 91807 w 2961757"/>
                <a:gd name="connsiteY5" fmla="*/ 0 h 3381886"/>
                <a:gd name="connsiteX0" fmla="*/ 0 w 2869950"/>
                <a:gd name="connsiteY0" fmla="*/ 0 h 3184150"/>
                <a:gd name="connsiteX1" fmla="*/ 1357918 w 2869950"/>
                <a:gd name="connsiteY1" fmla="*/ 50872 h 3184150"/>
                <a:gd name="connsiteX2" fmla="*/ 2869950 w 2869950"/>
                <a:gd name="connsiteY2" fmla="*/ 31081 h 3184150"/>
                <a:gd name="connsiteX3" fmla="*/ 2809158 w 2869950"/>
                <a:gd name="connsiteY3" fmla="*/ 3184150 h 3184150"/>
                <a:gd name="connsiteX4" fmla="*/ 3146 w 2869950"/>
                <a:gd name="connsiteY4" fmla="*/ 3143468 h 3184150"/>
                <a:gd name="connsiteX5" fmla="*/ 0 w 2869950"/>
                <a:gd name="connsiteY5" fmla="*/ 0 h 3184150"/>
                <a:gd name="connsiteX0" fmla="*/ 0 w 2869950"/>
                <a:gd name="connsiteY0" fmla="*/ 0 h 3184150"/>
                <a:gd name="connsiteX1" fmla="*/ 1357918 w 2869950"/>
                <a:gd name="connsiteY1" fmla="*/ 50872 h 3184150"/>
                <a:gd name="connsiteX2" fmla="*/ 2869950 w 2869950"/>
                <a:gd name="connsiteY2" fmla="*/ 31081 h 3184150"/>
                <a:gd name="connsiteX3" fmla="*/ 2809158 w 2869950"/>
                <a:gd name="connsiteY3" fmla="*/ 3184150 h 3184150"/>
                <a:gd name="connsiteX4" fmla="*/ 3146 w 2869950"/>
                <a:gd name="connsiteY4" fmla="*/ 3143468 h 3184150"/>
                <a:gd name="connsiteX5" fmla="*/ 0 w 2869950"/>
                <a:gd name="connsiteY5" fmla="*/ 0 h 3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950" h="3184150">
                  <a:moveTo>
                    <a:pt x="0" y="0"/>
                  </a:moveTo>
                  <a:cubicBezTo>
                    <a:pt x="484759" y="2794"/>
                    <a:pt x="873159" y="48078"/>
                    <a:pt x="1357918" y="50872"/>
                  </a:cubicBezTo>
                  <a:lnTo>
                    <a:pt x="2869950" y="31081"/>
                  </a:lnTo>
                  <a:cubicBezTo>
                    <a:pt x="2804658" y="2150507"/>
                    <a:pt x="2791503" y="2067215"/>
                    <a:pt x="2809158" y="3184150"/>
                  </a:cubicBezTo>
                  <a:cubicBezTo>
                    <a:pt x="1873821" y="3170589"/>
                    <a:pt x="1284201" y="3095770"/>
                    <a:pt x="3146" y="3143468"/>
                  </a:cubicBezTo>
                  <a:cubicBezTo>
                    <a:pt x="33748" y="2016173"/>
                    <a:pt x="13826" y="1858479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50196"/>
              </a:srgb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 rot="555021">
              <a:off x="5763602" y="3264372"/>
              <a:ext cx="2669623" cy="2933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 rot="437084">
            <a:off x="3394964" y="1500530"/>
            <a:ext cx="4937570" cy="169277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5200" spc="100" dirty="0" smtClean="0">
                <a:ln w="19050">
                  <a:solidFill>
                    <a:schemeClr val="bg1"/>
                  </a:solidFill>
                </a:ln>
                <a:noFill/>
                <a:latin typeface="Montserrat Black" panose="00000A00000000000000" pitchFamily="2" charset="-52"/>
              </a:rPr>
              <a:t>Как мы</a:t>
            </a:r>
          </a:p>
          <a:p>
            <a:r>
              <a:rPr lang="ru-RU" sz="5200" spc="100" dirty="0" smtClean="0">
                <a:ln w="19050">
                  <a:solidFill>
                    <a:schemeClr val="bg1"/>
                  </a:solidFill>
                </a:ln>
                <a:noFill/>
                <a:latin typeface="Montserrat Black" panose="00000A00000000000000" pitchFamily="2" charset="-52"/>
              </a:rPr>
              <a:t>это делали?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95916" y="249382"/>
            <a:ext cx="11571925" cy="630930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93964" y="164401"/>
            <a:ext cx="11767127" cy="647654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10836" y="83127"/>
            <a:ext cx="11951856" cy="666865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3226">
            <a:off x="6107731" y="3872355"/>
            <a:ext cx="2445147" cy="23252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38431">
            <a:off x="8323428" y="1738593"/>
            <a:ext cx="2136607" cy="192829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5886" y="3810000"/>
            <a:ext cx="2253343" cy="21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229" y="631372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gradFill>
                  <a:gsLst>
                    <a:gs pos="32000">
                      <a:srgbClr val="1A395A"/>
                    </a:gs>
                    <a:gs pos="100000">
                      <a:srgbClr val="FBA96D"/>
                    </a:gs>
                  </a:gsLst>
                  <a:lin ang="2700000" scaled="1"/>
                </a:gradFill>
                <a:latin typeface="Montserrat Black" panose="00000A00000000000000" pitchFamily="2" charset="-52"/>
              </a:rPr>
              <a:t>Что получилось…</a:t>
            </a:r>
            <a:endParaRPr lang="ru-RU" sz="3200" b="1" dirty="0">
              <a:gradFill>
                <a:gsLst>
                  <a:gs pos="32000">
                    <a:srgbClr val="1A395A"/>
                  </a:gs>
                  <a:gs pos="100000">
                    <a:srgbClr val="FBA96D"/>
                  </a:gs>
                </a:gsLst>
                <a:lin ang="2700000" scaled="1"/>
              </a:gradFill>
              <a:latin typeface="Montserrat Black" panose="00000A00000000000000" pitchFamily="2" charset="-52"/>
            </a:endParaRPr>
          </a:p>
        </p:txBody>
      </p:sp>
      <p:pic>
        <p:nvPicPr>
          <p:cNvPr id="16" name="Рисунок 15" descr="https://preview.free3d.com/img/2015/03/1688669593658197391/3pb7sh2u-9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6" t="217" r="22276" b="1019"/>
          <a:stretch>
            <a:fillRect/>
          </a:stretch>
        </p:blipFill>
        <p:spPr bwMode="auto">
          <a:xfrm rot="669972">
            <a:off x="6101914" y="509294"/>
            <a:ext cx="5849312" cy="6030599"/>
          </a:xfrm>
          <a:custGeom>
            <a:avLst/>
            <a:gdLst>
              <a:gd name="connsiteX0" fmla="*/ 3872234 w 4978852"/>
              <a:gd name="connsiteY0" fmla="*/ 3816271 h 5566072"/>
              <a:gd name="connsiteX1" fmla="*/ 4978852 w 4978852"/>
              <a:gd name="connsiteY1" fmla="*/ 3757849 h 5566072"/>
              <a:gd name="connsiteX2" fmla="*/ 4516230 w 4978852"/>
              <a:gd name="connsiteY2" fmla="*/ 5504838 h 5566072"/>
              <a:gd name="connsiteX3" fmla="*/ 3674210 w 4978852"/>
              <a:gd name="connsiteY3" fmla="*/ 3732129 h 5566072"/>
              <a:gd name="connsiteX4" fmla="*/ 4318207 w 4978852"/>
              <a:gd name="connsiteY4" fmla="*/ 5420696 h 5566072"/>
              <a:gd name="connsiteX5" fmla="*/ 3211589 w 4978852"/>
              <a:gd name="connsiteY5" fmla="*/ 5479118 h 5566072"/>
              <a:gd name="connsiteX6" fmla="*/ 2376789 w 4978852"/>
              <a:gd name="connsiteY6" fmla="*/ 3827101 h 5566072"/>
              <a:gd name="connsiteX7" fmla="*/ 3483407 w 4978852"/>
              <a:gd name="connsiteY7" fmla="*/ 3768678 h 5566072"/>
              <a:gd name="connsiteX8" fmla="*/ 3020785 w 4978852"/>
              <a:gd name="connsiteY8" fmla="*/ 5515667 h 5566072"/>
              <a:gd name="connsiteX9" fmla="*/ 2182351 w 4978852"/>
              <a:gd name="connsiteY9" fmla="*/ 3810891 h 5566072"/>
              <a:gd name="connsiteX10" fmla="*/ 2826348 w 4978852"/>
              <a:gd name="connsiteY10" fmla="*/ 5499457 h 5566072"/>
              <a:gd name="connsiteX11" fmla="*/ 1719730 w 4978852"/>
              <a:gd name="connsiteY11" fmla="*/ 5557880 h 5566072"/>
              <a:gd name="connsiteX12" fmla="*/ 920547 w 4978852"/>
              <a:gd name="connsiteY12" fmla="*/ 3877505 h 5566072"/>
              <a:gd name="connsiteX13" fmla="*/ 2027165 w 4978852"/>
              <a:gd name="connsiteY13" fmla="*/ 3819083 h 5566072"/>
              <a:gd name="connsiteX14" fmla="*/ 1564543 w 4978852"/>
              <a:gd name="connsiteY14" fmla="*/ 5566072 h 5566072"/>
              <a:gd name="connsiteX15" fmla="*/ 656093 w 4978852"/>
              <a:gd name="connsiteY15" fmla="*/ 3664689 h 5566072"/>
              <a:gd name="connsiteX16" fmla="*/ 1300089 w 4978852"/>
              <a:gd name="connsiteY16" fmla="*/ 5353255 h 5566072"/>
              <a:gd name="connsiteX17" fmla="*/ 193472 w 4978852"/>
              <a:gd name="connsiteY17" fmla="*/ 5411678 h 5566072"/>
              <a:gd name="connsiteX18" fmla="*/ 3775819 w 4978852"/>
              <a:gd name="connsiteY18" fmla="*/ 1990029 h 5566072"/>
              <a:gd name="connsiteX19" fmla="*/ 4882437 w 4978852"/>
              <a:gd name="connsiteY19" fmla="*/ 1931607 h 5566072"/>
              <a:gd name="connsiteX20" fmla="*/ 4419815 w 4978852"/>
              <a:gd name="connsiteY20" fmla="*/ 3678596 h 5566072"/>
              <a:gd name="connsiteX21" fmla="*/ 3577154 w 4978852"/>
              <a:gd name="connsiteY21" fmla="*/ 1893681 h 5566072"/>
              <a:gd name="connsiteX22" fmla="*/ 4221150 w 4978852"/>
              <a:gd name="connsiteY22" fmla="*/ 3582248 h 5566072"/>
              <a:gd name="connsiteX23" fmla="*/ 3114533 w 4978852"/>
              <a:gd name="connsiteY23" fmla="*/ 3640670 h 5566072"/>
              <a:gd name="connsiteX24" fmla="*/ 2280374 w 4978852"/>
              <a:gd name="connsiteY24" fmla="*/ 2000858 h 5566072"/>
              <a:gd name="connsiteX25" fmla="*/ 3386992 w 4978852"/>
              <a:gd name="connsiteY25" fmla="*/ 1942436 h 5566072"/>
              <a:gd name="connsiteX26" fmla="*/ 2924370 w 4978852"/>
              <a:gd name="connsiteY26" fmla="*/ 3689425 h 5566072"/>
              <a:gd name="connsiteX27" fmla="*/ 2085295 w 4978852"/>
              <a:gd name="connsiteY27" fmla="*/ 1972443 h 5566072"/>
              <a:gd name="connsiteX28" fmla="*/ 2729291 w 4978852"/>
              <a:gd name="connsiteY28" fmla="*/ 3661010 h 5566072"/>
              <a:gd name="connsiteX29" fmla="*/ 1622673 w 4978852"/>
              <a:gd name="connsiteY29" fmla="*/ 3719432 h 5566072"/>
              <a:gd name="connsiteX30" fmla="*/ 824132 w 4978852"/>
              <a:gd name="connsiteY30" fmla="*/ 2051263 h 5566072"/>
              <a:gd name="connsiteX31" fmla="*/ 1930750 w 4978852"/>
              <a:gd name="connsiteY31" fmla="*/ 1992841 h 5566072"/>
              <a:gd name="connsiteX32" fmla="*/ 1468128 w 4978852"/>
              <a:gd name="connsiteY32" fmla="*/ 3739830 h 5566072"/>
              <a:gd name="connsiteX33" fmla="*/ 559037 w 4978852"/>
              <a:gd name="connsiteY33" fmla="*/ 1826242 h 5566072"/>
              <a:gd name="connsiteX34" fmla="*/ 1203033 w 4978852"/>
              <a:gd name="connsiteY34" fmla="*/ 3514808 h 5566072"/>
              <a:gd name="connsiteX35" fmla="*/ 96416 w 4978852"/>
              <a:gd name="connsiteY35" fmla="*/ 3573230 h 5566072"/>
              <a:gd name="connsiteX36" fmla="*/ 3678763 w 4978852"/>
              <a:gd name="connsiteY36" fmla="*/ 151582 h 5566072"/>
              <a:gd name="connsiteX37" fmla="*/ 4785381 w 4978852"/>
              <a:gd name="connsiteY37" fmla="*/ 93159 h 5566072"/>
              <a:gd name="connsiteX38" fmla="*/ 4322759 w 4978852"/>
              <a:gd name="connsiteY38" fmla="*/ 1840149 h 5566072"/>
              <a:gd name="connsiteX39" fmla="*/ 3480739 w 4978852"/>
              <a:gd name="connsiteY39" fmla="*/ 67440 h 5566072"/>
              <a:gd name="connsiteX40" fmla="*/ 4124735 w 4978852"/>
              <a:gd name="connsiteY40" fmla="*/ 1756006 h 5566072"/>
              <a:gd name="connsiteX41" fmla="*/ 3018117 w 4978852"/>
              <a:gd name="connsiteY41" fmla="*/ 1814429 h 5566072"/>
              <a:gd name="connsiteX42" fmla="*/ 2183317 w 4978852"/>
              <a:gd name="connsiteY42" fmla="*/ 162411 h 5566072"/>
              <a:gd name="connsiteX43" fmla="*/ 3289935 w 4978852"/>
              <a:gd name="connsiteY43" fmla="*/ 103989 h 5566072"/>
              <a:gd name="connsiteX44" fmla="*/ 2827314 w 4978852"/>
              <a:gd name="connsiteY44" fmla="*/ 1850978 h 5566072"/>
              <a:gd name="connsiteX45" fmla="*/ 1988880 w 4978852"/>
              <a:gd name="connsiteY45" fmla="*/ 146202 h 5566072"/>
              <a:gd name="connsiteX46" fmla="*/ 2632876 w 4978852"/>
              <a:gd name="connsiteY46" fmla="*/ 1834768 h 5566072"/>
              <a:gd name="connsiteX47" fmla="*/ 1526259 w 4978852"/>
              <a:gd name="connsiteY47" fmla="*/ 1893191 h 5566072"/>
              <a:gd name="connsiteX48" fmla="*/ 727076 w 4978852"/>
              <a:gd name="connsiteY48" fmla="*/ 212816 h 5566072"/>
              <a:gd name="connsiteX49" fmla="*/ 1833694 w 4978852"/>
              <a:gd name="connsiteY49" fmla="*/ 154393 h 5566072"/>
              <a:gd name="connsiteX50" fmla="*/ 1371072 w 4978852"/>
              <a:gd name="connsiteY50" fmla="*/ 1901382 h 5566072"/>
              <a:gd name="connsiteX51" fmla="*/ 462622 w 4978852"/>
              <a:gd name="connsiteY51" fmla="*/ 0 h 5566072"/>
              <a:gd name="connsiteX52" fmla="*/ 1106618 w 4978852"/>
              <a:gd name="connsiteY52" fmla="*/ 1688566 h 5566072"/>
              <a:gd name="connsiteX53" fmla="*/ 0 w 4978852"/>
              <a:gd name="connsiteY53" fmla="*/ 1746989 h 556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978852" h="5566072">
                <a:moveTo>
                  <a:pt x="3872234" y="3816271"/>
                </a:moveTo>
                <a:lnTo>
                  <a:pt x="4978852" y="3757849"/>
                </a:lnTo>
                <a:lnTo>
                  <a:pt x="4516230" y="5504838"/>
                </a:lnTo>
                <a:close/>
                <a:moveTo>
                  <a:pt x="3674210" y="3732129"/>
                </a:moveTo>
                <a:lnTo>
                  <a:pt x="4318207" y="5420696"/>
                </a:lnTo>
                <a:lnTo>
                  <a:pt x="3211589" y="5479118"/>
                </a:lnTo>
                <a:close/>
                <a:moveTo>
                  <a:pt x="2376789" y="3827101"/>
                </a:moveTo>
                <a:lnTo>
                  <a:pt x="3483407" y="3768678"/>
                </a:lnTo>
                <a:lnTo>
                  <a:pt x="3020785" y="5515667"/>
                </a:lnTo>
                <a:close/>
                <a:moveTo>
                  <a:pt x="2182351" y="3810891"/>
                </a:moveTo>
                <a:lnTo>
                  <a:pt x="2826348" y="5499457"/>
                </a:lnTo>
                <a:lnTo>
                  <a:pt x="1719730" y="5557880"/>
                </a:lnTo>
                <a:close/>
                <a:moveTo>
                  <a:pt x="920547" y="3877505"/>
                </a:moveTo>
                <a:lnTo>
                  <a:pt x="2027165" y="3819083"/>
                </a:lnTo>
                <a:lnTo>
                  <a:pt x="1564543" y="5566072"/>
                </a:lnTo>
                <a:close/>
                <a:moveTo>
                  <a:pt x="656093" y="3664689"/>
                </a:moveTo>
                <a:lnTo>
                  <a:pt x="1300089" y="5353255"/>
                </a:lnTo>
                <a:lnTo>
                  <a:pt x="193472" y="5411678"/>
                </a:lnTo>
                <a:close/>
                <a:moveTo>
                  <a:pt x="3775819" y="1990029"/>
                </a:moveTo>
                <a:lnTo>
                  <a:pt x="4882437" y="1931607"/>
                </a:lnTo>
                <a:lnTo>
                  <a:pt x="4419815" y="3678596"/>
                </a:lnTo>
                <a:close/>
                <a:moveTo>
                  <a:pt x="3577154" y="1893681"/>
                </a:moveTo>
                <a:lnTo>
                  <a:pt x="4221150" y="3582248"/>
                </a:lnTo>
                <a:lnTo>
                  <a:pt x="3114533" y="3640670"/>
                </a:lnTo>
                <a:close/>
                <a:moveTo>
                  <a:pt x="2280374" y="2000858"/>
                </a:moveTo>
                <a:lnTo>
                  <a:pt x="3386992" y="1942436"/>
                </a:lnTo>
                <a:lnTo>
                  <a:pt x="2924370" y="3689425"/>
                </a:lnTo>
                <a:close/>
                <a:moveTo>
                  <a:pt x="2085295" y="1972443"/>
                </a:moveTo>
                <a:lnTo>
                  <a:pt x="2729291" y="3661010"/>
                </a:lnTo>
                <a:lnTo>
                  <a:pt x="1622673" y="3719432"/>
                </a:lnTo>
                <a:close/>
                <a:moveTo>
                  <a:pt x="824132" y="2051263"/>
                </a:moveTo>
                <a:lnTo>
                  <a:pt x="1930750" y="1992841"/>
                </a:lnTo>
                <a:lnTo>
                  <a:pt x="1468128" y="3739830"/>
                </a:lnTo>
                <a:close/>
                <a:moveTo>
                  <a:pt x="559037" y="1826242"/>
                </a:moveTo>
                <a:lnTo>
                  <a:pt x="1203033" y="3514808"/>
                </a:lnTo>
                <a:lnTo>
                  <a:pt x="96416" y="3573230"/>
                </a:lnTo>
                <a:close/>
                <a:moveTo>
                  <a:pt x="3678763" y="151582"/>
                </a:moveTo>
                <a:lnTo>
                  <a:pt x="4785381" y="93159"/>
                </a:lnTo>
                <a:lnTo>
                  <a:pt x="4322759" y="1840149"/>
                </a:lnTo>
                <a:close/>
                <a:moveTo>
                  <a:pt x="3480739" y="67440"/>
                </a:moveTo>
                <a:lnTo>
                  <a:pt x="4124735" y="1756006"/>
                </a:lnTo>
                <a:lnTo>
                  <a:pt x="3018117" y="1814429"/>
                </a:lnTo>
                <a:close/>
                <a:moveTo>
                  <a:pt x="2183317" y="162411"/>
                </a:moveTo>
                <a:lnTo>
                  <a:pt x="3289935" y="103989"/>
                </a:lnTo>
                <a:lnTo>
                  <a:pt x="2827314" y="1850978"/>
                </a:lnTo>
                <a:close/>
                <a:moveTo>
                  <a:pt x="1988880" y="146202"/>
                </a:moveTo>
                <a:lnTo>
                  <a:pt x="2632876" y="1834768"/>
                </a:lnTo>
                <a:lnTo>
                  <a:pt x="1526259" y="1893191"/>
                </a:lnTo>
                <a:close/>
                <a:moveTo>
                  <a:pt x="727076" y="212816"/>
                </a:moveTo>
                <a:lnTo>
                  <a:pt x="1833694" y="154393"/>
                </a:lnTo>
                <a:lnTo>
                  <a:pt x="1371072" y="1901382"/>
                </a:lnTo>
                <a:close/>
                <a:moveTo>
                  <a:pt x="462622" y="0"/>
                </a:moveTo>
                <a:lnTo>
                  <a:pt x="1106618" y="1688566"/>
                </a:lnTo>
                <a:lnTo>
                  <a:pt x="0" y="1746989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3" name="Группа 22"/>
          <p:cNvGrpSpPr/>
          <p:nvPr/>
        </p:nvGrpSpPr>
        <p:grpSpPr>
          <a:xfrm>
            <a:off x="740229" y="1446104"/>
            <a:ext cx="4508644" cy="4704323"/>
            <a:chOff x="1369642" y="1576734"/>
            <a:chExt cx="3714009" cy="4101772"/>
          </a:xfrm>
        </p:grpSpPr>
        <p:grpSp>
          <p:nvGrpSpPr>
            <p:cNvPr id="17" name="Группа 16"/>
            <p:cNvGrpSpPr/>
            <p:nvPr/>
          </p:nvGrpSpPr>
          <p:grpSpPr>
            <a:xfrm rot="400869">
              <a:off x="1369642" y="1576734"/>
              <a:ext cx="3714009" cy="4101772"/>
              <a:chOff x="2632062" y="2977117"/>
              <a:chExt cx="3282156" cy="3575411"/>
            </a:xfrm>
          </p:grpSpPr>
          <p:sp>
            <p:nvSpPr>
              <p:cNvPr id="18" name="Прямоугольник 9"/>
              <p:cNvSpPr/>
              <p:nvPr/>
            </p:nvSpPr>
            <p:spPr>
              <a:xfrm rot="20913625">
                <a:off x="2632062" y="2977117"/>
                <a:ext cx="3282156" cy="3575411"/>
              </a:xfrm>
              <a:custGeom>
                <a:avLst/>
                <a:gdLst>
                  <a:gd name="connsiteX0" fmla="*/ 0 w 3466984"/>
                  <a:gd name="connsiteY0" fmla="*/ 0 h 3789122"/>
                  <a:gd name="connsiteX1" fmla="*/ 3466984 w 3466984"/>
                  <a:gd name="connsiteY1" fmla="*/ 0 h 3789122"/>
                  <a:gd name="connsiteX2" fmla="*/ 3466984 w 3466984"/>
                  <a:gd name="connsiteY2" fmla="*/ 3789122 h 3789122"/>
                  <a:gd name="connsiteX3" fmla="*/ 0 w 3466984"/>
                  <a:gd name="connsiteY3" fmla="*/ 3789122 h 3789122"/>
                  <a:gd name="connsiteX4" fmla="*/ 0 w 3466984"/>
                  <a:gd name="connsiteY4" fmla="*/ 0 h 3789122"/>
                  <a:gd name="connsiteX0" fmla="*/ 0 w 3466984"/>
                  <a:gd name="connsiteY0" fmla="*/ 0 h 3789122"/>
                  <a:gd name="connsiteX1" fmla="*/ 1729076 w 3466984"/>
                  <a:gd name="connsiteY1" fmla="*/ 251786 h 3789122"/>
                  <a:gd name="connsiteX2" fmla="*/ 3466984 w 3466984"/>
                  <a:gd name="connsiteY2" fmla="*/ 0 h 3789122"/>
                  <a:gd name="connsiteX3" fmla="*/ 3466984 w 3466984"/>
                  <a:gd name="connsiteY3" fmla="*/ 3789122 h 3789122"/>
                  <a:gd name="connsiteX4" fmla="*/ 0 w 3466984"/>
                  <a:gd name="connsiteY4" fmla="*/ 3789122 h 3789122"/>
                  <a:gd name="connsiteX5" fmla="*/ 0 w 3466984"/>
                  <a:gd name="connsiteY5" fmla="*/ 0 h 3789122"/>
                  <a:gd name="connsiteX0" fmla="*/ 43006 w 3466984"/>
                  <a:gd name="connsiteY0" fmla="*/ 206597 h 3789122"/>
                  <a:gd name="connsiteX1" fmla="*/ 1729076 w 3466984"/>
                  <a:gd name="connsiteY1" fmla="*/ 251786 h 3789122"/>
                  <a:gd name="connsiteX2" fmla="*/ 3466984 w 3466984"/>
                  <a:gd name="connsiteY2" fmla="*/ 0 h 3789122"/>
                  <a:gd name="connsiteX3" fmla="*/ 3466984 w 3466984"/>
                  <a:gd name="connsiteY3" fmla="*/ 3789122 h 3789122"/>
                  <a:gd name="connsiteX4" fmla="*/ 0 w 3466984"/>
                  <a:gd name="connsiteY4" fmla="*/ 3789122 h 3789122"/>
                  <a:gd name="connsiteX5" fmla="*/ 43006 w 3466984"/>
                  <a:gd name="connsiteY5" fmla="*/ 206597 h 3789122"/>
                  <a:gd name="connsiteX0" fmla="*/ 43006 w 3466984"/>
                  <a:gd name="connsiteY0" fmla="*/ 0 h 3582525"/>
                  <a:gd name="connsiteX1" fmla="*/ 1729076 w 3466984"/>
                  <a:gd name="connsiteY1" fmla="*/ 45189 h 3582525"/>
                  <a:gd name="connsiteX2" fmla="*/ 3325162 w 3466984"/>
                  <a:gd name="connsiteY2" fmla="*/ 28564 h 3582525"/>
                  <a:gd name="connsiteX3" fmla="*/ 3466984 w 3466984"/>
                  <a:gd name="connsiteY3" fmla="*/ 3582525 h 3582525"/>
                  <a:gd name="connsiteX4" fmla="*/ 0 w 3466984"/>
                  <a:gd name="connsiteY4" fmla="*/ 3582525 h 3582525"/>
                  <a:gd name="connsiteX5" fmla="*/ 43006 w 3466984"/>
                  <a:gd name="connsiteY5" fmla="*/ 0 h 3582525"/>
                  <a:gd name="connsiteX0" fmla="*/ 43006 w 3466984"/>
                  <a:gd name="connsiteY0" fmla="*/ 0 h 3582525"/>
                  <a:gd name="connsiteX1" fmla="*/ 1729076 w 3466984"/>
                  <a:gd name="connsiteY1" fmla="*/ 45189 h 3582525"/>
                  <a:gd name="connsiteX2" fmla="*/ 3325162 w 3466984"/>
                  <a:gd name="connsiteY2" fmla="*/ 28564 h 3582525"/>
                  <a:gd name="connsiteX3" fmla="*/ 3466984 w 3466984"/>
                  <a:gd name="connsiteY3" fmla="*/ 3582525 h 3582525"/>
                  <a:gd name="connsiteX4" fmla="*/ 0 w 3466984"/>
                  <a:gd name="connsiteY4" fmla="*/ 3582525 h 3582525"/>
                  <a:gd name="connsiteX5" fmla="*/ 43006 w 3466984"/>
                  <a:gd name="connsiteY5" fmla="*/ 0 h 3582525"/>
                  <a:gd name="connsiteX0" fmla="*/ 43006 w 3325162"/>
                  <a:gd name="connsiteY0" fmla="*/ 0 h 3582525"/>
                  <a:gd name="connsiteX1" fmla="*/ 1729076 w 3325162"/>
                  <a:gd name="connsiteY1" fmla="*/ 45189 h 3582525"/>
                  <a:gd name="connsiteX2" fmla="*/ 3325162 w 3325162"/>
                  <a:gd name="connsiteY2" fmla="*/ 28564 h 3582525"/>
                  <a:gd name="connsiteX3" fmla="*/ 3258768 w 3325162"/>
                  <a:gd name="connsiteY3" fmla="*/ 3540391 h 3582525"/>
                  <a:gd name="connsiteX4" fmla="*/ 0 w 3325162"/>
                  <a:gd name="connsiteY4" fmla="*/ 3582525 h 3582525"/>
                  <a:gd name="connsiteX5" fmla="*/ 43006 w 3325162"/>
                  <a:gd name="connsiteY5" fmla="*/ 0 h 3582525"/>
                  <a:gd name="connsiteX0" fmla="*/ 0 w 3282156"/>
                  <a:gd name="connsiteY0" fmla="*/ 0 h 3575411"/>
                  <a:gd name="connsiteX1" fmla="*/ 1686070 w 3282156"/>
                  <a:gd name="connsiteY1" fmla="*/ 45189 h 3575411"/>
                  <a:gd name="connsiteX2" fmla="*/ 3282156 w 3282156"/>
                  <a:gd name="connsiteY2" fmla="*/ 28564 h 3575411"/>
                  <a:gd name="connsiteX3" fmla="*/ 3215762 w 3282156"/>
                  <a:gd name="connsiteY3" fmla="*/ 3540391 h 3575411"/>
                  <a:gd name="connsiteX4" fmla="*/ 14975 w 3282156"/>
                  <a:gd name="connsiteY4" fmla="*/ 3575411 h 3575411"/>
                  <a:gd name="connsiteX5" fmla="*/ 0 w 3282156"/>
                  <a:gd name="connsiteY5" fmla="*/ 0 h 3575411"/>
                  <a:gd name="connsiteX0" fmla="*/ 0 w 3282156"/>
                  <a:gd name="connsiteY0" fmla="*/ 0 h 3575411"/>
                  <a:gd name="connsiteX1" fmla="*/ 1686070 w 3282156"/>
                  <a:gd name="connsiteY1" fmla="*/ 45189 h 3575411"/>
                  <a:gd name="connsiteX2" fmla="*/ 3282156 w 3282156"/>
                  <a:gd name="connsiteY2" fmla="*/ 28564 h 3575411"/>
                  <a:gd name="connsiteX3" fmla="*/ 3215762 w 3282156"/>
                  <a:gd name="connsiteY3" fmla="*/ 3540391 h 3575411"/>
                  <a:gd name="connsiteX4" fmla="*/ 14975 w 3282156"/>
                  <a:gd name="connsiteY4" fmla="*/ 3575411 h 3575411"/>
                  <a:gd name="connsiteX5" fmla="*/ 0 w 3282156"/>
                  <a:gd name="connsiteY5" fmla="*/ 0 h 3575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2156" h="3575411">
                    <a:moveTo>
                      <a:pt x="0" y="0"/>
                    </a:moveTo>
                    <a:cubicBezTo>
                      <a:pt x="599492" y="657"/>
                      <a:pt x="1086578" y="44532"/>
                      <a:pt x="1686070" y="45189"/>
                    </a:cubicBezTo>
                    <a:lnTo>
                      <a:pt x="3282156" y="28564"/>
                    </a:lnTo>
                    <a:cubicBezTo>
                      <a:pt x="3188054" y="2051579"/>
                      <a:pt x="3168488" y="2355737"/>
                      <a:pt x="3215762" y="3540391"/>
                    </a:cubicBezTo>
                    <a:lnTo>
                      <a:pt x="14975" y="3575411"/>
                    </a:lnTo>
                    <a:cubicBezTo>
                      <a:pt x="69350" y="1764241"/>
                      <a:pt x="4992" y="1191804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50196"/>
                </a:srgbClr>
              </a:solidFill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 rot="20950454">
                <a:off x="2728750" y="3111216"/>
                <a:ext cx="3052325" cy="33542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2" name="Рисунок 21" descr="C:\Users\serge\AppData\Local\Packages\5319275A.WhatsAppDesktop_cv1g1gvanyjgm\TempState\6915849303A3FE93657587CB9C469F00\Изображение WhatsApp 2023-10-20 в 10.29.53_a4e2db03.jp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99" t="4585" r="19102" b="3998"/>
            <a:stretch/>
          </p:blipFill>
          <p:spPr bwMode="auto">
            <a:xfrm rot="21359797">
              <a:off x="1557780" y="1794946"/>
              <a:ext cx="3200304" cy="301289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89452" y="79513"/>
            <a:ext cx="11996531" cy="6689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CC3E5"/>
      </a:accent1>
      <a:accent2>
        <a:srgbClr val="F4B183"/>
      </a:accent2>
      <a:accent3>
        <a:srgbClr val="C9C9C9"/>
      </a:accent3>
      <a:accent4>
        <a:srgbClr val="FFD965"/>
      </a:accent4>
      <a:accent5>
        <a:srgbClr val="8EAADB"/>
      </a:accent5>
      <a:accent6>
        <a:srgbClr val="A8D08D"/>
      </a:accent6>
      <a:hlink>
        <a:srgbClr val="48A1FA"/>
      </a:hlink>
      <a:folHlink>
        <a:srgbClr val="C490AA"/>
      </a:folHlink>
    </a:clrScheme>
    <a:fontScheme name="Другая 1">
      <a:majorFont>
        <a:latin typeface="Georgia"/>
        <a:ea typeface=""/>
        <a:cs typeface=""/>
      </a:majorFont>
      <a:minorFont>
        <a:latin typeface="Century School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78</Words>
  <Application>Microsoft Office PowerPoint</Application>
  <PresentationFormat>Широкоэкранный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Century Schoolbook</vt:lpstr>
      <vt:lpstr>Montserrat</vt:lpstr>
      <vt:lpstr>Montserrat Black</vt:lpstr>
      <vt:lpstr>Montserrat ExtraBold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15</cp:revision>
  <dcterms:created xsi:type="dcterms:W3CDTF">2024-04-23T04:07:00Z</dcterms:created>
  <dcterms:modified xsi:type="dcterms:W3CDTF">2024-04-24T04:27:00Z</dcterms:modified>
</cp:coreProperties>
</file>