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76" d="100"/>
          <a:sy n="76" d="100"/>
        </p:scale>
        <p:origin x="60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8E70E-589B-4E63-B1D9-A65EFD22044A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B48B8-BDD1-4091-8404-8BBFD8251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6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B48B8-BDD1-4091-8404-8BBFD8251D7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6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173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8960" y="1928802"/>
            <a:ext cx="57150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25" algn="l"/>
                <a:tab pos="2970213" algn="ct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mpact" pitchFamily="34" charset="0"/>
                <a:ea typeface="Times New Roman" pitchFamily="18" charset="0"/>
                <a:cs typeface="Consolas" pitchFamily="49" charset="0"/>
              </a:rPr>
              <a:t>Проектная работа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25" algn="l"/>
                <a:tab pos="2970213" algn="ct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mpact" pitchFamily="34" charset="0"/>
                <a:ea typeface="Times New Roman" pitchFamily="18" charset="0"/>
                <a:cs typeface="Consolas" pitchFamily="49" charset="0"/>
              </a:rPr>
              <a:t>Создание робота - гуманоида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Consolas" pitchFamily="49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25" algn="l"/>
                <a:tab pos="2970213" algn="ct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mpact" pitchFamily="34" charset="0"/>
                <a:ea typeface="Times New Roman" pitchFamily="18" charset="0"/>
                <a:cs typeface="Consolas" pitchFamily="49" charset="0"/>
              </a:rPr>
              <a:t>Направление: инженерное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Consolas" pitchFamily="49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0004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haroni" pitchFamily="2" charset="-79"/>
              </a:rPr>
              <a:t>Муниципальное бюджетное общеобразовательное учреждение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andara" pitchFamily="34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haroni" pitchFamily="2" charset="-79"/>
              </a:rPr>
              <a:t>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haroni" pitchFamily="2" charset="-79"/>
              </a:rPr>
              <a:t>Мглинская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haroni" pitchFamily="2" charset="-79"/>
              </a:rPr>
              <a:t> средняя школа №2»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haroni" pitchFamily="2" charset="-79"/>
              </a:rPr>
              <a:t>Мглинского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haroni" pitchFamily="2" charset="-79"/>
              </a:rPr>
              <a:t> района Брянской области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andara" pitchFamily="34" charset="0"/>
              <a:ea typeface="Times New Roman" pitchFamily="18" charset="0"/>
              <a:cs typeface="Aharoni" pitchFamily="2" charset="-79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072034" y="4929198"/>
            <a:ext cx="40719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выполнил: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Федоров Алексей Николаевич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 9А класса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Руководитель: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Непомнящая Лариса Евгеньевна,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физики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8358246" cy="544764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 bmk="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ункционал робота и как его запрограммировать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точной настройки существует настройка аппаратуры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Flu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ski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через специальный кабель подключаем к аппаратуре ноутбук.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левой руки: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канал ставим инверсию, это будет плечо (вверх-вниз)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канал плечо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влево-вправо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канал запястье туда ставится меч ( на выбор 2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бутофорский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из стали).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правой руки: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канал плечо (вверх-вниз)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канал плечо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влево-право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оружие, щит который может прикрывать грудной отдел.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гусениц: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Осуществляется от обычной платы SK-115R-1 работающей в связке с отдельным двуканальным пультом. Движение с помощью редукторных моторов подключённых к каналам платы.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Замечание: этот способ программирования робота хорош тем, что он не будет скован в движениях, то есть он выполняет все команды проще  в сравнение с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Arduino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Так необходимо написать огромный код,  а данным способом всё легче в разы.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786050" y="0"/>
            <a:ext cx="3571900" cy="104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Times New Roman" pitchFamily="18" charset="0"/>
              </a:rPr>
              <a:t>АКЛЮЧЕНИЕ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85720" y="785794"/>
            <a:ext cx="8358246" cy="1569660"/>
          </a:xfrm>
          <a:prstGeom prst="rect">
            <a:avLst/>
          </a:prstGeom>
          <a:solidFill>
            <a:schemeClr val="bg1">
              <a:alpha val="6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Изучив некоторые виды робототехнических изобретений других авторов и для достижения поставленной цели - создание домашнего робота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изучил принцип строения и работы робота. Важнейшими элементами конструктора являются микрокомпьютер (микропроцессор),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сервомотор и четыре датчика. Программное обеспечение  основано на, графическом языке программирования, которым пользуются ученые и инженеры по всему миру.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85720" y="2873842"/>
            <a:ext cx="3566200" cy="2062103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роботом гуманоидом еще не закончена, в планах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расширить её функции и использовать датчик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заключение хочу сказать, что я очень рад, что у меня получилось собрать робота, процесс был интересный 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увлекательный, кроме того я узнал много нового.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sun9-76.userapi.com/impg/Jj7OQbiZQG5s2Ey4vp1_gzjSXkAqju8EkUP2kg/fChHG0F6TVY.jpg?size=810x1080&amp;quality=95&amp;sign=5799838374703d2248570d7e75ae1796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59959"/>
            <a:ext cx="342902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18170" y="620688"/>
            <a:ext cx="7342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42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0"/>
            <a:ext cx="7286644" cy="1600341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DFKai-SB" pitchFamily="65" charset="-120"/>
                <a:cs typeface="Arial" pitchFamily="34" charset="0"/>
              </a:rPr>
              <a:t>В</a:t>
            </a:r>
            <a:r>
              <a:rPr kumimoji="0" lang="ru-RU" sz="1400" b="1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DFKai-SB" pitchFamily="65" charset="-120"/>
                <a:cs typeface="Arial" pitchFamily="34" charset="0"/>
              </a:rPr>
              <a:t>ВЕДЕНИЕ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DFKai-SB" pitchFamily="65" charset="-12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DFKai-SB" pitchFamily="65" charset="-120"/>
                <a:cs typeface="Arial" pitchFamily="34" charset="0"/>
              </a:rPr>
              <a:t>Робототехника – это область науки и технологии, которая изучает создание и разработку роботов. Роботы – это устройства, способные выполнять различные задачи автономно или по команде человека. Они играют все более важную роль в нашей жизни, применяясь в промышленности, медицине, автоматизации процессов и других областях.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DFKai-SB" pitchFamily="65" charset="-12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02678" y="1643050"/>
            <a:ext cx="8341322" cy="584775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Проблема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заключается в недостаточной осведомленности как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робот и как создать его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2285992"/>
            <a:ext cx="7129003" cy="307777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Цель проектной работы: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Изучить основы создания робота, приемы создания.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2579906"/>
            <a:ext cx="9144000" cy="427809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изучить основные способы создания робота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рассмотреть способы управления роботом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понять принципы работы программ и выбрать одну из них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изучить интернет источники по работе с программой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изучить интерфейс робота основные телодвижения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создать скелет робота на который в дальнейшем будут ставится сервоприводы  и напечатать основные кожухи для защиты электроники модели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Объект исследования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Изучение основных приемов создания робота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Предмет исследования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робота  -  гуманоида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Гипотеза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предполагаю, что освоить 3D-моделирование и создать робота может самостоятельно каждый человек.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Продукт проектной деятельности: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робот -  гуманоид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Основные источники получения информации: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интернет-источники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Методы исследования: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интернет источников, моделирование,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Целевая аудитория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учащиеся 5-11 классов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Заказчик: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администрация МБОУ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Мглинская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СОШ №2»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214290"/>
            <a:ext cx="8448147" cy="7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Times New Roman" pitchFamily="18" charset="0"/>
              </a:rPr>
              <a:t>Что такое робототехника и где её используют?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14282" y="785794"/>
            <a:ext cx="8715436" cy="4401205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Робототехника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область на стыке науки и техники, объединяющая достижения и возможности машиностроения, электротехники, информатики и других отраслей, ориентированных на проектирование и конструирование.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Роботы используются в следующих сферах: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промышленности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автоматизации ручных производственных процессов, где важны экономичность и точность: погрузочно-разгрузочные работы, сборка, сварка, покраска, замеры деталей.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сельском хозяйстве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посадки растений на больших площадях, сбора урожая, составления карт.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медицине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выполнения точных операций с меньшей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инвазивностью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логистике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обработки заказов, сортировки и доставки их.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строительстве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кладки кирпича, заливки бетона, сноса зданий, проведения геодезических замеров.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образовании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обучения азам робототехники и программирования.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43174" y="285728"/>
            <a:ext cx="6163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Основные понятия робототехники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5016758"/>
          </a:xfrm>
          <a:prstGeom prst="rect">
            <a:avLst/>
          </a:prstGeom>
          <a:solidFill>
            <a:schemeClr val="bg1">
              <a:alpha val="7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Робот — механическое или виртуальное устройство, способное выполнять различные задачи или действия с минимальным или полным отсутствием человеческого контроля.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Искусственный интеллект (ИИ) — область компьютерных наук, которая занимается разработкой систем, способных симулировать интеллектуальное поведение и решать задачи, которые обычно требуют участия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Датчики — устройства, которые служат для преобразования физических параметров окружающей среды в электрические сигналы.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Актуаторы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устройства, которые используются для управления движением и действиями робота.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Микроконтроллеры — небольшие вычислительные устройства, которые часто используются в робототехнике для управления датчиками,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актуаторами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другими устройствами.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Программирование — процесс создания инструкций, которые робот должен выполнять.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71670" y="285728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Интерфейс робота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440120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Существует множество интерфейсов для управления роботами. Вот некоторые из них: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Аватар-костюмы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Анализируют движения человека и интерпретируют их в последовательности команд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актуаторов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робота.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Нейроинтерфейсы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Бесконтактное снятие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миографических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биоэлектрических сигналов с мозга или мышц человека и их интерпретация в команды для исполняющего устройства (робота).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Технологии захвата движений. Могут реализовываться различными методами, в том числе с помощью цифровой камеры, подключенной к компьютеру.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Речевой интерфейс. Робот может получать команды от оператора, поданные голосом.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Джойстики, кнопки и т. п. Подключаемые к компьютеру или встроенные в пульт дистанционного управления.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57290" y="285728"/>
            <a:ext cx="6519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Подготовка материалов для работы.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57158" y="857232"/>
            <a:ext cx="8501122" cy="3785652"/>
          </a:xfrm>
          <a:prstGeom prst="rect">
            <a:avLst/>
          </a:prstGeom>
          <a:solidFill>
            <a:schemeClr val="bg1">
              <a:alpha val="6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i6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Платформа гусеничная,  приводимая в движение главным шкивом приводимым в движение с помощью редуктора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Arduino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работающим в связке с платой двухканальной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обычных сервоприводов sg9 проводимых в движение 7 канальной аппаратуры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Набор проводов: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п-п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м-п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м-м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Литиевая батарейка 3,7 вольт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Канцелярские резинки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Термоклей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Для сборки робота использовались инструменты: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714356"/>
            <a:ext cx="2714644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Плоскогубцы;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Кусачки;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Набор отверток;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Пинцет;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Ножницы;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857232"/>
            <a:ext cx="3786213" cy="25717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3643314"/>
            <a:ext cx="9108584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Для печати необходимых деталей использовался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3д принтер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sun9-37.userapi.com/impg/4Mj8YVRwjApsYdtI9jVfdDfUdltf9SO3gw3NoQ/yNv0l9Lq6qU.jpg?size=810x1080&amp;quality=95&amp;sign=0bb92bf3a58465cfd426bae0c185ff46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321527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8858280" cy="114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18987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ехнологическая карта создание робота, при помощи           3д принтера.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928670"/>
            <a:ext cx="4286248" cy="1815882"/>
          </a:xfrm>
          <a:prstGeom prst="rect">
            <a:avLst/>
          </a:prstGeom>
          <a:solidFill>
            <a:schemeClr val="bg1">
              <a:alpha val="6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туловища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деревянных шпажек склеиваю треугольник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основанию туловища приклеиваю редукторы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ардуино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верхней части корпуса приклеиваю 2 сервопривода по обе стороны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2909168"/>
            <a:ext cx="4286248" cy="132343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гусениц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редукторы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Arduino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приклеиваю 4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лего-детали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предпоследний  штырь прикрепляю шасси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Натягиваю канцелярские резинки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4377459"/>
            <a:ext cx="4286248" cy="1815882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рук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обе стороны делаю выносы от сервоприводов на туловище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выносам приклеиваю симметрично сервоприводы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Выбираю ударную руку и ставлю туда ещё один сервопривод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000628" y="714356"/>
            <a:ext cx="3857652" cy="4278094"/>
          </a:xfrm>
          <a:prstGeom prst="rect">
            <a:avLst/>
          </a:prstGeom>
          <a:solidFill>
            <a:schemeClr val="bg1">
              <a:alpha val="6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электроники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иметь:   аппаратура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ski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 каналов, блок батарейки, сама батарейка, плата от редукторов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Arduino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канала, провода чёрные и красные (для удобства определены  + и -)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Создаю цепь электропитания: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блоку припаиваю 3 провода на + и 3 на 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Одну пару проводов припаиваю к зарядному блоку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Arduino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Другую пару отдаю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запитку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блока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ski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Последнюю пару на питание платы от редукторов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Arduino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Пришло время подключать серводвигатели к приёмнику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ski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7349" t="6738" r="3964" b="3206"/>
          <a:stretch>
            <a:fillRect/>
          </a:stretch>
        </p:blipFill>
        <p:spPr bwMode="auto">
          <a:xfrm>
            <a:off x="5627264" y="5139407"/>
            <a:ext cx="2571768" cy="15716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286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 bmk="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ехнологическая карта создание робота, при помощи           3д принтера.</a:t>
            </a:r>
            <a:endParaRPr lang="ru-RU" sz="2400" b="1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2062103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кожухов для защиты электроники при помощи 3д принтера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создания переднего кожуха распечатываю 3 треугольника: 1 основной самый большой, 2 вспомогательных для крапления по бокам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защиты задней электроники печатаю тонкие пластины (1-2 слоя) для того, что бы гнулись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Складываю провода к плечам робота и прижимаю кожухом, он изогнётся, но это не страшно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же методом закрываю плату редукторов.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защиты батарейного блока распечатываю круглую шайбу и креплю  её с возможностью открываться на шарниры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778" y="3429000"/>
            <a:ext cx="4572032" cy="300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42.userapi.com/impg/gLUVuTDnzEAzPvx7vX4QbeV88Sp3xrrNP4VkMQ/p6iTTbPD2_k.jpg?size=810x1080&amp;quality=95&amp;sign=18df57ec1ad68d1400a3a086455a9c98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29000"/>
            <a:ext cx="292895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915</Words>
  <Application>Microsoft Office PowerPoint</Application>
  <PresentationFormat>Экран (4:3)</PresentationFormat>
  <Paragraphs>118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Aharoni</vt:lpstr>
      <vt:lpstr>Arial</vt:lpstr>
      <vt:lpstr>Arial Black</vt:lpstr>
      <vt:lpstr>Calibri</vt:lpstr>
      <vt:lpstr>Cambria</vt:lpstr>
      <vt:lpstr>Candara</vt:lpstr>
      <vt:lpstr>Consolas</vt:lpstr>
      <vt:lpstr>DFKai-SB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PC</cp:lastModifiedBy>
  <cp:revision>18</cp:revision>
  <dcterms:modified xsi:type="dcterms:W3CDTF">2024-04-23T13:04:03Z</dcterms:modified>
</cp:coreProperties>
</file>