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14" r:id="rId2"/>
  </p:sldMasterIdLst>
  <p:sldIdLst>
    <p:sldId id="256" r:id="rId3"/>
    <p:sldId id="259" r:id="rId4"/>
    <p:sldId id="262" r:id="rId5"/>
    <p:sldId id="282" r:id="rId6"/>
    <p:sldId id="275" r:id="rId7"/>
    <p:sldId id="276" r:id="rId8"/>
    <p:sldId id="265" r:id="rId9"/>
    <p:sldId id="271" r:id="rId10"/>
    <p:sldId id="272" r:id="rId11"/>
    <p:sldId id="277" r:id="rId12"/>
    <p:sldId id="279" r:id="rId13"/>
    <p:sldId id="281" r:id="rId14"/>
    <p:sldId id="278" r:id="rId15"/>
    <p:sldId id="280" r:id="rId16"/>
    <p:sldId id="269" r:id="rId17"/>
    <p:sldId id="274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4" autoAdjust="0"/>
  </p:normalViewPr>
  <p:slideViewPr>
    <p:cSldViewPr snapToGrid="0">
      <p:cViewPr>
        <p:scale>
          <a:sx n="77" d="100"/>
          <a:sy n="77" d="100"/>
        </p:scale>
        <p:origin x="-1836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0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6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9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47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1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2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72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3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94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39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85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0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50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4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15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44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60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37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F07F09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F07F09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84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87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F07F09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F07F09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44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69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04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9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2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0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86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4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6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1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665BC4-6114-4288-BC6C-CF0EF3E2921C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DB2F103-917B-4B4A-83B8-DC7A43A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49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665BC4-6114-4288-BC6C-CF0EF3E2921C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20.04.2024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DB2F103-917B-4B4A-83B8-DC7A43ABB845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0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6321" y="-1504605"/>
            <a:ext cx="8676222" cy="256309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6321" y="2355788"/>
            <a:ext cx="8676222" cy="1905000"/>
          </a:xfrm>
        </p:spPr>
        <p:txBody>
          <a:bodyPr>
            <a:normAutofit fontScale="77500" lnSpcReduction="20000"/>
          </a:bodyPr>
          <a:lstStyle/>
          <a:p>
            <a:r>
              <a:rPr lang="ru-RU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Исследовательская работа </a:t>
            </a:r>
          </a:p>
          <a:p>
            <a:r>
              <a:rPr lang="ru-RU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r>
              <a:rPr lang="ru-RU" sz="4000" dirty="0" smtClean="0">
                <a:effectLst/>
              </a:rPr>
              <a:t>Резонансный </a:t>
            </a:r>
            <a:r>
              <a:rPr lang="ru-RU" sz="4000" dirty="0">
                <a:effectLst/>
              </a:rPr>
              <a:t>трансформатор Тесла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3795" y="4547286"/>
            <a:ext cx="7624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10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класса,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Стасюк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Алексеевич.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Петровна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266" y="827902"/>
            <a:ext cx="10628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 ВОЗГАРАНИЯ В РАДИУСЕ РАЗРЯДА      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аксим\Desktop\оо\X5vY2khTkP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54" y="1804087"/>
            <a:ext cx="3204921" cy="42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ксим\Desktop\оо\9I8TjcoF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09" y="1807456"/>
            <a:ext cx="3202386" cy="42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63827"/>
            <a:ext cx="1206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ВОЗДЕЙСВИЕ ПОЛЯ НА ЛЮМИНИСЦЕНТНУЮ ЛАМПУ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ксим\Desktop\Новая папка\pkNn3xh46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87" y="1807458"/>
            <a:ext cx="3202385" cy="42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им\Desktop\Новая папка\wome0nPRyQ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03" y="1807458"/>
            <a:ext cx="3202385" cy="42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ксим\Desktop\Новая папка\pkNn3xh46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33" y="2001499"/>
            <a:ext cx="3906663" cy="485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ксим\Desktop\Новая папка\26dIJus_c2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" y="2001646"/>
            <a:ext cx="3815704" cy="48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6704" y="914398"/>
            <a:ext cx="858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      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ДАЛЬНОСТЬ ДЕЙСВИЯ КАТУШКИ 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Максим\Desktop\Новая папка\wome0nPRyQ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96" y="2001498"/>
            <a:ext cx="4400404" cy="48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85" y="963828"/>
            <a:ext cx="11317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КАТУШКИ НА НЕОНОВЫЕ ЛАМПЫ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ксим\Desktop\оо\xumYbMYUMu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8" y="1807457"/>
            <a:ext cx="3282692" cy="42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оо\5XKIBgOUF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86" y="1807458"/>
            <a:ext cx="3267852" cy="42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16" y="531350"/>
            <a:ext cx="11087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ВОЗДЕЙСВИЕ НА СЕНСОРНЫЕ ВЫКЛЮЧАТЕЛИ 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аксим\Desktop\Zt4KHQIw_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73" y="1684529"/>
            <a:ext cx="8555424" cy="48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479" y="1651274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выяснил, что такое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 Тесла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объяснил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разобрался с устройством катушки Тесла, смог смоделировать свою собственную мини-катушку Тесла в домашних условиях и проверил её работоспособность.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8788" y="-296562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005" y="666778"/>
            <a:ext cx="10055830" cy="332647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  <a:latin typeface="YS Text"/>
              </a:rPr>
              <a:t>Несмотря на то, что катушки Тесла не используются в больших масштабах, они продолжают использоваться </a:t>
            </a:r>
            <a:r>
              <a:rPr lang="ru-RU" b="1" dirty="0">
                <a:effectLst/>
                <a:latin typeface="YS Text"/>
              </a:rPr>
              <a:t>в высоковольтной электротехнической промышленности для тестирования систем изоляции, опор и других электрических устройств, которые должны работать безопасно</a:t>
            </a:r>
            <a:r>
              <a:rPr lang="ru-RU" dirty="0">
                <a:effectLst/>
                <a:latin typeface="YS Text"/>
              </a:rPr>
              <a:t>. Они также используются в различных шоу для генерации молний и искр, а также в некоторых физических экспериментах.</a:t>
            </a:r>
            <a:endParaRPr lang="ru-RU" dirty="0"/>
          </a:p>
        </p:txBody>
      </p:sp>
      <p:pic>
        <p:nvPicPr>
          <p:cNvPr id="6147" name="Picture 3" descr="C:\Users\Максим\Downloads\2024-02-28_23-01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13" y="2951580"/>
            <a:ext cx="5902411" cy="38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opt-1313590.ssl.1c-bitrix-cdn.ru/upload/iblock/61d/61d9d455ad853c0fb1df47d21f5dacd0.jpg?1537815572121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3" y="3249873"/>
            <a:ext cx="4928997" cy="32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Desktop\photo_2024-04-09_11-14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8" y="383660"/>
            <a:ext cx="3385493" cy="45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photo_2024-04-09_11-14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09" y="1656401"/>
            <a:ext cx="3385493" cy="45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им\Desktop\photo_2024-04-09_11-14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02" y="2367349"/>
            <a:ext cx="3363612" cy="44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32" y="-370703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 Тесла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453" y="2541933"/>
            <a:ext cx="7445635" cy="353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 Тесла -физик,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, изобретатель . Он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открыл переменный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 , флуоресцентный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свет,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беспроводную передачу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построил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электрические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часы, турбину, двигатель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солнечной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энергии. Он включал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выключал электродвигатель дистанционно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его руках сами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собой загорались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лампочки.</a:t>
            </a:r>
          </a:p>
          <a:p>
            <a:pPr marL="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Максим\Desktop\4a05ee4233a9a807215f8d79ab6980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30" y="76847"/>
            <a:ext cx="4275438" cy="43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888" y="264621"/>
            <a:ext cx="10812289" cy="257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6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Несомненно, Никола Тесла внес огромный вклад в развитие науки и техники. Можно долго перечислять все его изобретения и открытия, которыми человечество пользуется до настоящего времени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moscowteslaclub.ru/upload/medialibrary/ffc/ffcb463f5544d80d7d382d35eb553d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" y="2834640"/>
            <a:ext cx="4187455" cy="38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k-parkovaya.ru/wp-content/uploads/8/8/f/88f24e26f8f53842cd49c5862ce06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25" y="2835724"/>
            <a:ext cx="6156204" cy="38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110" y="1154685"/>
            <a:ext cx="10712536" cy="458724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изобретение по сей день привлекает многих своей загадочной природой, эффектным зрелищем и историей своего изобретателя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собрать высокочастотный трансформатор Николы </a:t>
            </a:r>
            <a:r>
              <a:rPr lang="ru-RU" dirty="0" err="1">
                <a:effectLst/>
                <a:latin typeface="Times New Roman"/>
                <a:ea typeface="Calibri"/>
                <a:cs typeface="Times New Roman"/>
              </a:rPr>
              <a:t>Теслы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, прибор для передачи энергии на расстоянии, изучить его возможности и объяснить принцип действия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прибора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1 . 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Изучить 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материал, используя дополнительную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литературу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>
                <a:effectLst/>
                <a:latin typeface="Times New Roman"/>
                <a:ea typeface="Calibri"/>
              </a:rPr>
              <a:t>. Собрать катушку Тесла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effectLst/>
                <a:latin typeface="Times New Roman"/>
                <a:ea typeface="Calibri"/>
              </a:rPr>
              <a:t>.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Провести 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опыты, доказывающие возможность передачи электрического тока на расстоянии, и изучить величину заряда, возникающего в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катушке.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6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10" y="0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В.и.Бровин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44594"/>
            <a:ext cx="7381361" cy="3048000"/>
          </a:xfrm>
        </p:spPr>
        <p:txBody>
          <a:bodyPr/>
          <a:lstStyle/>
          <a:p>
            <a:r>
              <a:rPr lang="ru-RU" dirty="0"/>
              <a:t>Владимир Ильич </a:t>
            </a:r>
            <a:r>
              <a:rPr lang="ru-RU" dirty="0" err="1"/>
              <a:t>Бровин</a:t>
            </a:r>
            <a:r>
              <a:rPr lang="ru-RU" dirty="0"/>
              <a:t> </a:t>
            </a:r>
            <a:r>
              <a:rPr lang="ru-RU" dirty="0" smtClean="0"/>
              <a:t>– советский инженер. Окончил </a:t>
            </a:r>
            <a:r>
              <a:rPr lang="ru-RU" dirty="0"/>
              <a:t>Московский </a:t>
            </a:r>
            <a:r>
              <a:rPr lang="ru-RU" dirty="0" smtClean="0"/>
              <a:t>институт электронной </a:t>
            </a:r>
            <a:r>
              <a:rPr lang="ru-RU" dirty="0"/>
              <a:t>техники. Работал </a:t>
            </a:r>
            <a:r>
              <a:rPr lang="ru-RU" dirty="0" smtClean="0"/>
              <a:t>в системах </a:t>
            </a:r>
            <a:r>
              <a:rPr lang="ru-RU" dirty="0" err="1"/>
              <a:t>Радиопрома</a:t>
            </a:r>
            <a:r>
              <a:rPr lang="ru-RU" dirty="0"/>
              <a:t>, </a:t>
            </a:r>
            <a:r>
              <a:rPr lang="ru-RU" dirty="0" err="1" smtClean="0"/>
              <a:t>Электронпрома</a:t>
            </a:r>
            <a:r>
              <a:rPr lang="ru-RU" dirty="0" smtClean="0"/>
              <a:t> ,</a:t>
            </a:r>
            <a:r>
              <a:rPr lang="ru-RU" dirty="0"/>
              <a:t>Авиапрома, Сред-</a:t>
            </a:r>
            <a:r>
              <a:rPr lang="ru-RU" dirty="0" err="1"/>
              <a:t>тяжмаша</a:t>
            </a:r>
            <a:r>
              <a:rPr lang="ru-RU" dirty="0"/>
              <a:t>, Газпрома</a:t>
            </a:r>
          </a:p>
        </p:txBody>
      </p:sp>
      <p:pic>
        <p:nvPicPr>
          <p:cNvPr id="1026" name="Picture 2" descr="C:\Users\Максим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61" y="113946"/>
            <a:ext cx="4233990" cy="38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542" y="123567"/>
            <a:ext cx="9361831" cy="1902941"/>
          </a:xfrm>
        </p:spPr>
        <p:txBody>
          <a:bodyPr>
            <a:normAutofit/>
          </a:bodyPr>
          <a:lstStyle/>
          <a:p>
            <a:r>
              <a:rPr lang="ru-RU" sz="5400" dirty="0"/>
              <a:t> </a:t>
            </a:r>
            <a:r>
              <a:rPr lang="ru-RU" sz="5400" dirty="0" smtClean="0"/>
              <a:t>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качер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бровина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97" y="2148016"/>
            <a:ext cx="7483603" cy="3124201"/>
          </a:xfrm>
        </p:spPr>
        <p:txBody>
          <a:bodyPr/>
          <a:lstStyle/>
          <a:p>
            <a:r>
              <a:rPr lang="ru-RU" dirty="0" err="1"/>
              <a:t>Качер</a:t>
            </a:r>
            <a:r>
              <a:rPr lang="ru-RU" dirty="0"/>
              <a:t> </a:t>
            </a:r>
            <a:r>
              <a:rPr lang="ru-RU" dirty="0" err="1"/>
              <a:t>Бровина</a:t>
            </a:r>
            <a:r>
              <a:rPr lang="ru-RU" dirty="0"/>
              <a:t> - полупроводниковый прибор, транзистор, разрядник, в котором </a:t>
            </a:r>
            <a:r>
              <a:rPr lang="ru-RU" dirty="0" err="1"/>
              <a:t>электрическийразряд</a:t>
            </a:r>
            <a:r>
              <a:rPr lang="ru-RU" dirty="0"/>
              <a:t> тока проходит в кристалле транзистора без образования плазмы (электрической дуги). </a:t>
            </a:r>
            <a:r>
              <a:rPr lang="ru-RU" dirty="0" err="1"/>
              <a:t>Приэтом</a:t>
            </a:r>
            <a:r>
              <a:rPr lang="ru-RU" dirty="0"/>
              <a:t> кристалл транзистора после его пробоя полностью восстанавливается (т.к. это </a:t>
            </a:r>
            <a:r>
              <a:rPr lang="ru-RU" dirty="0" err="1"/>
              <a:t>обратимыйлавинный</a:t>
            </a:r>
            <a:r>
              <a:rPr lang="ru-RU" dirty="0"/>
              <a:t> пробой, в отличие от необратимого для полупроводника теплового пробоя).</a:t>
            </a:r>
          </a:p>
        </p:txBody>
      </p:sp>
      <p:pic>
        <p:nvPicPr>
          <p:cNvPr id="2050" name="Picture 2" descr="C:\Users\Максим\Desktop\jzna6si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96" y="2323072"/>
            <a:ext cx="4099647" cy="354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77" y="-70417"/>
            <a:ext cx="9905998" cy="1905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принципиальная схема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ксим\Desktop\Скан_202402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90" y="1470248"/>
            <a:ext cx="6497637" cy="520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4279" y="465349"/>
            <a:ext cx="9905998" cy="1896762"/>
          </a:xfrm>
        </p:spPr>
        <p:txBody>
          <a:bodyPr/>
          <a:lstStyle/>
          <a:p>
            <a:pPr algn="ctr"/>
            <a:r>
              <a:rPr lang="ru-RU" sz="3600" dirty="0" smtClean="0"/>
              <a:t>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Собранная модель катушки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ксим\Desktop\Новая папка\8suHAt69k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91" y="2384852"/>
            <a:ext cx="5033788" cy="37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Desktop\Новая папка\nECnQxOC_d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8873" y="1741618"/>
            <a:ext cx="3778741" cy="50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9560" y="827901"/>
            <a:ext cx="218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РАЗРЯДЫ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ксим\Desktop\NPbez_XD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75" y="1699111"/>
            <a:ext cx="3967585" cy="49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8suHAt69kOY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65" y="1699111"/>
            <a:ext cx="3703166" cy="49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1_Сетк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479</TotalTime>
  <Words>258</Words>
  <Application>Microsoft Office PowerPoint</Application>
  <PresentationFormat>Произвольный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Сетка</vt:lpstr>
      <vt:lpstr>1_Сетка</vt:lpstr>
      <vt:lpstr>МБОУ Сош №3</vt:lpstr>
      <vt:lpstr>  Никола Тесла</vt:lpstr>
      <vt:lpstr>Презентация PowerPoint</vt:lpstr>
      <vt:lpstr>Презентация PowerPoint</vt:lpstr>
      <vt:lpstr>В.и.Бровин</vt:lpstr>
      <vt:lpstr>      качер бровина </vt:lpstr>
      <vt:lpstr>              принципиальная схема</vt:lpstr>
      <vt:lpstr>     Собранная модель катушки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применение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Максим</cp:lastModifiedBy>
  <cp:revision>38</cp:revision>
  <dcterms:created xsi:type="dcterms:W3CDTF">2021-05-25T12:59:57Z</dcterms:created>
  <dcterms:modified xsi:type="dcterms:W3CDTF">2024-04-20T18:45:51Z</dcterms:modified>
</cp:coreProperties>
</file>