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3" r:id="rId8"/>
    <p:sldId id="273" r:id="rId9"/>
    <p:sldId id="274" r:id="rId10"/>
    <p:sldId id="265" r:id="rId11"/>
    <p:sldId id="270" r:id="rId12"/>
    <p:sldId id="277" r:id="rId13"/>
    <p:sldId id="278" r:id="rId14"/>
    <p:sldId id="276" r:id="rId15"/>
    <p:sldId id="266" r:id="rId16"/>
    <p:sldId id="267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1CA9-EC94-4B4A-9B28-77A718F70E2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304E-9A87-4E63-B376-C992E781D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62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1CA9-EC94-4B4A-9B28-77A718F70E2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304E-9A87-4E63-B376-C992E781D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29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1CA9-EC94-4B4A-9B28-77A718F70E2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304E-9A87-4E63-B376-C992E781D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6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1CA9-EC94-4B4A-9B28-77A718F70E2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304E-9A87-4E63-B376-C992E781D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32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1CA9-EC94-4B4A-9B28-77A718F70E2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304E-9A87-4E63-B376-C992E781D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88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1CA9-EC94-4B4A-9B28-77A718F70E2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304E-9A87-4E63-B376-C992E781D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177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1CA9-EC94-4B4A-9B28-77A718F70E2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304E-9A87-4E63-B376-C992E781D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29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1CA9-EC94-4B4A-9B28-77A718F70E2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304E-9A87-4E63-B376-C992E781D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171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1CA9-EC94-4B4A-9B28-77A718F70E2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304E-9A87-4E63-B376-C992E781D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4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1CA9-EC94-4B4A-9B28-77A718F70E2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304E-9A87-4E63-B376-C992E781D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09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1CA9-EC94-4B4A-9B28-77A718F70E2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304E-9A87-4E63-B376-C992E781D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05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31CA9-EC94-4B4A-9B28-77A718F70E2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4304E-9A87-4E63-B376-C992E781D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78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7" t="58" r="7202" b="-58"/>
          <a:stretch/>
        </p:blipFill>
        <p:spPr>
          <a:xfrm>
            <a:off x="-1" y="-15312"/>
            <a:ext cx="9276229" cy="69727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Прототип планетохода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Выполнил: учащийся 10 класса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Ахиджанов</a:t>
            </a:r>
            <a:r>
              <a:rPr lang="ru-RU" dirty="0" smtClean="0">
                <a:solidFill>
                  <a:schemeClr val="tx1"/>
                </a:solidFill>
              </a:rPr>
              <a:t> Тигран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Руководитель проекта: Кузьмина Ю.В.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147990"/>
            <a:ext cx="611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Страшевичская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средняя общеобразовательная школа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3436" y="739699"/>
            <a:ext cx="7268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региональный конкурс проектов «Я учусь. Я стремлюсь. Я достигну»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36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Полезная нагрузка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656"/>
            <a:ext cx="7466304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2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89"/>
          <a:stretch/>
        </p:blipFill>
        <p:spPr>
          <a:xfrm>
            <a:off x="323528" y="-21673"/>
            <a:ext cx="8532440" cy="7175418"/>
          </a:xfrm>
        </p:spPr>
      </p:pic>
    </p:spTree>
    <p:extLst>
      <p:ext uri="{BB962C8B-B14F-4D97-AF65-F5344CB8AC3E}">
        <p14:creationId xmlns:p14="http://schemas.microsoft.com/office/powerpoint/2010/main" val="84905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7" t="58" r="7202" b="-58"/>
          <a:stretch/>
        </p:blipFill>
        <p:spPr>
          <a:xfrm>
            <a:off x="-1" y="-15312"/>
            <a:ext cx="9276229" cy="69727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набора КПМИС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ocuments\Кузьмина Ю.В\Проект Точки роста март 2024 Планетоход\Фото сборка\состав набора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43503"/>
            <a:ext cx="857160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438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7" t="58" r="7202" b="-58"/>
          <a:stretch/>
        </p:blipFill>
        <p:spPr>
          <a:xfrm>
            <a:off x="-1" y="-15312"/>
            <a:ext cx="9276229" cy="69727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4" r="3535"/>
          <a:stretch/>
        </p:blipFill>
        <p:spPr>
          <a:xfrm>
            <a:off x="-36512" y="1268759"/>
            <a:ext cx="4629068" cy="24896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/>
          <a:stretch/>
        </p:blipFill>
        <p:spPr>
          <a:xfrm>
            <a:off x="-36512" y="3904603"/>
            <a:ext cx="4699432" cy="24047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7" r="6013"/>
          <a:stretch/>
        </p:blipFill>
        <p:spPr>
          <a:xfrm>
            <a:off x="4586839" y="1236859"/>
            <a:ext cx="4593673" cy="24896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8" r="4712"/>
          <a:stretch/>
        </p:blipFill>
        <p:spPr>
          <a:xfrm>
            <a:off x="4586840" y="3877375"/>
            <a:ext cx="4593672" cy="243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75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7" t="58" r="7202" b="-58"/>
          <a:stretch/>
        </p:blipFill>
        <p:spPr>
          <a:xfrm>
            <a:off x="-1" y="-15312"/>
            <a:ext cx="9276229" cy="69727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проекта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206054"/>
              </p:ext>
            </p:extLst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440"/>
                <a:gridCol w="461196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r>
                        <a:rPr lang="ru-RU" baseline="0" dirty="0" smtClean="0"/>
                        <a:t> э</a:t>
                      </a:r>
                      <a:r>
                        <a:rPr lang="ru-RU" dirty="0" smtClean="0"/>
                        <a:t>тапа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Изучение литературы и интернет-источников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Январь – февраль</a:t>
                      </a:r>
                      <a:r>
                        <a:rPr lang="ru-RU" baseline="0" dirty="0" smtClean="0"/>
                        <a:t> 2024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Сборка прототипа планетохода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Январь</a:t>
                      </a:r>
                      <a:r>
                        <a:rPr lang="ru-RU" baseline="0" dirty="0" smtClean="0"/>
                        <a:t> – </a:t>
                      </a:r>
                      <a:r>
                        <a:rPr lang="ru-RU" dirty="0" smtClean="0"/>
                        <a:t>февраль 2024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Программирование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12.02.24 – 20.03.24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Тестирование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05.03.24 – 21.03.24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4135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7" t="58" r="7202" b="-58"/>
          <a:stretch/>
        </p:blipFill>
        <p:spPr>
          <a:xfrm>
            <a:off x="-1" y="-15312"/>
            <a:ext cx="9276229" cy="69727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Прототип планетохода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7"/>
          <a:stretch/>
        </p:blipFill>
        <p:spPr>
          <a:xfrm>
            <a:off x="1547664" y="1340768"/>
            <a:ext cx="5904656" cy="4943547"/>
          </a:xfrm>
        </p:spPr>
      </p:pic>
    </p:spTree>
    <p:extLst>
      <p:ext uri="{BB962C8B-B14F-4D97-AF65-F5344CB8AC3E}">
        <p14:creationId xmlns:p14="http://schemas.microsoft.com/office/powerpoint/2010/main" val="116373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7" t="58" r="7202" b="-58"/>
          <a:stretch/>
        </p:blipFill>
        <p:spPr>
          <a:xfrm>
            <a:off x="-1" y="-15312"/>
            <a:ext cx="9276229" cy="69727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</a:t>
            </a:r>
            <a:endParaRPr lang="ru-RU" dirty="0"/>
          </a:p>
        </p:txBody>
      </p:sp>
      <p:pic>
        <p:nvPicPr>
          <p:cNvPr id="1027" name="Picture 3" descr="C:\Users\acer\Downloads\скрин3_10385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3113"/>
            <a:ext cx="5414015" cy="483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cer\Downloads\скрин5_10385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035" y="1412776"/>
            <a:ext cx="3708477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31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7" t="58" r="7202" b="-58"/>
          <a:stretch/>
        </p:blipFill>
        <p:spPr>
          <a:xfrm>
            <a:off x="-1" y="-15312"/>
            <a:ext cx="9276229" cy="69727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313" y="3140968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24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7" t="58" r="7202" b="-58"/>
          <a:stretch/>
        </p:blipFill>
        <p:spPr>
          <a:xfrm>
            <a:off x="-1" y="-15312"/>
            <a:ext cx="9276229" cy="69727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00200"/>
            <a:ext cx="475252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То, что казалось несбыточным на протяжении веков, </a:t>
            </a:r>
          </a:p>
          <a:p>
            <a:pPr marL="0" indent="0">
              <a:buNone/>
            </a:pPr>
            <a:r>
              <a:rPr lang="ru-RU" dirty="0" smtClean="0"/>
              <a:t>что </a:t>
            </a:r>
            <a:r>
              <a:rPr lang="ru-RU" dirty="0"/>
              <a:t>вчера было лишь дерзновенной мечтой, сегодня становится реальной задачей, а завтра </a:t>
            </a:r>
            <a:r>
              <a:rPr lang="ru-RU" dirty="0" smtClean="0"/>
              <a:t>– свершением.</a:t>
            </a:r>
          </a:p>
          <a:p>
            <a:pPr marL="0" indent="0" algn="r">
              <a:buNone/>
            </a:pPr>
            <a:r>
              <a:rPr lang="ru-RU" dirty="0" smtClean="0"/>
              <a:t>С.П. Королёв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201" y="1484784"/>
            <a:ext cx="2981325" cy="4562475"/>
          </a:xfrm>
          <a:prstGeom prst="rect">
            <a:avLst/>
          </a:prstGeom>
        </p:spPr>
      </p:pic>
      <p:sp>
        <p:nvSpPr>
          <p:cNvPr id="6" name="AutoShape 4" descr="https://dm0qx8t0i9gc9.cloudfront.net/thumbnails/video/GTYSdDW/nebula-space-background-animation_hxg-pwafe_thumbnail-1080_0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9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7" t="58" r="7202" b="-58"/>
          <a:stretch/>
        </p:blipFill>
        <p:spPr>
          <a:xfrm>
            <a:off x="-1" y="-15312"/>
            <a:ext cx="9276229" cy="69727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Цель:</a:t>
            </a:r>
            <a:r>
              <a:rPr lang="ru-RU" dirty="0"/>
              <a:t> создать прототип планетохода с использованием конструктора программируемых моделей инженерных систем (КПМИС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Задачи</a:t>
            </a:r>
            <a:r>
              <a:rPr lang="ru-RU" b="1" dirty="0"/>
              <a:t>:</a:t>
            </a:r>
          </a:p>
          <a:p>
            <a:pPr marL="0" indent="0">
              <a:buNone/>
            </a:pPr>
            <a:r>
              <a:rPr lang="ru-RU" dirty="0"/>
              <a:t>1. Изучить литературу по теме </a:t>
            </a:r>
            <a:r>
              <a:rPr lang="ru-RU" dirty="0" smtClean="0"/>
              <a:t>проекта, существующие </a:t>
            </a:r>
            <a:r>
              <a:rPr lang="ru-RU" dirty="0"/>
              <a:t>модели </a:t>
            </a:r>
            <a:r>
              <a:rPr lang="ru-RU" dirty="0" smtClean="0"/>
              <a:t>планетоходов и их инструменты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2. </a:t>
            </a:r>
            <a:r>
              <a:rPr lang="ru-RU" dirty="0"/>
              <a:t>Собрать </a:t>
            </a:r>
            <a:r>
              <a:rPr lang="ru-RU" dirty="0" smtClean="0"/>
              <a:t>прототип планетохода</a:t>
            </a:r>
            <a:r>
              <a:rPr lang="ru-RU" dirty="0"/>
              <a:t> </a:t>
            </a:r>
            <a:r>
              <a:rPr lang="ru-RU" dirty="0" smtClean="0"/>
              <a:t>и написать </a:t>
            </a:r>
            <a:r>
              <a:rPr lang="ru-RU" dirty="0"/>
              <a:t>программу </a:t>
            </a:r>
            <a:r>
              <a:rPr lang="ru-RU" dirty="0" smtClean="0"/>
              <a:t>движения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dirty="0"/>
              <a:t>Разработать предложения по доработке </a:t>
            </a:r>
            <a:r>
              <a:rPr lang="ru-RU" dirty="0" smtClean="0"/>
              <a:t>прототипа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4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7" t="58" r="7202" b="-58"/>
          <a:stretch/>
        </p:blipFill>
        <p:spPr>
          <a:xfrm>
            <a:off x="-1" y="-15312"/>
            <a:ext cx="9276229" cy="69727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Планетоход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Э</a:t>
            </a:r>
            <a:r>
              <a:rPr lang="ru-RU" dirty="0" smtClean="0"/>
              <a:t>то </a:t>
            </a:r>
            <a:r>
              <a:rPr lang="ru-RU" dirty="0"/>
              <a:t>аппарат, предназначенный для передвижения по поверхности другой планеты, карликовой планеты, спутника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97" y="3471040"/>
            <a:ext cx="5010431" cy="324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4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7" t="58" r="7202" b="-58"/>
          <a:stretch/>
        </p:blipFill>
        <p:spPr>
          <a:xfrm>
            <a:off x="-1" y="-15312"/>
            <a:ext cx="9276229" cy="69727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Запущенные планетоходы. Луноходы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Луноход-1 (1970 г.)        Луноход-2 (1971 г.)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72816"/>
            <a:ext cx="3472131" cy="26142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44" y="1772816"/>
            <a:ext cx="3494195" cy="261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4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7" t="58" r="7202" b="-58"/>
          <a:stretch/>
        </p:blipFill>
        <p:spPr>
          <a:xfrm>
            <a:off x="-1" y="-15312"/>
            <a:ext cx="9276229" cy="69727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Запущенные планетоходы. Луноходы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Юйту</a:t>
            </a:r>
            <a:r>
              <a:rPr lang="ru-RU" dirty="0" smtClean="0"/>
              <a:t> </a:t>
            </a:r>
            <a:r>
              <a:rPr lang="ru-RU" dirty="0"/>
              <a:t>и Юйту-2  </a:t>
            </a:r>
            <a:r>
              <a:rPr lang="ru-RU" dirty="0" smtClean="0"/>
              <a:t>                            </a:t>
            </a:r>
            <a:r>
              <a:rPr lang="ru-RU" dirty="0" err="1" smtClean="0"/>
              <a:t>Прагьян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(Китай, 2013 и 2019 г.)		    (Индия, 2023 г.)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988840"/>
            <a:ext cx="3672408" cy="26387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9" r="10269"/>
          <a:stretch/>
        </p:blipFill>
        <p:spPr>
          <a:xfrm>
            <a:off x="4756867" y="1988840"/>
            <a:ext cx="3706862" cy="262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9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7" t="58" r="7202" b="-58"/>
          <a:stretch/>
        </p:blipFill>
        <p:spPr>
          <a:xfrm>
            <a:off x="-1" y="-15312"/>
            <a:ext cx="9276229" cy="69727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Запущенные планетоходы. </a:t>
            </a:r>
            <a:r>
              <a:rPr lang="ru-RU" dirty="0" err="1" smtClean="0"/>
              <a:t>Марсоходы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 smtClean="0"/>
              <a:t>ПрОП</a:t>
            </a:r>
            <a:r>
              <a:rPr lang="ru-RU" dirty="0" smtClean="0"/>
              <a:t>-М </a:t>
            </a:r>
            <a:r>
              <a:rPr lang="ru-RU" dirty="0"/>
              <a:t>(Прибор оценки проходимости - Марс) - </a:t>
            </a:r>
            <a:r>
              <a:rPr lang="ru-RU" dirty="0" smtClean="0"/>
              <a:t>советский </a:t>
            </a:r>
            <a:r>
              <a:rPr lang="ru-RU" dirty="0" err="1" smtClean="0"/>
              <a:t>марсоход</a:t>
            </a:r>
            <a:r>
              <a:rPr lang="ru-RU" dirty="0" smtClean="0"/>
              <a:t> </a:t>
            </a:r>
            <a:r>
              <a:rPr lang="ru-RU" dirty="0"/>
              <a:t>(1971 г)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49" y="1628800"/>
            <a:ext cx="2887927" cy="227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1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7" t="58" r="7202" b="-58"/>
          <a:stretch/>
        </p:blipFill>
        <p:spPr>
          <a:xfrm>
            <a:off x="-1" y="-15312"/>
            <a:ext cx="9276229" cy="69727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Запущенные планетоходы. </a:t>
            </a:r>
            <a:r>
              <a:rPr lang="ru-RU" dirty="0" err="1" smtClean="0"/>
              <a:t>Марсоходы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313" y="5229200"/>
            <a:ext cx="8229600" cy="16288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400" dirty="0" err="1" smtClean="0"/>
              <a:t>Соджорнер</a:t>
            </a:r>
            <a:r>
              <a:rPr lang="ru-RU" sz="4400" dirty="0" smtClean="0"/>
              <a:t> (</a:t>
            </a:r>
            <a:r>
              <a:rPr lang="en-US" sz="4400" dirty="0" smtClean="0"/>
              <a:t>Sojourner</a:t>
            </a:r>
            <a:r>
              <a:rPr lang="ru-RU" sz="4400" dirty="0" smtClean="0"/>
              <a:t>), (1997г, НАСА)</a:t>
            </a:r>
          </a:p>
          <a:p>
            <a:pPr marL="0" indent="0">
              <a:buNone/>
            </a:pPr>
            <a:r>
              <a:rPr lang="ru-RU" sz="4400" dirty="0" smtClean="0"/>
              <a:t>Спирит (</a:t>
            </a:r>
            <a:r>
              <a:rPr lang="en-US" sz="4400" dirty="0" smtClean="0"/>
              <a:t>Spirit) </a:t>
            </a:r>
            <a:r>
              <a:rPr lang="ru-RU" sz="4400" dirty="0" smtClean="0"/>
              <a:t>и </a:t>
            </a:r>
            <a:r>
              <a:rPr lang="ru-RU" sz="4400" dirty="0" err="1" smtClean="0"/>
              <a:t>Оппортьюнити</a:t>
            </a:r>
            <a:r>
              <a:rPr lang="en-US" sz="4400" dirty="0"/>
              <a:t> (Opportunity)</a:t>
            </a:r>
            <a:r>
              <a:rPr lang="ru-RU" sz="4400" dirty="0"/>
              <a:t> (2004  </a:t>
            </a:r>
            <a:r>
              <a:rPr lang="ru-RU" sz="4400" dirty="0" smtClean="0"/>
              <a:t>г.)</a:t>
            </a:r>
          </a:p>
          <a:p>
            <a:pPr marL="0" indent="0">
              <a:buNone/>
            </a:pPr>
            <a:r>
              <a:rPr lang="ru-RU" sz="4400" dirty="0" err="1" smtClean="0"/>
              <a:t>Кюриосити</a:t>
            </a:r>
            <a:r>
              <a:rPr lang="ru-RU" sz="4400" dirty="0" smtClean="0"/>
              <a:t> (</a:t>
            </a:r>
            <a:r>
              <a:rPr lang="en-US" sz="4400" dirty="0" smtClean="0"/>
              <a:t>Curiosity</a:t>
            </a:r>
            <a:r>
              <a:rPr lang="ru-RU" sz="4400" dirty="0" smtClean="0"/>
              <a:t>) (2012 г.)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03079"/>
            <a:ext cx="6984776" cy="393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2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7" t="58" r="7202" b="-58"/>
          <a:stretch/>
        </p:blipFill>
        <p:spPr>
          <a:xfrm>
            <a:off x="-1" y="-15312"/>
            <a:ext cx="9276229" cy="6972704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320280"/>
            <a:ext cx="3494517" cy="262088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30264"/>
            <a:ext cx="4067944" cy="27109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5196" y="5507940"/>
            <a:ext cx="8339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Персеверанс</a:t>
            </a:r>
            <a:r>
              <a:rPr lang="ru-RU" dirty="0"/>
              <a:t> (</a:t>
            </a:r>
            <a:r>
              <a:rPr lang="en-US" dirty="0"/>
              <a:t>Perseverance</a:t>
            </a:r>
            <a:r>
              <a:rPr lang="ru-RU" dirty="0"/>
              <a:t>) (2021), </a:t>
            </a:r>
            <a:r>
              <a:rPr lang="ru-RU" dirty="0" smtClean="0"/>
              <a:t>НАСА		</a:t>
            </a:r>
            <a:r>
              <a:rPr lang="ru-RU" dirty="0" err="1" smtClean="0"/>
              <a:t>Чжужун</a:t>
            </a:r>
            <a:r>
              <a:rPr lang="ru-RU" dirty="0" smtClean="0"/>
              <a:t> (2021 г. Китай)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Запущенные планетоходы. </a:t>
            </a:r>
            <a:r>
              <a:rPr lang="ru-RU" dirty="0" err="1" smtClean="0"/>
              <a:t>Марсоходы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94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275</Words>
  <Application>Microsoft Office PowerPoint</Application>
  <PresentationFormat>Экран (4:3)</PresentationFormat>
  <Paragraphs>71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Прототип планетохода</vt:lpstr>
      <vt:lpstr>Презентация PowerPoint</vt:lpstr>
      <vt:lpstr>Цели и задачи проекта</vt:lpstr>
      <vt:lpstr>Планетоход</vt:lpstr>
      <vt:lpstr>Запущенные планетоходы. Луноходы</vt:lpstr>
      <vt:lpstr>Запущенные планетоходы. Луноходы</vt:lpstr>
      <vt:lpstr>Запущенные планетоходы. Марсоходы</vt:lpstr>
      <vt:lpstr>Запущенные планетоходы. Марсоходы</vt:lpstr>
      <vt:lpstr>Презентация PowerPoint</vt:lpstr>
      <vt:lpstr>Схема</vt:lpstr>
      <vt:lpstr>Презентация PowerPoint</vt:lpstr>
      <vt:lpstr>Состав набора КПМИС</vt:lpstr>
      <vt:lpstr>Сборка</vt:lpstr>
      <vt:lpstr>Этапы проекта</vt:lpstr>
      <vt:lpstr>Прототип планетохода</vt:lpstr>
      <vt:lpstr>Программа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Прототип планетохода</dc:title>
  <dc:creator>acer</dc:creator>
  <cp:lastModifiedBy>acer</cp:lastModifiedBy>
  <cp:revision>23</cp:revision>
  <dcterms:created xsi:type="dcterms:W3CDTF">2024-03-18T10:20:47Z</dcterms:created>
  <dcterms:modified xsi:type="dcterms:W3CDTF">2024-04-19T06:44:25Z</dcterms:modified>
</cp:coreProperties>
</file>